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56" r:id="rId3"/>
    <p:sldId id="268" r:id="rId4"/>
    <p:sldId id="376" r:id="rId5"/>
    <p:sldId id="269" r:id="rId6"/>
    <p:sldId id="270" r:id="rId7"/>
    <p:sldId id="271" r:id="rId8"/>
    <p:sldId id="315" r:id="rId9"/>
    <p:sldId id="318" r:id="rId10"/>
    <p:sldId id="317" r:id="rId11"/>
    <p:sldId id="316" r:id="rId12"/>
    <p:sldId id="319" r:id="rId13"/>
    <p:sldId id="263" r:id="rId14"/>
    <p:sldId id="358" r:id="rId15"/>
    <p:sldId id="359" r:id="rId16"/>
    <p:sldId id="360" r:id="rId17"/>
    <p:sldId id="361" r:id="rId18"/>
    <p:sldId id="338" r:id="rId19"/>
    <p:sldId id="339" r:id="rId20"/>
    <p:sldId id="363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62" r:id="rId3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87057" autoAdjust="0"/>
  </p:normalViewPr>
  <p:slideViewPr>
    <p:cSldViewPr>
      <p:cViewPr>
        <p:scale>
          <a:sx n="90" d="100"/>
          <a:sy n="90" d="100"/>
        </p:scale>
        <p:origin x="-1050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BB1C3-9760-4BB3-8EAA-1902A695D195}" type="datetimeFigureOut">
              <a:rPr lang="ko-KR" altLang="en-US" smtClean="0"/>
              <a:pPr/>
              <a:t>2011-10-10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5D8A6-D228-45EE-9A64-CEFE5CFECA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793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E5DC2-D2B9-4027-9C5C-F434DA55C6A3}" type="datetimeFigureOut">
              <a:rPr lang="ko-KR" altLang="en-US" smtClean="0"/>
              <a:pPr/>
              <a:t>2011-10-10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C6AAC-BED5-4E50-B75A-42AA2FF834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1905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144000" cy="214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0" y="214290"/>
            <a:ext cx="9144000" cy="61436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5A39-3CFF-4495-BFE0-5DE21AD8033D}" type="datetimeFigureOut">
              <a:rPr lang="ko-KR" altLang="en-US" smtClean="0"/>
              <a:pPr/>
              <a:t>2011-10-10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E8CD-EC70-49E9-B906-46481C49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5A39-3CFF-4495-BFE0-5DE21AD8033D}" type="datetimeFigureOut">
              <a:rPr lang="ko-KR" altLang="en-US" smtClean="0"/>
              <a:pPr/>
              <a:t>2011-10-10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E8CD-EC70-49E9-B906-46481C49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5A39-3CFF-4495-BFE0-5DE21AD8033D}" type="datetimeFigureOut">
              <a:rPr lang="ko-KR" altLang="en-US" smtClean="0"/>
              <a:pPr/>
              <a:t>2011-10-10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E8CD-EC70-49E9-B906-46481C49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5A39-3CFF-4495-BFE0-5DE21AD8033D}" type="datetimeFigureOut">
              <a:rPr lang="ko-KR" altLang="en-US" smtClean="0"/>
              <a:pPr/>
              <a:t>2011-10-10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E8CD-EC70-49E9-B906-46481C49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3212976"/>
            <a:ext cx="9144000" cy="36450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79512" y="3380799"/>
            <a:ext cx="4414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 smtClean="0">
                <a:solidFill>
                  <a:schemeClr val="bg1"/>
                </a:solidFill>
                <a:latin typeface="+mj-ea"/>
                <a:ea typeface="+mj-ea"/>
              </a:rPr>
              <a:t>Contents</a:t>
            </a:r>
            <a:endParaRPr lang="ko-KR" altLang="en-US" sz="7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47CCCC"/>
              </a:clrFrom>
              <a:clrTo>
                <a:srgbClr val="47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4149080"/>
            <a:ext cx="504056" cy="47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144000" cy="214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0" y="214290"/>
            <a:ext cx="9144000" cy="61436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34"/>
          <p:cNvSpPr>
            <a:spLocks noChangeArrowheads="1"/>
          </p:cNvSpPr>
          <p:nvPr userDrawn="1"/>
        </p:nvSpPr>
        <p:spPr bwMode="auto">
          <a:xfrm>
            <a:off x="0" y="3500437"/>
            <a:ext cx="9152092" cy="488935"/>
          </a:xfrm>
          <a:prstGeom prst="rect">
            <a:avLst/>
          </a:prstGeom>
          <a:solidFill>
            <a:srgbClr val="F2652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ko-KR" altLang="en-US" sz="800">
              <a:latin typeface="HY울릉도L" pitchFamily="18" charset="-127"/>
              <a:ea typeface="HY울릉도L" pitchFamily="18" charset="-127"/>
            </a:endParaRPr>
          </a:p>
        </p:txBody>
      </p:sp>
      <p:sp>
        <p:nvSpPr>
          <p:cNvPr id="6" name="Rectangle 35"/>
          <p:cNvSpPr>
            <a:spLocks noChangeArrowheads="1"/>
          </p:cNvSpPr>
          <p:nvPr userDrawn="1"/>
        </p:nvSpPr>
        <p:spPr bwMode="auto">
          <a:xfrm>
            <a:off x="1500165" y="3500437"/>
            <a:ext cx="7651927" cy="488935"/>
          </a:xfrm>
          <a:prstGeom prst="rect">
            <a:avLst/>
          </a:prstGeom>
          <a:solidFill>
            <a:srgbClr val="0054A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ko-KR" altLang="en-US" sz="800">
              <a:latin typeface="HY울릉도L" pitchFamily="18" charset="-127"/>
              <a:ea typeface="HY울릉도L" pitchFamily="18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144000" cy="214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14290"/>
            <a:ext cx="9144001" cy="61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5A39-3CFF-4495-BFE0-5DE21AD8033D}" type="datetimeFigureOut">
              <a:rPr lang="ko-KR" altLang="en-US" smtClean="0"/>
              <a:pPr/>
              <a:t>2011-10-10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E8CD-EC70-49E9-B906-46481C49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5A39-3CFF-4495-BFE0-5DE21AD8033D}" type="datetimeFigureOut">
              <a:rPr lang="ko-KR" altLang="en-US" smtClean="0"/>
              <a:pPr/>
              <a:t>2011-10-10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E8CD-EC70-49E9-B906-46481C49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5A39-3CFF-4495-BFE0-5DE21AD8033D}" type="datetimeFigureOut">
              <a:rPr lang="ko-KR" altLang="en-US" smtClean="0"/>
              <a:pPr/>
              <a:t>2011-10-10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E8CD-EC70-49E9-B906-46481C49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5A39-3CFF-4495-BFE0-5DE21AD8033D}" type="datetimeFigureOut">
              <a:rPr lang="ko-KR" altLang="en-US" smtClean="0"/>
              <a:pPr/>
              <a:t>2011-10-10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E8CD-EC70-49E9-B906-46481C49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5A39-3CFF-4495-BFE0-5DE21AD8033D}" type="datetimeFigureOut">
              <a:rPr lang="ko-KR" altLang="en-US" smtClean="0"/>
              <a:pPr/>
              <a:t>2011-10-10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E8CD-EC70-49E9-B906-46481C49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A5A39-3CFF-4495-BFE0-5DE21AD8033D}" type="datetimeFigureOut">
              <a:rPr lang="ko-KR" altLang="en-US" smtClean="0"/>
              <a:pPr/>
              <a:t>2011-10-10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2E8CD-EC70-49E9-B906-46481C49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60" r:id="rId3"/>
    <p:sldLayoutId id="2147483649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63688" y="2852936"/>
            <a:ext cx="587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rgbClr val="0000FF"/>
                </a:solidFill>
                <a:latin typeface="MD아롱체" pitchFamily="18" charset="-127"/>
                <a:ea typeface="MD아롱체" pitchFamily="18" charset="-127"/>
              </a:rPr>
              <a:t>학사 </a:t>
            </a:r>
            <a:r>
              <a:rPr lang="en-US" altLang="ko-KR" sz="3200" b="1" dirty="0" smtClean="0">
                <a:solidFill>
                  <a:srgbClr val="0000FF"/>
                </a:solidFill>
                <a:latin typeface="MD아롱체" pitchFamily="18" charset="-127"/>
                <a:ea typeface="MD아롱체" pitchFamily="18" charset="-127"/>
              </a:rPr>
              <a:t>DB</a:t>
            </a:r>
            <a:r>
              <a:rPr lang="ko-KR" altLang="en-US" sz="3200" b="1" dirty="0" smtClean="0">
                <a:solidFill>
                  <a:srgbClr val="0000FF"/>
                </a:solidFill>
                <a:latin typeface="MD아롱체" pitchFamily="18" charset="-127"/>
                <a:ea typeface="MD아롱체" pitchFamily="18" charset="-127"/>
              </a:rPr>
              <a:t>연동 자동제어 구축사례</a:t>
            </a:r>
            <a:endParaRPr lang="ko-KR" altLang="en-US" sz="3200" b="1" dirty="0">
              <a:solidFill>
                <a:srgbClr val="0000FF"/>
              </a:solidFill>
              <a:latin typeface="MD아롱체" pitchFamily="18" charset="-127"/>
              <a:ea typeface="MD아롱체" pitchFamily="18" charset="-127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467544" y="548680"/>
            <a:ext cx="8321967" cy="5256583"/>
            <a:chOff x="1433830" y="571830"/>
            <a:chExt cx="6827546" cy="4353758"/>
          </a:xfrm>
        </p:grpSpPr>
        <p:pic>
          <p:nvPicPr>
            <p:cNvPr id="10" name="그림 9" descr="DPP_001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3830" y="571830"/>
              <a:ext cx="3072011" cy="18488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그림 12" descr="DPP_2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3108" y="3081920"/>
              <a:ext cx="3188268" cy="18436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0" y="6365631"/>
            <a:ext cx="2244752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그림 22" descr="DPP_0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548680"/>
            <a:ext cx="3744416" cy="212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그림 23" descr="DPP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3573016"/>
            <a:ext cx="367240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6012160" y="5939988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세종캠퍼스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총무관리팀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 박순곤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3"/>
            <a:ext cx="8496943" cy="514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0" y="6365631"/>
            <a:ext cx="2244752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4348" y="571480"/>
            <a:ext cx="33041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</a:rPr>
              <a:t>설비 중요경보 문자 전송</a:t>
            </a:r>
            <a:endParaRPr lang="ko-KR" altLang="en-US" sz="2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2973" y="583848"/>
            <a:ext cx="259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(</a:t>
            </a:r>
            <a:r>
              <a:rPr lang="ko-KR" altLang="en-US" b="1" dirty="0" smtClean="0"/>
              <a:t>문자전송 관리자 등록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68262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5"/>
            <a:ext cx="8352928" cy="521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0" y="6365631"/>
            <a:ext cx="2244752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4348" y="571480"/>
            <a:ext cx="28232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</a:rPr>
              <a:t>설비 </a:t>
            </a:r>
            <a:r>
              <a:rPr lang="ko-KR" altLang="en-US" sz="2200" b="1" dirty="0" err="1" smtClean="0">
                <a:solidFill>
                  <a:schemeClr val="bg1">
                    <a:lumMod val="50000"/>
                  </a:schemeClr>
                </a:solidFill>
              </a:rPr>
              <a:t>그룹스케즐제어</a:t>
            </a:r>
            <a:endParaRPr lang="ko-KR" altLang="en-US" sz="2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583848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(</a:t>
            </a:r>
            <a:r>
              <a:rPr lang="ko-KR" altLang="en-US" b="1" dirty="0" smtClean="0"/>
              <a:t>스케줄그룹 등록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77449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5"/>
            <a:ext cx="8280920" cy="521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0" y="6365631"/>
            <a:ext cx="2244752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4348" y="571480"/>
            <a:ext cx="28232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</a:rPr>
              <a:t>설비 </a:t>
            </a:r>
            <a:r>
              <a:rPr lang="ko-KR" altLang="en-US" sz="2200" b="1" dirty="0" err="1" smtClean="0">
                <a:solidFill>
                  <a:schemeClr val="bg1">
                    <a:lumMod val="50000"/>
                  </a:schemeClr>
                </a:solidFill>
              </a:rPr>
              <a:t>그룹스케즐제어</a:t>
            </a:r>
            <a:endParaRPr lang="ko-KR" altLang="en-US" sz="2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583848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(</a:t>
            </a:r>
            <a:r>
              <a:rPr lang="ko-KR" altLang="en-US" b="1" dirty="0" err="1" smtClean="0"/>
              <a:t>스케즐시간</a:t>
            </a:r>
            <a:r>
              <a:rPr lang="ko-KR" altLang="en-US" b="1" dirty="0" smtClean="0"/>
              <a:t> 등록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9936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571480"/>
            <a:ext cx="53783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</a:rPr>
              <a:t>낙뢰방지를 위한 자동제어 네트워크 구성</a:t>
            </a:r>
            <a:endParaRPr lang="ko-KR" altLang="en-US" sz="2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1053133" y="1283529"/>
            <a:ext cx="25400" cy="4987608"/>
          </a:xfrm>
          <a:custGeom>
            <a:avLst/>
            <a:gdLst>
              <a:gd name="T0" fmla="*/ 0 w 116"/>
              <a:gd name="T1" fmla="*/ 23637 h 23637"/>
              <a:gd name="T2" fmla="*/ 116 w 116"/>
              <a:gd name="T3" fmla="*/ 23520 h 23637"/>
              <a:gd name="T4" fmla="*/ 0 w 116"/>
              <a:gd name="T5" fmla="*/ 0 h 23637"/>
              <a:gd name="T6" fmla="*/ 0 w 116"/>
              <a:gd name="T7" fmla="*/ 23637 h 23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6" h="23637">
                <a:moveTo>
                  <a:pt x="0" y="23637"/>
                </a:moveTo>
                <a:lnTo>
                  <a:pt x="116" y="23520"/>
                </a:lnTo>
                <a:lnTo>
                  <a:pt x="0" y="0"/>
                </a:lnTo>
                <a:lnTo>
                  <a:pt x="0" y="236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053133" y="1283529"/>
            <a:ext cx="25400" cy="4962500"/>
          </a:xfrm>
          <a:custGeom>
            <a:avLst/>
            <a:gdLst>
              <a:gd name="T0" fmla="*/ 116 w 116"/>
              <a:gd name="T1" fmla="*/ 23520 h 23520"/>
              <a:gd name="T2" fmla="*/ 0 w 116"/>
              <a:gd name="T3" fmla="*/ 0 h 23520"/>
              <a:gd name="T4" fmla="*/ 116 w 116"/>
              <a:gd name="T5" fmla="*/ 116 h 23520"/>
              <a:gd name="T6" fmla="*/ 116 w 116"/>
              <a:gd name="T7" fmla="*/ 23520 h 23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6" h="23520">
                <a:moveTo>
                  <a:pt x="116" y="23520"/>
                </a:moveTo>
                <a:lnTo>
                  <a:pt x="0" y="0"/>
                </a:lnTo>
                <a:lnTo>
                  <a:pt x="116" y="116"/>
                </a:lnTo>
                <a:lnTo>
                  <a:pt x="116" y="235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1053133" y="1283529"/>
            <a:ext cx="7319963" cy="25108"/>
          </a:xfrm>
          <a:custGeom>
            <a:avLst/>
            <a:gdLst>
              <a:gd name="T0" fmla="*/ 0 w 32281"/>
              <a:gd name="T1" fmla="*/ 0 h 116"/>
              <a:gd name="T2" fmla="*/ 116 w 32281"/>
              <a:gd name="T3" fmla="*/ 116 h 116"/>
              <a:gd name="T4" fmla="*/ 32281 w 32281"/>
              <a:gd name="T5" fmla="*/ 0 h 116"/>
              <a:gd name="T6" fmla="*/ 0 w 32281"/>
              <a:gd name="T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281" h="116">
                <a:moveTo>
                  <a:pt x="0" y="0"/>
                </a:moveTo>
                <a:lnTo>
                  <a:pt x="116" y="116"/>
                </a:lnTo>
                <a:lnTo>
                  <a:pt x="3228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1078533" y="1283529"/>
            <a:ext cx="7294563" cy="25108"/>
          </a:xfrm>
          <a:custGeom>
            <a:avLst/>
            <a:gdLst>
              <a:gd name="T0" fmla="*/ 0 w 32165"/>
              <a:gd name="T1" fmla="*/ 116 h 116"/>
              <a:gd name="T2" fmla="*/ 32165 w 32165"/>
              <a:gd name="T3" fmla="*/ 0 h 116"/>
              <a:gd name="T4" fmla="*/ 32049 w 32165"/>
              <a:gd name="T5" fmla="*/ 116 h 116"/>
              <a:gd name="T6" fmla="*/ 0 w 32165"/>
              <a:gd name="T7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165" h="116">
                <a:moveTo>
                  <a:pt x="0" y="116"/>
                </a:moveTo>
                <a:lnTo>
                  <a:pt x="32165" y="0"/>
                </a:lnTo>
                <a:lnTo>
                  <a:pt x="32049" y="116"/>
                </a:lnTo>
                <a:lnTo>
                  <a:pt x="0" y="1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8347696" y="1283529"/>
            <a:ext cx="25400" cy="4987608"/>
          </a:xfrm>
          <a:custGeom>
            <a:avLst/>
            <a:gdLst>
              <a:gd name="T0" fmla="*/ 116 w 116"/>
              <a:gd name="T1" fmla="*/ 0 h 23637"/>
              <a:gd name="T2" fmla="*/ 0 w 116"/>
              <a:gd name="T3" fmla="*/ 116 h 23637"/>
              <a:gd name="T4" fmla="*/ 116 w 116"/>
              <a:gd name="T5" fmla="*/ 23637 h 23637"/>
              <a:gd name="T6" fmla="*/ 116 w 116"/>
              <a:gd name="T7" fmla="*/ 0 h 23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6" h="23637">
                <a:moveTo>
                  <a:pt x="116" y="0"/>
                </a:moveTo>
                <a:lnTo>
                  <a:pt x="0" y="116"/>
                </a:lnTo>
                <a:lnTo>
                  <a:pt x="116" y="23637"/>
                </a:lnTo>
                <a:lnTo>
                  <a:pt x="11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8347696" y="1308638"/>
            <a:ext cx="25400" cy="4962500"/>
          </a:xfrm>
          <a:custGeom>
            <a:avLst/>
            <a:gdLst>
              <a:gd name="T0" fmla="*/ 0 w 116"/>
              <a:gd name="T1" fmla="*/ 0 h 23521"/>
              <a:gd name="T2" fmla="*/ 116 w 116"/>
              <a:gd name="T3" fmla="*/ 23521 h 23521"/>
              <a:gd name="T4" fmla="*/ 0 w 116"/>
              <a:gd name="T5" fmla="*/ 23404 h 23521"/>
              <a:gd name="T6" fmla="*/ 0 w 116"/>
              <a:gd name="T7" fmla="*/ 0 h 23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6" h="23521">
                <a:moveTo>
                  <a:pt x="0" y="0"/>
                </a:moveTo>
                <a:lnTo>
                  <a:pt x="116" y="23521"/>
                </a:lnTo>
                <a:lnTo>
                  <a:pt x="0" y="2340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1053133" y="6246029"/>
            <a:ext cx="7319963" cy="25108"/>
          </a:xfrm>
          <a:custGeom>
            <a:avLst/>
            <a:gdLst>
              <a:gd name="T0" fmla="*/ 32281 w 32281"/>
              <a:gd name="T1" fmla="*/ 117 h 117"/>
              <a:gd name="T2" fmla="*/ 32165 w 32281"/>
              <a:gd name="T3" fmla="*/ 0 h 117"/>
              <a:gd name="T4" fmla="*/ 0 w 32281"/>
              <a:gd name="T5" fmla="*/ 117 h 117"/>
              <a:gd name="T6" fmla="*/ 32281 w 32281"/>
              <a:gd name="T7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281" h="117">
                <a:moveTo>
                  <a:pt x="32281" y="117"/>
                </a:moveTo>
                <a:lnTo>
                  <a:pt x="32165" y="0"/>
                </a:lnTo>
                <a:lnTo>
                  <a:pt x="0" y="117"/>
                </a:lnTo>
                <a:lnTo>
                  <a:pt x="32281" y="1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1053133" y="6246029"/>
            <a:ext cx="7294563" cy="25108"/>
          </a:xfrm>
          <a:custGeom>
            <a:avLst/>
            <a:gdLst>
              <a:gd name="T0" fmla="*/ 32165 w 32165"/>
              <a:gd name="T1" fmla="*/ 0 h 117"/>
              <a:gd name="T2" fmla="*/ 0 w 32165"/>
              <a:gd name="T3" fmla="*/ 117 h 117"/>
              <a:gd name="T4" fmla="*/ 116 w 32165"/>
              <a:gd name="T5" fmla="*/ 0 h 117"/>
              <a:gd name="T6" fmla="*/ 32165 w 32165"/>
              <a:gd name="T7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165" h="117">
                <a:moveTo>
                  <a:pt x="32165" y="0"/>
                </a:moveTo>
                <a:lnTo>
                  <a:pt x="0" y="117"/>
                </a:lnTo>
                <a:lnTo>
                  <a:pt x="116" y="0"/>
                </a:lnTo>
                <a:lnTo>
                  <a:pt x="3216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7338046" y="1499162"/>
            <a:ext cx="23813" cy="36924"/>
          </a:xfrm>
          <a:custGeom>
            <a:avLst/>
            <a:gdLst>
              <a:gd name="T0" fmla="*/ 21 w 99"/>
              <a:gd name="T1" fmla="*/ 0 h 178"/>
              <a:gd name="T2" fmla="*/ 0 w 99"/>
              <a:gd name="T3" fmla="*/ 2 h 178"/>
              <a:gd name="T4" fmla="*/ 77 w 99"/>
              <a:gd name="T5" fmla="*/ 178 h 178"/>
              <a:gd name="T6" fmla="*/ 99 w 99"/>
              <a:gd name="T7" fmla="*/ 176 h 178"/>
              <a:gd name="T8" fmla="*/ 21 w 99"/>
              <a:gd name="T9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178">
                <a:moveTo>
                  <a:pt x="21" y="0"/>
                </a:moveTo>
                <a:lnTo>
                  <a:pt x="0" y="2"/>
                </a:lnTo>
                <a:lnTo>
                  <a:pt x="77" y="178"/>
                </a:lnTo>
                <a:lnTo>
                  <a:pt x="99" y="176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7333283" y="1490300"/>
            <a:ext cx="9525" cy="56124"/>
          </a:xfrm>
          <a:custGeom>
            <a:avLst/>
            <a:gdLst>
              <a:gd name="T0" fmla="*/ 26 w 44"/>
              <a:gd name="T1" fmla="*/ 0 h 267"/>
              <a:gd name="T2" fmla="*/ 0 w 44"/>
              <a:gd name="T3" fmla="*/ 0 h 267"/>
              <a:gd name="T4" fmla="*/ 0 w 44"/>
              <a:gd name="T5" fmla="*/ 267 h 267"/>
              <a:gd name="T6" fmla="*/ 23 w 44"/>
              <a:gd name="T7" fmla="*/ 267 h 267"/>
              <a:gd name="T8" fmla="*/ 23 w 44"/>
              <a:gd name="T9" fmla="*/ 46 h 267"/>
              <a:gd name="T10" fmla="*/ 44 w 44"/>
              <a:gd name="T11" fmla="*/ 44 h 267"/>
              <a:gd name="T12" fmla="*/ 26 w 44"/>
              <a:gd name="T13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" h="267">
                <a:moveTo>
                  <a:pt x="26" y="0"/>
                </a:moveTo>
                <a:lnTo>
                  <a:pt x="0" y="0"/>
                </a:lnTo>
                <a:lnTo>
                  <a:pt x="0" y="267"/>
                </a:lnTo>
                <a:lnTo>
                  <a:pt x="23" y="267"/>
                </a:lnTo>
                <a:lnTo>
                  <a:pt x="23" y="46"/>
                </a:lnTo>
                <a:lnTo>
                  <a:pt x="44" y="44"/>
                </a:lnTo>
                <a:lnTo>
                  <a:pt x="26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7355508" y="1490300"/>
            <a:ext cx="11113" cy="56124"/>
          </a:xfrm>
          <a:custGeom>
            <a:avLst/>
            <a:gdLst>
              <a:gd name="T0" fmla="*/ 45 w 45"/>
              <a:gd name="T1" fmla="*/ 0 h 267"/>
              <a:gd name="T2" fmla="*/ 22 w 45"/>
              <a:gd name="T3" fmla="*/ 0 h 267"/>
              <a:gd name="T4" fmla="*/ 22 w 45"/>
              <a:gd name="T5" fmla="*/ 220 h 267"/>
              <a:gd name="T6" fmla="*/ 0 w 45"/>
              <a:gd name="T7" fmla="*/ 222 h 267"/>
              <a:gd name="T8" fmla="*/ 20 w 45"/>
              <a:gd name="T9" fmla="*/ 267 h 267"/>
              <a:gd name="T10" fmla="*/ 45 w 45"/>
              <a:gd name="T11" fmla="*/ 267 h 267"/>
              <a:gd name="T12" fmla="*/ 45 w 45"/>
              <a:gd name="T13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267">
                <a:moveTo>
                  <a:pt x="45" y="0"/>
                </a:moveTo>
                <a:lnTo>
                  <a:pt x="22" y="0"/>
                </a:lnTo>
                <a:lnTo>
                  <a:pt x="22" y="220"/>
                </a:lnTo>
                <a:lnTo>
                  <a:pt x="0" y="222"/>
                </a:lnTo>
                <a:lnTo>
                  <a:pt x="20" y="267"/>
                </a:lnTo>
                <a:lnTo>
                  <a:pt x="45" y="267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7699996" y="1979166"/>
            <a:ext cx="34925" cy="56124"/>
          </a:xfrm>
          <a:custGeom>
            <a:avLst/>
            <a:gdLst>
              <a:gd name="T0" fmla="*/ 146 w 151"/>
              <a:gd name="T1" fmla="*/ 0 h 268"/>
              <a:gd name="T2" fmla="*/ 0 w 151"/>
              <a:gd name="T3" fmla="*/ 0 h 268"/>
              <a:gd name="T4" fmla="*/ 0 w 151"/>
              <a:gd name="T5" fmla="*/ 268 h 268"/>
              <a:gd name="T6" fmla="*/ 151 w 151"/>
              <a:gd name="T7" fmla="*/ 268 h 268"/>
              <a:gd name="T8" fmla="*/ 151 w 151"/>
              <a:gd name="T9" fmla="*/ 245 h 268"/>
              <a:gd name="T10" fmla="*/ 24 w 151"/>
              <a:gd name="T11" fmla="*/ 245 h 268"/>
              <a:gd name="T12" fmla="*/ 24 w 151"/>
              <a:gd name="T13" fmla="*/ 141 h 268"/>
              <a:gd name="T14" fmla="*/ 133 w 151"/>
              <a:gd name="T15" fmla="*/ 141 h 268"/>
              <a:gd name="T16" fmla="*/ 133 w 151"/>
              <a:gd name="T17" fmla="*/ 119 h 268"/>
              <a:gd name="T18" fmla="*/ 24 w 151"/>
              <a:gd name="T19" fmla="*/ 119 h 268"/>
              <a:gd name="T20" fmla="*/ 24 w 151"/>
              <a:gd name="T21" fmla="*/ 22 h 268"/>
              <a:gd name="T22" fmla="*/ 146 w 151"/>
              <a:gd name="T23" fmla="*/ 22 h 268"/>
              <a:gd name="T24" fmla="*/ 146 w 151"/>
              <a:gd name="T25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1" h="268">
                <a:moveTo>
                  <a:pt x="146" y="0"/>
                </a:moveTo>
                <a:lnTo>
                  <a:pt x="0" y="0"/>
                </a:lnTo>
                <a:lnTo>
                  <a:pt x="0" y="268"/>
                </a:lnTo>
                <a:lnTo>
                  <a:pt x="151" y="268"/>
                </a:lnTo>
                <a:lnTo>
                  <a:pt x="151" y="245"/>
                </a:lnTo>
                <a:lnTo>
                  <a:pt x="24" y="245"/>
                </a:lnTo>
                <a:lnTo>
                  <a:pt x="24" y="141"/>
                </a:lnTo>
                <a:lnTo>
                  <a:pt x="133" y="141"/>
                </a:lnTo>
                <a:lnTo>
                  <a:pt x="133" y="119"/>
                </a:lnTo>
                <a:lnTo>
                  <a:pt x="24" y="119"/>
                </a:lnTo>
                <a:lnTo>
                  <a:pt x="24" y="22"/>
                </a:lnTo>
                <a:lnTo>
                  <a:pt x="146" y="22"/>
                </a:lnTo>
                <a:lnTo>
                  <a:pt x="146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>
            <a:off x="7358683" y="1943720"/>
            <a:ext cx="1588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>
            <a:off x="7306296" y="1911227"/>
            <a:ext cx="9525" cy="457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7334871" y="2076644"/>
            <a:ext cx="3175" cy="10339"/>
          </a:xfrm>
          <a:custGeom>
            <a:avLst/>
            <a:gdLst>
              <a:gd name="T0" fmla="*/ 0 w 10"/>
              <a:gd name="T1" fmla="*/ 0 h 48"/>
              <a:gd name="T2" fmla="*/ 10 w 10"/>
              <a:gd name="T3" fmla="*/ 4 h 48"/>
              <a:gd name="T4" fmla="*/ 10 w 10"/>
              <a:gd name="T5" fmla="*/ 48 h 48"/>
              <a:gd name="T6" fmla="*/ 0 w 10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48">
                <a:moveTo>
                  <a:pt x="0" y="0"/>
                </a:moveTo>
                <a:lnTo>
                  <a:pt x="10" y="4"/>
                </a:lnTo>
                <a:lnTo>
                  <a:pt x="10" y="48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7330108" y="2070736"/>
            <a:ext cx="11113" cy="54647"/>
          </a:xfrm>
          <a:custGeom>
            <a:avLst/>
            <a:gdLst>
              <a:gd name="T0" fmla="*/ 0 w 48"/>
              <a:gd name="T1" fmla="*/ 0 h 259"/>
              <a:gd name="T2" fmla="*/ 48 w 48"/>
              <a:gd name="T3" fmla="*/ 23 h 259"/>
              <a:gd name="T4" fmla="*/ 48 w 48"/>
              <a:gd name="T5" fmla="*/ 259 h 259"/>
              <a:gd name="T6" fmla="*/ 25 w 48"/>
              <a:gd name="T7" fmla="*/ 124 h 259"/>
              <a:gd name="T8" fmla="*/ 0 w 48"/>
              <a:gd name="T9" fmla="*/ 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259">
                <a:moveTo>
                  <a:pt x="0" y="0"/>
                </a:moveTo>
                <a:lnTo>
                  <a:pt x="48" y="23"/>
                </a:lnTo>
                <a:lnTo>
                  <a:pt x="48" y="259"/>
                </a:lnTo>
                <a:lnTo>
                  <a:pt x="25" y="124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H="1" flipV="1">
            <a:off x="7307883" y="2053013"/>
            <a:ext cx="9525" cy="472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7377733" y="1878734"/>
            <a:ext cx="11113" cy="59077"/>
          </a:xfrm>
          <a:custGeom>
            <a:avLst/>
            <a:gdLst>
              <a:gd name="T0" fmla="*/ 0 w 45"/>
              <a:gd name="T1" fmla="*/ 0 h 279"/>
              <a:gd name="T2" fmla="*/ 0 w 45"/>
              <a:gd name="T3" fmla="*/ 257 h 279"/>
              <a:gd name="T4" fmla="*/ 45 w 45"/>
              <a:gd name="T5" fmla="*/ 279 h 279"/>
              <a:gd name="T6" fmla="*/ 0 w 45"/>
              <a:gd name="T7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" h="279">
                <a:moveTo>
                  <a:pt x="0" y="0"/>
                </a:moveTo>
                <a:lnTo>
                  <a:pt x="0" y="257"/>
                </a:lnTo>
                <a:lnTo>
                  <a:pt x="45" y="279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7374558" y="1825565"/>
            <a:ext cx="19050" cy="118155"/>
          </a:xfrm>
          <a:custGeom>
            <a:avLst/>
            <a:gdLst>
              <a:gd name="T0" fmla="*/ 0 w 83"/>
              <a:gd name="T1" fmla="*/ 0 h 561"/>
              <a:gd name="T2" fmla="*/ 0 w 83"/>
              <a:gd name="T3" fmla="*/ 521 h 561"/>
              <a:gd name="T4" fmla="*/ 83 w 83"/>
              <a:gd name="T5" fmla="*/ 561 h 561"/>
              <a:gd name="T6" fmla="*/ 56 w 83"/>
              <a:gd name="T7" fmla="*/ 419 h 561"/>
              <a:gd name="T8" fmla="*/ 0 w 83"/>
              <a:gd name="T9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561">
                <a:moveTo>
                  <a:pt x="0" y="0"/>
                </a:moveTo>
                <a:lnTo>
                  <a:pt x="0" y="521"/>
                </a:lnTo>
                <a:lnTo>
                  <a:pt x="83" y="561"/>
                </a:lnTo>
                <a:lnTo>
                  <a:pt x="56" y="419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7449171" y="1934858"/>
            <a:ext cx="11113" cy="10339"/>
          </a:xfrm>
          <a:custGeom>
            <a:avLst/>
            <a:gdLst>
              <a:gd name="T0" fmla="*/ 0 w 49"/>
              <a:gd name="T1" fmla="*/ 50 h 53"/>
              <a:gd name="T2" fmla="*/ 49 w 49"/>
              <a:gd name="T3" fmla="*/ 0 h 53"/>
              <a:gd name="T4" fmla="*/ 14 w 49"/>
              <a:gd name="T5" fmla="*/ 53 h 53"/>
              <a:gd name="T6" fmla="*/ 0 w 49"/>
              <a:gd name="T7" fmla="*/ 5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53">
                <a:moveTo>
                  <a:pt x="0" y="50"/>
                </a:moveTo>
                <a:lnTo>
                  <a:pt x="49" y="0"/>
                </a:lnTo>
                <a:lnTo>
                  <a:pt x="14" y="53"/>
                </a:lnTo>
                <a:lnTo>
                  <a:pt x="0" y="5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7441233" y="1908273"/>
            <a:ext cx="42863" cy="41354"/>
          </a:xfrm>
          <a:custGeom>
            <a:avLst/>
            <a:gdLst>
              <a:gd name="T0" fmla="*/ 0 w 186"/>
              <a:gd name="T1" fmla="*/ 186 h 198"/>
              <a:gd name="T2" fmla="*/ 186 w 186"/>
              <a:gd name="T3" fmla="*/ 0 h 198"/>
              <a:gd name="T4" fmla="*/ 55 w 186"/>
              <a:gd name="T5" fmla="*/ 198 h 198"/>
              <a:gd name="T6" fmla="*/ 0 w 186"/>
              <a:gd name="T7" fmla="*/ 186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6" h="198">
                <a:moveTo>
                  <a:pt x="0" y="186"/>
                </a:moveTo>
                <a:lnTo>
                  <a:pt x="186" y="0"/>
                </a:lnTo>
                <a:lnTo>
                  <a:pt x="55" y="198"/>
                </a:lnTo>
                <a:lnTo>
                  <a:pt x="0" y="186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H="1" flipV="1">
            <a:off x="7411071" y="1955535"/>
            <a:ext cx="4921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7382496" y="1921565"/>
            <a:ext cx="1588" cy="8862"/>
          </a:xfrm>
          <a:custGeom>
            <a:avLst/>
            <a:gdLst>
              <a:gd name="T0" fmla="*/ 0 w 7"/>
              <a:gd name="T1" fmla="*/ 0 h 43"/>
              <a:gd name="T2" fmla="*/ 0 w 7"/>
              <a:gd name="T3" fmla="*/ 40 h 43"/>
              <a:gd name="T4" fmla="*/ 7 w 7"/>
              <a:gd name="T5" fmla="*/ 43 h 43"/>
              <a:gd name="T6" fmla="*/ 0 w 7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43">
                <a:moveTo>
                  <a:pt x="0" y="0"/>
                </a:moveTo>
                <a:lnTo>
                  <a:pt x="0" y="40"/>
                </a:lnTo>
                <a:lnTo>
                  <a:pt x="7" y="43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H="1" flipV="1">
            <a:off x="7401546" y="1911227"/>
            <a:ext cx="9525" cy="443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7411071" y="1955535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7433296" y="1881688"/>
            <a:ext cx="73025" cy="72370"/>
          </a:xfrm>
          <a:custGeom>
            <a:avLst/>
            <a:gdLst>
              <a:gd name="T0" fmla="*/ 0 w 323"/>
              <a:gd name="T1" fmla="*/ 324 h 344"/>
              <a:gd name="T2" fmla="*/ 323 w 323"/>
              <a:gd name="T3" fmla="*/ 0 h 344"/>
              <a:gd name="T4" fmla="*/ 96 w 323"/>
              <a:gd name="T5" fmla="*/ 344 h 344"/>
              <a:gd name="T6" fmla="*/ 0 w 323"/>
              <a:gd name="T7" fmla="*/ 324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3" h="344">
                <a:moveTo>
                  <a:pt x="0" y="324"/>
                </a:moveTo>
                <a:lnTo>
                  <a:pt x="323" y="0"/>
                </a:lnTo>
                <a:lnTo>
                  <a:pt x="96" y="344"/>
                </a:lnTo>
                <a:lnTo>
                  <a:pt x="0" y="324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7426946" y="1853626"/>
            <a:ext cx="103188" cy="103385"/>
          </a:xfrm>
          <a:custGeom>
            <a:avLst/>
            <a:gdLst>
              <a:gd name="T0" fmla="*/ 0 w 459"/>
              <a:gd name="T1" fmla="*/ 461 h 488"/>
              <a:gd name="T2" fmla="*/ 459 w 459"/>
              <a:gd name="T3" fmla="*/ 0 h 488"/>
              <a:gd name="T4" fmla="*/ 136 w 459"/>
              <a:gd name="T5" fmla="*/ 488 h 488"/>
              <a:gd name="T6" fmla="*/ 0 w 459"/>
              <a:gd name="T7" fmla="*/ 461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9" h="488">
                <a:moveTo>
                  <a:pt x="0" y="461"/>
                </a:moveTo>
                <a:lnTo>
                  <a:pt x="459" y="0"/>
                </a:lnTo>
                <a:lnTo>
                  <a:pt x="136" y="488"/>
                </a:lnTo>
                <a:lnTo>
                  <a:pt x="0" y="461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>
            <a:off x="7419008" y="2079597"/>
            <a:ext cx="44450" cy="38400"/>
          </a:xfrm>
          <a:custGeom>
            <a:avLst/>
            <a:gdLst>
              <a:gd name="T0" fmla="*/ 192 w 192"/>
              <a:gd name="T1" fmla="*/ 183 h 183"/>
              <a:gd name="T2" fmla="*/ 11 w 192"/>
              <a:gd name="T3" fmla="*/ 0 h 183"/>
              <a:gd name="T4" fmla="*/ 0 w 192"/>
              <a:gd name="T5" fmla="*/ 54 h 183"/>
              <a:gd name="T6" fmla="*/ 192 w 192"/>
              <a:gd name="T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2" h="183">
                <a:moveTo>
                  <a:pt x="192" y="183"/>
                </a:moveTo>
                <a:lnTo>
                  <a:pt x="11" y="0"/>
                </a:lnTo>
                <a:lnTo>
                  <a:pt x="0" y="54"/>
                </a:lnTo>
                <a:lnTo>
                  <a:pt x="192" y="183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 flipH="1">
            <a:off x="7411071" y="2042674"/>
            <a:ext cx="4921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7423771" y="2086982"/>
            <a:ext cx="9525" cy="8862"/>
          </a:xfrm>
          <a:custGeom>
            <a:avLst/>
            <a:gdLst>
              <a:gd name="T0" fmla="*/ 45 w 45"/>
              <a:gd name="T1" fmla="*/ 45 h 45"/>
              <a:gd name="T2" fmla="*/ 2 w 45"/>
              <a:gd name="T3" fmla="*/ 0 h 45"/>
              <a:gd name="T4" fmla="*/ 0 w 45"/>
              <a:gd name="T5" fmla="*/ 13 h 45"/>
              <a:gd name="T6" fmla="*/ 45 w 45"/>
              <a:gd name="T7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" h="45">
                <a:moveTo>
                  <a:pt x="45" y="45"/>
                </a:moveTo>
                <a:lnTo>
                  <a:pt x="2" y="0"/>
                </a:lnTo>
                <a:lnTo>
                  <a:pt x="0" y="13"/>
                </a:lnTo>
                <a:lnTo>
                  <a:pt x="45" y="45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 flipH="1">
            <a:off x="7411071" y="2053013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V="1">
            <a:off x="7401546" y="2053013"/>
            <a:ext cx="9525" cy="472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8" name="Freeform 38"/>
          <p:cNvSpPr>
            <a:spLocks/>
          </p:cNvSpPr>
          <p:nvPr/>
        </p:nvSpPr>
        <p:spPr bwMode="auto">
          <a:xfrm>
            <a:off x="7471396" y="2020520"/>
            <a:ext cx="9525" cy="2954"/>
          </a:xfrm>
          <a:custGeom>
            <a:avLst/>
            <a:gdLst>
              <a:gd name="T0" fmla="*/ 43 w 43"/>
              <a:gd name="T1" fmla="*/ 0 h 9"/>
              <a:gd name="T2" fmla="*/ 0 w 43"/>
              <a:gd name="T3" fmla="*/ 9 h 9"/>
              <a:gd name="T4" fmla="*/ 3 w 43"/>
              <a:gd name="T5" fmla="*/ 0 h 9"/>
              <a:gd name="T6" fmla="*/ 43 w 43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9">
                <a:moveTo>
                  <a:pt x="43" y="0"/>
                </a:moveTo>
                <a:lnTo>
                  <a:pt x="0" y="9"/>
                </a:lnTo>
                <a:lnTo>
                  <a:pt x="3" y="0"/>
                </a:lnTo>
                <a:lnTo>
                  <a:pt x="43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9" name="Freeform 39"/>
          <p:cNvSpPr>
            <a:spLocks/>
          </p:cNvSpPr>
          <p:nvPr/>
        </p:nvSpPr>
        <p:spPr bwMode="auto">
          <a:xfrm>
            <a:off x="7415833" y="2072212"/>
            <a:ext cx="76200" cy="67939"/>
          </a:xfrm>
          <a:custGeom>
            <a:avLst/>
            <a:gdLst>
              <a:gd name="T0" fmla="*/ 337 w 337"/>
              <a:gd name="T1" fmla="*/ 322 h 322"/>
              <a:gd name="T2" fmla="*/ 19 w 337"/>
              <a:gd name="T3" fmla="*/ 0 h 322"/>
              <a:gd name="T4" fmla="*/ 0 w 337"/>
              <a:gd name="T5" fmla="*/ 95 h 322"/>
              <a:gd name="T6" fmla="*/ 337 w 337"/>
              <a:gd name="T7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7" h="322">
                <a:moveTo>
                  <a:pt x="337" y="322"/>
                </a:moveTo>
                <a:lnTo>
                  <a:pt x="19" y="0"/>
                </a:lnTo>
                <a:lnTo>
                  <a:pt x="0" y="95"/>
                </a:lnTo>
                <a:lnTo>
                  <a:pt x="337" y="32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7463458" y="2017566"/>
            <a:ext cx="55563" cy="10339"/>
          </a:xfrm>
          <a:custGeom>
            <a:avLst/>
            <a:gdLst>
              <a:gd name="T0" fmla="*/ 245 w 245"/>
              <a:gd name="T1" fmla="*/ 0 h 49"/>
              <a:gd name="T2" fmla="*/ 0 w 245"/>
              <a:gd name="T3" fmla="*/ 49 h 49"/>
              <a:gd name="T4" fmla="*/ 28 w 245"/>
              <a:gd name="T5" fmla="*/ 0 h 49"/>
              <a:gd name="T6" fmla="*/ 245 w 245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5" h="49">
                <a:moveTo>
                  <a:pt x="245" y="0"/>
                </a:moveTo>
                <a:lnTo>
                  <a:pt x="0" y="49"/>
                </a:lnTo>
                <a:lnTo>
                  <a:pt x="28" y="0"/>
                </a:lnTo>
                <a:lnTo>
                  <a:pt x="245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1" name="Freeform 41"/>
          <p:cNvSpPr>
            <a:spLocks/>
          </p:cNvSpPr>
          <p:nvPr/>
        </p:nvSpPr>
        <p:spPr bwMode="auto">
          <a:xfrm>
            <a:off x="7433296" y="1977689"/>
            <a:ext cx="26988" cy="53170"/>
          </a:xfrm>
          <a:custGeom>
            <a:avLst/>
            <a:gdLst>
              <a:gd name="T0" fmla="*/ 1 w 114"/>
              <a:gd name="T1" fmla="*/ 0 h 255"/>
              <a:gd name="T2" fmla="*/ 88 w 114"/>
              <a:gd name="T3" fmla="*/ 63 h 255"/>
              <a:gd name="T4" fmla="*/ 114 w 114"/>
              <a:gd name="T5" fmla="*/ 127 h 255"/>
              <a:gd name="T6" fmla="*/ 88 w 114"/>
              <a:gd name="T7" fmla="*/ 191 h 255"/>
              <a:gd name="T8" fmla="*/ 0 w 114"/>
              <a:gd name="T9" fmla="*/ 255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255">
                <a:moveTo>
                  <a:pt x="1" y="0"/>
                </a:moveTo>
                <a:lnTo>
                  <a:pt x="88" y="63"/>
                </a:lnTo>
                <a:lnTo>
                  <a:pt x="114" y="127"/>
                </a:lnTo>
                <a:lnTo>
                  <a:pt x="88" y="191"/>
                </a:lnTo>
                <a:lnTo>
                  <a:pt x="0" y="255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7433296" y="1977689"/>
            <a:ext cx="25400" cy="53170"/>
          </a:xfrm>
          <a:custGeom>
            <a:avLst/>
            <a:gdLst>
              <a:gd name="T0" fmla="*/ 0 w 111"/>
              <a:gd name="T1" fmla="*/ 0 h 247"/>
              <a:gd name="T2" fmla="*/ 86 w 111"/>
              <a:gd name="T3" fmla="*/ 63 h 247"/>
              <a:gd name="T4" fmla="*/ 111 w 111"/>
              <a:gd name="T5" fmla="*/ 123 h 247"/>
              <a:gd name="T6" fmla="*/ 86 w 111"/>
              <a:gd name="T7" fmla="*/ 184 h 247"/>
              <a:gd name="T8" fmla="*/ 0 w 111"/>
              <a:gd name="T9" fmla="*/ 247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247">
                <a:moveTo>
                  <a:pt x="0" y="0"/>
                </a:moveTo>
                <a:lnTo>
                  <a:pt x="86" y="63"/>
                </a:lnTo>
                <a:lnTo>
                  <a:pt x="111" y="123"/>
                </a:lnTo>
                <a:lnTo>
                  <a:pt x="86" y="184"/>
                </a:lnTo>
                <a:lnTo>
                  <a:pt x="0" y="247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3" name="Freeform 43"/>
          <p:cNvSpPr>
            <a:spLocks/>
          </p:cNvSpPr>
          <p:nvPr/>
        </p:nvSpPr>
        <p:spPr bwMode="auto">
          <a:xfrm>
            <a:off x="7380908" y="1908273"/>
            <a:ext cx="3175" cy="25108"/>
          </a:xfrm>
          <a:custGeom>
            <a:avLst/>
            <a:gdLst>
              <a:gd name="T0" fmla="*/ 0 w 17"/>
              <a:gd name="T1" fmla="*/ 0 h 115"/>
              <a:gd name="T2" fmla="*/ 0 w 17"/>
              <a:gd name="T3" fmla="*/ 106 h 115"/>
              <a:gd name="T4" fmla="*/ 17 w 17"/>
              <a:gd name="T5" fmla="*/ 115 h 115"/>
              <a:gd name="T6" fmla="*/ 0 w 17"/>
              <a:gd name="T7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" h="115">
                <a:moveTo>
                  <a:pt x="0" y="0"/>
                </a:moveTo>
                <a:lnTo>
                  <a:pt x="0" y="106"/>
                </a:lnTo>
                <a:lnTo>
                  <a:pt x="17" y="115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7379321" y="1894980"/>
            <a:ext cx="6350" cy="39878"/>
          </a:xfrm>
          <a:custGeom>
            <a:avLst/>
            <a:gdLst>
              <a:gd name="T0" fmla="*/ 0 w 29"/>
              <a:gd name="T1" fmla="*/ 0 h 187"/>
              <a:gd name="T2" fmla="*/ 0 w 29"/>
              <a:gd name="T3" fmla="*/ 172 h 187"/>
              <a:gd name="T4" fmla="*/ 29 w 29"/>
              <a:gd name="T5" fmla="*/ 187 h 187"/>
              <a:gd name="T6" fmla="*/ 0 w 29"/>
              <a:gd name="T7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187">
                <a:moveTo>
                  <a:pt x="0" y="0"/>
                </a:moveTo>
                <a:lnTo>
                  <a:pt x="0" y="172"/>
                </a:lnTo>
                <a:lnTo>
                  <a:pt x="29" y="187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5" name="Freeform 45"/>
          <p:cNvSpPr>
            <a:spLocks/>
          </p:cNvSpPr>
          <p:nvPr/>
        </p:nvSpPr>
        <p:spPr bwMode="auto">
          <a:xfrm>
            <a:off x="7377733" y="1865442"/>
            <a:ext cx="12700" cy="73847"/>
          </a:xfrm>
          <a:custGeom>
            <a:avLst/>
            <a:gdLst>
              <a:gd name="T0" fmla="*/ 0 w 56"/>
              <a:gd name="T1" fmla="*/ 0 h 351"/>
              <a:gd name="T2" fmla="*/ 0 w 56"/>
              <a:gd name="T3" fmla="*/ 324 h 351"/>
              <a:gd name="T4" fmla="*/ 56 w 56"/>
              <a:gd name="T5" fmla="*/ 351 h 351"/>
              <a:gd name="T6" fmla="*/ 0 w 56"/>
              <a:gd name="T7" fmla="*/ 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351">
                <a:moveTo>
                  <a:pt x="0" y="0"/>
                </a:moveTo>
                <a:lnTo>
                  <a:pt x="0" y="324"/>
                </a:lnTo>
                <a:lnTo>
                  <a:pt x="56" y="351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6" name="Freeform 46"/>
          <p:cNvSpPr>
            <a:spLocks/>
          </p:cNvSpPr>
          <p:nvPr/>
        </p:nvSpPr>
        <p:spPr bwMode="auto">
          <a:xfrm>
            <a:off x="7376146" y="1852150"/>
            <a:ext cx="15875" cy="88616"/>
          </a:xfrm>
          <a:custGeom>
            <a:avLst/>
            <a:gdLst>
              <a:gd name="T0" fmla="*/ 0 w 68"/>
              <a:gd name="T1" fmla="*/ 0 h 423"/>
              <a:gd name="T2" fmla="*/ 0 w 68"/>
              <a:gd name="T3" fmla="*/ 390 h 423"/>
              <a:gd name="T4" fmla="*/ 68 w 68"/>
              <a:gd name="T5" fmla="*/ 423 h 423"/>
              <a:gd name="T6" fmla="*/ 0 w 68"/>
              <a:gd name="T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423">
                <a:moveTo>
                  <a:pt x="0" y="0"/>
                </a:moveTo>
                <a:lnTo>
                  <a:pt x="0" y="390"/>
                </a:lnTo>
                <a:lnTo>
                  <a:pt x="68" y="423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7" name="Freeform 47"/>
          <p:cNvSpPr>
            <a:spLocks/>
          </p:cNvSpPr>
          <p:nvPr/>
        </p:nvSpPr>
        <p:spPr bwMode="auto">
          <a:xfrm>
            <a:off x="7372971" y="1809318"/>
            <a:ext cx="22225" cy="135878"/>
          </a:xfrm>
          <a:custGeom>
            <a:avLst/>
            <a:gdLst>
              <a:gd name="T0" fmla="*/ 0 w 96"/>
              <a:gd name="T1" fmla="*/ 0 h 644"/>
              <a:gd name="T2" fmla="*/ 0 w 96"/>
              <a:gd name="T3" fmla="*/ 597 h 644"/>
              <a:gd name="T4" fmla="*/ 96 w 96"/>
              <a:gd name="T5" fmla="*/ 644 h 644"/>
              <a:gd name="T6" fmla="*/ 68 w 96"/>
              <a:gd name="T7" fmla="*/ 493 h 644"/>
              <a:gd name="T8" fmla="*/ 0 w 96"/>
              <a:gd name="T9" fmla="*/ 0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644">
                <a:moveTo>
                  <a:pt x="0" y="0"/>
                </a:moveTo>
                <a:lnTo>
                  <a:pt x="0" y="597"/>
                </a:lnTo>
                <a:lnTo>
                  <a:pt x="96" y="644"/>
                </a:lnTo>
                <a:lnTo>
                  <a:pt x="68" y="493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7372971" y="1793072"/>
            <a:ext cx="23813" cy="153601"/>
          </a:xfrm>
          <a:custGeom>
            <a:avLst/>
            <a:gdLst>
              <a:gd name="T0" fmla="*/ 0 w 106"/>
              <a:gd name="T1" fmla="*/ 0 h 726"/>
              <a:gd name="T2" fmla="*/ 0 w 106"/>
              <a:gd name="T3" fmla="*/ 674 h 726"/>
              <a:gd name="T4" fmla="*/ 106 w 106"/>
              <a:gd name="T5" fmla="*/ 726 h 726"/>
              <a:gd name="T6" fmla="*/ 76 w 106"/>
              <a:gd name="T7" fmla="*/ 566 h 726"/>
              <a:gd name="T8" fmla="*/ 0 w 106"/>
              <a:gd name="T9" fmla="*/ 0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726">
                <a:moveTo>
                  <a:pt x="0" y="0"/>
                </a:moveTo>
                <a:lnTo>
                  <a:pt x="0" y="674"/>
                </a:lnTo>
                <a:lnTo>
                  <a:pt x="106" y="726"/>
                </a:lnTo>
                <a:lnTo>
                  <a:pt x="76" y="566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9" name="Freeform 49"/>
          <p:cNvSpPr>
            <a:spLocks/>
          </p:cNvSpPr>
          <p:nvPr/>
        </p:nvSpPr>
        <p:spPr bwMode="auto">
          <a:xfrm>
            <a:off x="7445996" y="1925996"/>
            <a:ext cx="20638" cy="20677"/>
          </a:xfrm>
          <a:custGeom>
            <a:avLst/>
            <a:gdLst>
              <a:gd name="T0" fmla="*/ 0 w 91"/>
              <a:gd name="T1" fmla="*/ 91 h 96"/>
              <a:gd name="T2" fmla="*/ 91 w 91"/>
              <a:gd name="T3" fmla="*/ 0 h 96"/>
              <a:gd name="T4" fmla="*/ 27 w 91"/>
              <a:gd name="T5" fmla="*/ 96 h 96"/>
              <a:gd name="T6" fmla="*/ 0 w 91"/>
              <a:gd name="T7" fmla="*/ 91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" h="96">
                <a:moveTo>
                  <a:pt x="0" y="91"/>
                </a:moveTo>
                <a:lnTo>
                  <a:pt x="91" y="0"/>
                </a:lnTo>
                <a:lnTo>
                  <a:pt x="27" y="96"/>
                </a:lnTo>
                <a:lnTo>
                  <a:pt x="0" y="91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0" name="Freeform 50"/>
          <p:cNvSpPr>
            <a:spLocks/>
          </p:cNvSpPr>
          <p:nvPr/>
        </p:nvSpPr>
        <p:spPr bwMode="auto">
          <a:xfrm>
            <a:off x="7444408" y="1918611"/>
            <a:ext cx="30163" cy="29539"/>
          </a:xfrm>
          <a:custGeom>
            <a:avLst/>
            <a:gdLst>
              <a:gd name="T0" fmla="*/ 0 w 132"/>
              <a:gd name="T1" fmla="*/ 133 h 141"/>
              <a:gd name="T2" fmla="*/ 132 w 132"/>
              <a:gd name="T3" fmla="*/ 0 h 141"/>
              <a:gd name="T4" fmla="*/ 39 w 132"/>
              <a:gd name="T5" fmla="*/ 141 h 141"/>
              <a:gd name="T6" fmla="*/ 0 w 132"/>
              <a:gd name="T7" fmla="*/ 13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" h="141">
                <a:moveTo>
                  <a:pt x="0" y="133"/>
                </a:moveTo>
                <a:lnTo>
                  <a:pt x="132" y="0"/>
                </a:lnTo>
                <a:lnTo>
                  <a:pt x="39" y="141"/>
                </a:lnTo>
                <a:lnTo>
                  <a:pt x="0" y="133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1" name="Freeform 51"/>
          <p:cNvSpPr>
            <a:spLocks/>
          </p:cNvSpPr>
          <p:nvPr/>
        </p:nvSpPr>
        <p:spPr bwMode="auto">
          <a:xfrm>
            <a:off x="7439646" y="1899411"/>
            <a:ext cx="50800" cy="51693"/>
          </a:xfrm>
          <a:custGeom>
            <a:avLst/>
            <a:gdLst>
              <a:gd name="T0" fmla="*/ 0 w 227"/>
              <a:gd name="T1" fmla="*/ 228 h 242"/>
              <a:gd name="T2" fmla="*/ 227 w 227"/>
              <a:gd name="T3" fmla="*/ 0 h 242"/>
              <a:gd name="T4" fmla="*/ 67 w 227"/>
              <a:gd name="T5" fmla="*/ 242 h 242"/>
              <a:gd name="T6" fmla="*/ 0 w 227"/>
              <a:gd name="T7" fmla="*/ 22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7" h="242">
                <a:moveTo>
                  <a:pt x="0" y="228"/>
                </a:moveTo>
                <a:lnTo>
                  <a:pt x="227" y="0"/>
                </a:lnTo>
                <a:lnTo>
                  <a:pt x="67" y="242"/>
                </a:lnTo>
                <a:lnTo>
                  <a:pt x="0" y="22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2" name="Freeform 52"/>
          <p:cNvSpPr>
            <a:spLocks/>
          </p:cNvSpPr>
          <p:nvPr/>
        </p:nvSpPr>
        <p:spPr bwMode="auto">
          <a:xfrm>
            <a:off x="7436471" y="1892026"/>
            <a:ext cx="61913" cy="60555"/>
          </a:xfrm>
          <a:custGeom>
            <a:avLst/>
            <a:gdLst>
              <a:gd name="T0" fmla="*/ 0 w 269"/>
              <a:gd name="T1" fmla="*/ 270 h 286"/>
              <a:gd name="T2" fmla="*/ 269 w 269"/>
              <a:gd name="T3" fmla="*/ 0 h 286"/>
              <a:gd name="T4" fmla="*/ 79 w 269"/>
              <a:gd name="T5" fmla="*/ 286 h 286"/>
              <a:gd name="T6" fmla="*/ 0 w 269"/>
              <a:gd name="T7" fmla="*/ 27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9" h="286">
                <a:moveTo>
                  <a:pt x="0" y="270"/>
                </a:moveTo>
                <a:lnTo>
                  <a:pt x="269" y="0"/>
                </a:lnTo>
                <a:lnTo>
                  <a:pt x="79" y="286"/>
                </a:lnTo>
                <a:lnTo>
                  <a:pt x="0" y="27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" name="Freeform 53"/>
          <p:cNvSpPr>
            <a:spLocks/>
          </p:cNvSpPr>
          <p:nvPr/>
        </p:nvSpPr>
        <p:spPr bwMode="auto">
          <a:xfrm>
            <a:off x="7431708" y="1872827"/>
            <a:ext cx="82550" cy="81232"/>
          </a:xfrm>
          <a:custGeom>
            <a:avLst/>
            <a:gdLst>
              <a:gd name="T0" fmla="*/ 0 w 366"/>
              <a:gd name="T1" fmla="*/ 364 h 387"/>
              <a:gd name="T2" fmla="*/ 366 w 366"/>
              <a:gd name="T3" fmla="*/ 0 h 387"/>
              <a:gd name="T4" fmla="*/ 109 w 366"/>
              <a:gd name="T5" fmla="*/ 387 h 387"/>
              <a:gd name="T6" fmla="*/ 0 w 366"/>
              <a:gd name="T7" fmla="*/ 364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6" h="387">
                <a:moveTo>
                  <a:pt x="0" y="364"/>
                </a:moveTo>
                <a:lnTo>
                  <a:pt x="366" y="0"/>
                </a:lnTo>
                <a:lnTo>
                  <a:pt x="109" y="387"/>
                </a:lnTo>
                <a:lnTo>
                  <a:pt x="0" y="364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4" name="Freeform 54"/>
          <p:cNvSpPr>
            <a:spLocks/>
          </p:cNvSpPr>
          <p:nvPr/>
        </p:nvSpPr>
        <p:spPr bwMode="auto">
          <a:xfrm>
            <a:off x="7428533" y="1865442"/>
            <a:ext cx="92075" cy="90093"/>
          </a:xfrm>
          <a:custGeom>
            <a:avLst/>
            <a:gdLst>
              <a:gd name="T0" fmla="*/ 0 w 406"/>
              <a:gd name="T1" fmla="*/ 407 h 432"/>
              <a:gd name="T2" fmla="*/ 406 w 406"/>
              <a:gd name="T3" fmla="*/ 0 h 432"/>
              <a:gd name="T4" fmla="*/ 120 w 406"/>
              <a:gd name="T5" fmla="*/ 432 h 432"/>
              <a:gd name="T6" fmla="*/ 0 w 406"/>
              <a:gd name="T7" fmla="*/ 407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6" h="432">
                <a:moveTo>
                  <a:pt x="0" y="407"/>
                </a:moveTo>
                <a:lnTo>
                  <a:pt x="406" y="0"/>
                </a:lnTo>
                <a:lnTo>
                  <a:pt x="120" y="432"/>
                </a:lnTo>
                <a:lnTo>
                  <a:pt x="0" y="40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5" name="Freeform 55"/>
          <p:cNvSpPr>
            <a:spLocks/>
          </p:cNvSpPr>
          <p:nvPr/>
        </p:nvSpPr>
        <p:spPr bwMode="auto">
          <a:xfrm>
            <a:off x="7423771" y="1846242"/>
            <a:ext cx="114300" cy="112247"/>
          </a:xfrm>
          <a:custGeom>
            <a:avLst/>
            <a:gdLst>
              <a:gd name="T0" fmla="*/ 0 w 501"/>
              <a:gd name="T1" fmla="*/ 503 h 532"/>
              <a:gd name="T2" fmla="*/ 501 w 501"/>
              <a:gd name="T3" fmla="*/ 0 h 532"/>
              <a:gd name="T4" fmla="*/ 148 w 501"/>
              <a:gd name="T5" fmla="*/ 532 h 532"/>
              <a:gd name="T6" fmla="*/ 0 w 501"/>
              <a:gd name="T7" fmla="*/ 503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1" h="532">
                <a:moveTo>
                  <a:pt x="0" y="503"/>
                </a:moveTo>
                <a:lnTo>
                  <a:pt x="501" y="0"/>
                </a:lnTo>
                <a:lnTo>
                  <a:pt x="148" y="532"/>
                </a:lnTo>
                <a:lnTo>
                  <a:pt x="0" y="503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6" name="Freeform 56"/>
          <p:cNvSpPr>
            <a:spLocks/>
          </p:cNvSpPr>
          <p:nvPr/>
        </p:nvSpPr>
        <p:spPr bwMode="auto">
          <a:xfrm>
            <a:off x="7422183" y="1837380"/>
            <a:ext cx="122238" cy="122586"/>
          </a:xfrm>
          <a:custGeom>
            <a:avLst/>
            <a:gdLst>
              <a:gd name="T0" fmla="*/ 0 w 542"/>
              <a:gd name="T1" fmla="*/ 543 h 577"/>
              <a:gd name="T2" fmla="*/ 542 w 542"/>
              <a:gd name="T3" fmla="*/ 0 h 577"/>
              <a:gd name="T4" fmla="*/ 160 w 542"/>
              <a:gd name="T5" fmla="*/ 577 h 577"/>
              <a:gd name="T6" fmla="*/ 0 w 542"/>
              <a:gd name="T7" fmla="*/ 543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2" h="577">
                <a:moveTo>
                  <a:pt x="0" y="543"/>
                </a:moveTo>
                <a:lnTo>
                  <a:pt x="542" y="0"/>
                </a:lnTo>
                <a:lnTo>
                  <a:pt x="160" y="577"/>
                </a:lnTo>
                <a:lnTo>
                  <a:pt x="0" y="543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7" name="Freeform 57"/>
          <p:cNvSpPr>
            <a:spLocks/>
          </p:cNvSpPr>
          <p:nvPr/>
        </p:nvSpPr>
        <p:spPr bwMode="auto">
          <a:xfrm>
            <a:off x="7469808" y="2020520"/>
            <a:ext cx="22225" cy="4431"/>
          </a:xfrm>
          <a:custGeom>
            <a:avLst/>
            <a:gdLst>
              <a:gd name="T0" fmla="*/ 102 w 102"/>
              <a:gd name="T1" fmla="*/ 0 h 20"/>
              <a:gd name="T2" fmla="*/ 0 w 102"/>
              <a:gd name="T3" fmla="*/ 20 h 20"/>
              <a:gd name="T4" fmla="*/ 9 w 102"/>
              <a:gd name="T5" fmla="*/ 0 h 20"/>
              <a:gd name="T6" fmla="*/ 102 w 102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" h="20">
                <a:moveTo>
                  <a:pt x="102" y="0"/>
                </a:moveTo>
                <a:lnTo>
                  <a:pt x="0" y="20"/>
                </a:lnTo>
                <a:lnTo>
                  <a:pt x="9" y="0"/>
                </a:lnTo>
                <a:lnTo>
                  <a:pt x="102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8" name="Freeform 58"/>
          <p:cNvSpPr>
            <a:spLocks/>
          </p:cNvSpPr>
          <p:nvPr/>
        </p:nvSpPr>
        <p:spPr bwMode="auto">
          <a:xfrm>
            <a:off x="7468221" y="2019043"/>
            <a:ext cx="36513" cy="7385"/>
          </a:xfrm>
          <a:custGeom>
            <a:avLst/>
            <a:gdLst>
              <a:gd name="T0" fmla="*/ 160 w 160"/>
              <a:gd name="T1" fmla="*/ 0 h 32"/>
              <a:gd name="T2" fmla="*/ 0 w 160"/>
              <a:gd name="T3" fmla="*/ 32 h 32"/>
              <a:gd name="T4" fmla="*/ 13 w 160"/>
              <a:gd name="T5" fmla="*/ 0 h 32"/>
              <a:gd name="T6" fmla="*/ 160 w 160"/>
              <a:gd name="T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" h="32">
                <a:moveTo>
                  <a:pt x="160" y="0"/>
                </a:moveTo>
                <a:lnTo>
                  <a:pt x="0" y="32"/>
                </a:lnTo>
                <a:lnTo>
                  <a:pt x="13" y="0"/>
                </a:lnTo>
                <a:lnTo>
                  <a:pt x="16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9" name="Freeform 59"/>
          <p:cNvSpPr>
            <a:spLocks/>
          </p:cNvSpPr>
          <p:nvPr/>
        </p:nvSpPr>
        <p:spPr bwMode="auto">
          <a:xfrm>
            <a:off x="7461871" y="2017566"/>
            <a:ext cx="68263" cy="11815"/>
          </a:xfrm>
          <a:custGeom>
            <a:avLst/>
            <a:gdLst>
              <a:gd name="T0" fmla="*/ 304 w 304"/>
              <a:gd name="T1" fmla="*/ 0 h 61"/>
              <a:gd name="T2" fmla="*/ 0 w 304"/>
              <a:gd name="T3" fmla="*/ 61 h 61"/>
              <a:gd name="T4" fmla="*/ 34 w 304"/>
              <a:gd name="T5" fmla="*/ 0 h 61"/>
              <a:gd name="T6" fmla="*/ 304 w 304"/>
              <a:gd name="T7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4" h="61">
                <a:moveTo>
                  <a:pt x="304" y="0"/>
                </a:moveTo>
                <a:lnTo>
                  <a:pt x="0" y="61"/>
                </a:lnTo>
                <a:lnTo>
                  <a:pt x="34" y="0"/>
                </a:lnTo>
                <a:lnTo>
                  <a:pt x="304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0" name="Freeform 60"/>
          <p:cNvSpPr>
            <a:spLocks/>
          </p:cNvSpPr>
          <p:nvPr/>
        </p:nvSpPr>
        <p:spPr bwMode="auto">
          <a:xfrm>
            <a:off x="7458696" y="2016089"/>
            <a:ext cx="82550" cy="14769"/>
          </a:xfrm>
          <a:custGeom>
            <a:avLst/>
            <a:gdLst>
              <a:gd name="T0" fmla="*/ 364 w 364"/>
              <a:gd name="T1" fmla="*/ 0 h 73"/>
              <a:gd name="T2" fmla="*/ 0 w 364"/>
              <a:gd name="T3" fmla="*/ 73 h 73"/>
              <a:gd name="T4" fmla="*/ 42 w 364"/>
              <a:gd name="T5" fmla="*/ 0 h 73"/>
              <a:gd name="T6" fmla="*/ 364 w 364"/>
              <a:gd name="T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4" h="73">
                <a:moveTo>
                  <a:pt x="364" y="0"/>
                </a:moveTo>
                <a:lnTo>
                  <a:pt x="0" y="73"/>
                </a:lnTo>
                <a:lnTo>
                  <a:pt x="42" y="0"/>
                </a:lnTo>
                <a:lnTo>
                  <a:pt x="364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" name="Freeform 61"/>
          <p:cNvSpPr>
            <a:spLocks/>
          </p:cNvSpPr>
          <p:nvPr/>
        </p:nvSpPr>
        <p:spPr bwMode="auto">
          <a:xfrm>
            <a:off x="7422183" y="2084028"/>
            <a:ext cx="20638" cy="19201"/>
          </a:xfrm>
          <a:custGeom>
            <a:avLst/>
            <a:gdLst>
              <a:gd name="T0" fmla="*/ 91 w 91"/>
              <a:gd name="T1" fmla="*/ 85 h 85"/>
              <a:gd name="T2" fmla="*/ 6 w 91"/>
              <a:gd name="T3" fmla="*/ 0 h 85"/>
              <a:gd name="T4" fmla="*/ 0 w 91"/>
              <a:gd name="T5" fmla="*/ 25 h 85"/>
              <a:gd name="T6" fmla="*/ 91 w 91"/>
              <a:gd name="T7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" h="85">
                <a:moveTo>
                  <a:pt x="91" y="85"/>
                </a:moveTo>
                <a:lnTo>
                  <a:pt x="6" y="0"/>
                </a:lnTo>
                <a:lnTo>
                  <a:pt x="0" y="25"/>
                </a:lnTo>
                <a:lnTo>
                  <a:pt x="91" y="85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2" name="Freeform 62"/>
          <p:cNvSpPr>
            <a:spLocks/>
          </p:cNvSpPr>
          <p:nvPr/>
        </p:nvSpPr>
        <p:spPr bwMode="auto">
          <a:xfrm>
            <a:off x="7420596" y="2082551"/>
            <a:ext cx="30163" cy="26585"/>
          </a:xfrm>
          <a:custGeom>
            <a:avLst/>
            <a:gdLst>
              <a:gd name="T0" fmla="*/ 134 w 134"/>
              <a:gd name="T1" fmla="*/ 129 h 129"/>
              <a:gd name="T2" fmla="*/ 7 w 134"/>
              <a:gd name="T3" fmla="*/ 0 h 129"/>
              <a:gd name="T4" fmla="*/ 0 w 134"/>
              <a:gd name="T5" fmla="*/ 38 h 129"/>
              <a:gd name="T6" fmla="*/ 134 w 134"/>
              <a:gd name="T7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129">
                <a:moveTo>
                  <a:pt x="134" y="129"/>
                </a:moveTo>
                <a:lnTo>
                  <a:pt x="7" y="0"/>
                </a:lnTo>
                <a:lnTo>
                  <a:pt x="0" y="38"/>
                </a:lnTo>
                <a:lnTo>
                  <a:pt x="134" y="129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3" name="Freeform 63"/>
          <p:cNvSpPr>
            <a:spLocks/>
          </p:cNvSpPr>
          <p:nvPr/>
        </p:nvSpPr>
        <p:spPr bwMode="auto">
          <a:xfrm>
            <a:off x="7419008" y="2078120"/>
            <a:ext cx="52388" cy="47262"/>
          </a:xfrm>
          <a:custGeom>
            <a:avLst/>
            <a:gdLst>
              <a:gd name="T0" fmla="*/ 235 w 235"/>
              <a:gd name="T1" fmla="*/ 225 h 225"/>
              <a:gd name="T2" fmla="*/ 13 w 235"/>
              <a:gd name="T3" fmla="*/ 0 h 225"/>
              <a:gd name="T4" fmla="*/ 0 w 235"/>
              <a:gd name="T5" fmla="*/ 66 h 225"/>
              <a:gd name="T6" fmla="*/ 235 w 235"/>
              <a:gd name="T7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5" h="225">
                <a:moveTo>
                  <a:pt x="235" y="225"/>
                </a:moveTo>
                <a:lnTo>
                  <a:pt x="13" y="0"/>
                </a:lnTo>
                <a:lnTo>
                  <a:pt x="0" y="66"/>
                </a:lnTo>
                <a:lnTo>
                  <a:pt x="235" y="225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4" name="Freeform 64"/>
          <p:cNvSpPr>
            <a:spLocks/>
          </p:cNvSpPr>
          <p:nvPr/>
        </p:nvSpPr>
        <p:spPr bwMode="auto">
          <a:xfrm>
            <a:off x="7417421" y="2075166"/>
            <a:ext cx="63500" cy="56124"/>
          </a:xfrm>
          <a:custGeom>
            <a:avLst/>
            <a:gdLst>
              <a:gd name="T0" fmla="*/ 280 w 280"/>
              <a:gd name="T1" fmla="*/ 267 h 267"/>
              <a:gd name="T2" fmla="*/ 16 w 280"/>
              <a:gd name="T3" fmla="*/ 0 h 267"/>
              <a:gd name="T4" fmla="*/ 0 w 280"/>
              <a:gd name="T5" fmla="*/ 78 h 267"/>
              <a:gd name="T6" fmla="*/ 280 w 280"/>
              <a:gd name="T7" fmla="*/ 26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0" h="267">
                <a:moveTo>
                  <a:pt x="280" y="267"/>
                </a:moveTo>
                <a:lnTo>
                  <a:pt x="16" y="0"/>
                </a:lnTo>
                <a:lnTo>
                  <a:pt x="0" y="78"/>
                </a:lnTo>
                <a:lnTo>
                  <a:pt x="280" y="26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5" name="Freeform 65"/>
          <p:cNvSpPr>
            <a:spLocks/>
          </p:cNvSpPr>
          <p:nvPr/>
        </p:nvSpPr>
        <p:spPr bwMode="auto">
          <a:xfrm>
            <a:off x="7414246" y="2070736"/>
            <a:ext cx="85725" cy="76801"/>
          </a:xfrm>
          <a:custGeom>
            <a:avLst/>
            <a:gdLst>
              <a:gd name="T0" fmla="*/ 382 w 382"/>
              <a:gd name="T1" fmla="*/ 365 h 365"/>
              <a:gd name="T2" fmla="*/ 22 w 382"/>
              <a:gd name="T3" fmla="*/ 0 h 365"/>
              <a:gd name="T4" fmla="*/ 0 w 382"/>
              <a:gd name="T5" fmla="*/ 108 h 365"/>
              <a:gd name="T6" fmla="*/ 382 w 382"/>
              <a:gd name="T7" fmla="*/ 365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2" h="365">
                <a:moveTo>
                  <a:pt x="382" y="365"/>
                </a:moveTo>
                <a:lnTo>
                  <a:pt x="22" y="0"/>
                </a:lnTo>
                <a:lnTo>
                  <a:pt x="0" y="108"/>
                </a:lnTo>
                <a:lnTo>
                  <a:pt x="382" y="365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6" name="Freeform 66"/>
          <p:cNvSpPr>
            <a:spLocks/>
          </p:cNvSpPr>
          <p:nvPr/>
        </p:nvSpPr>
        <p:spPr bwMode="auto">
          <a:xfrm>
            <a:off x="7333283" y="2075166"/>
            <a:ext cx="4763" cy="22154"/>
          </a:xfrm>
          <a:custGeom>
            <a:avLst/>
            <a:gdLst>
              <a:gd name="T0" fmla="*/ 0 w 22"/>
              <a:gd name="T1" fmla="*/ 0 h 106"/>
              <a:gd name="T2" fmla="*/ 22 w 22"/>
              <a:gd name="T3" fmla="*/ 11 h 106"/>
              <a:gd name="T4" fmla="*/ 22 w 22"/>
              <a:gd name="T5" fmla="*/ 106 h 106"/>
              <a:gd name="T6" fmla="*/ 0 w 22"/>
              <a:gd name="T7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106">
                <a:moveTo>
                  <a:pt x="0" y="0"/>
                </a:moveTo>
                <a:lnTo>
                  <a:pt x="22" y="11"/>
                </a:lnTo>
                <a:lnTo>
                  <a:pt x="22" y="106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7" name="Freeform 67"/>
          <p:cNvSpPr>
            <a:spLocks/>
          </p:cNvSpPr>
          <p:nvPr/>
        </p:nvSpPr>
        <p:spPr bwMode="auto">
          <a:xfrm>
            <a:off x="7331696" y="2072212"/>
            <a:ext cx="7938" cy="35446"/>
          </a:xfrm>
          <a:custGeom>
            <a:avLst/>
            <a:gdLst>
              <a:gd name="T0" fmla="*/ 0 w 33"/>
              <a:gd name="T1" fmla="*/ 0 h 165"/>
              <a:gd name="T2" fmla="*/ 33 w 33"/>
              <a:gd name="T3" fmla="*/ 17 h 165"/>
              <a:gd name="T4" fmla="*/ 33 w 33"/>
              <a:gd name="T5" fmla="*/ 165 h 165"/>
              <a:gd name="T6" fmla="*/ 0 w 33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165">
                <a:moveTo>
                  <a:pt x="0" y="0"/>
                </a:moveTo>
                <a:lnTo>
                  <a:pt x="33" y="17"/>
                </a:lnTo>
                <a:lnTo>
                  <a:pt x="33" y="165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8" name="Freeform 68"/>
          <p:cNvSpPr>
            <a:spLocks/>
          </p:cNvSpPr>
          <p:nvPr/>
        </p:nvSpPr>
        <p:spPr bwMode="auto">
          <a:xfrm>
            <a:off x="7328521" y="2069258"/>
            <a:ext cx="14288" cy="67939"/>
          </a:xfrm>
          <a:custGeom>
            <a:avLst/>
            <a:gdLst>
              <a:gd name="T0" fmla="*/ 0 w 61"/>
              <a:gd name="T1" fmla="*/ 0 h 325"/>
              <a:gd name="T2" fmla="*/ 61 w 61"/>
              <a:gd name="T3" fmla="*/ 29 h 325"/>
              <a:gd name="T4" fmla="*/ 61 w 61"/>
              <a:gd name="T5" fmla="*/ 325 h 325"/>
              <a:gd name="T6" fmla="*/ 27 w 61"/>
              <a:gd name="T7" fmla="*/ 134 h 325"/>
              <a:gd name="T8" fmla="*/ 0 w 61"/>
              <a:gd name="T9" fmla="*/ 0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325">
                <a:moveTo>
                  <a:pt x="0" y="0"/>
                </a:moveTo>
                <a:lnTo>
                  <a:pt x="61" y="29"/>
                </a:lnTo>
                <a:lnTo>
                  <a:pt x="61" y="325"/>
                </a:lnTo>
                <a:lnTo>
                  <a:pt x="27" y="134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" name="Freeform 69"/>
          <p:cNvSpPr>
            <a:spLocks/>
          </p:cNvSpPr>
          <p:nvPr/>
        </p:nvSpPr>
        <p:spPr bwMode="auto">
          <a:xfrm>
            <a:off x="7419008" y="1827041"/>
            <a:ext cx="134938" cy="134402"/>
          </a:xfrm>
          <a:custGeom>
            <a:avLst/>
            <a:gdLst>
              <a:gd name="T0" fmla="*/ 0 w 596"/>
              <a:gd name="T1" fmla="*/ 597 h 632"/>
              <a:gd name="T2" fmla="*/ 596 w 596"/>
              <a:gd name="T3" fmla="*/ 0 h 632"/>
              <a:gd name="T4" fmla="*/ 177 w 596"/>
              <a:gd name="T5" fmla="*/ 632 h 632"/>
              <a:gd name="T6" fmla="*/ 0 w 596"/>
              <a:gd name="T7" fmla="*/ 597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6" h="632">
                <a:moveTo>
                  <a:pt x="0" y="597"/>
                </a:moveTo>
                <a:lnTo>
                  <a:pt x="596" y="0"/>
                </a:lnTo>
                <a:lnTo>
                  <a:pt x="177" y="632"/>
                </a:lnTo>
                <a:lnTo>
                  <a:pt x="0" y="59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0" name="Line 70"/>
          <p:cNvSpPr>
            <a:spLocks noChangeShapeType="1"/>
          </p:cNvSpPr>
          <p:nvPr/>
        </p:nvSpPr>
        <p:spPr bwMode="auto">
          <a:xfrm flipH="1">
            <a:off x="7460283" y="1800456"/>
            <a:ext cx="117475" cy="16394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1" name="Line 71"/>
          <p:cNvSpPr>
            <a:spLocks noChangeShapeType="1"/>
          </p:cNvSpPr>
          <p:nvPr/>
        </p:nvSpPr>
        <p:spPr bwMode="auto">
          <a:xfrm flipV="1">
            <a:off x="7403133" y="1800456"/>
            <a:ext cx="174625" cy="16246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2" name="Line 72"/>
          <p:cNvSpPr>
            <a:spLocks noChangeShapeType="1"/>
          </p:cNvSpPr>
          <p:nvPr/>
        </p:nvSpPr>
        <p:spPr bwMode="auto">
          <a:xfrm flipV="1">
            <a:off x="7401546" y="1800456"/>
            <a:ext cx="176213" cy="11077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3" name="Freeform 73"/>
          <p:cNvSpPr>
            <a:spLocks/>
          </p:cNvSpPr>
          <p:nvPr/>
        </p:nvSpPr>
        <p:spPr bwMode="auto">
          <a:xfrm>
            <a:off x="7411071" y="2007227"/>
            <a:ext cx="220663" cy="39878"/>
          </a:xfrm>
          <a:custGeom>
            <a:avLst/>
            <a:gdLst>
              <a:gd name="T0" fmla="*/ 971 w 971"/>
              <a:gd name="T1" fmla="*/ 0 h 191"/>
              <a:gd name="T2" fmla="*/ 217 w 971"/>
              <a:gd name="T3" fmla="*/ 151 h 191"/>
              <a:gd name="T4" fmla="*/ 12 w 971"/>
              <a:gd name="T5" fmla="*/ 191 h 191"/>
              <a:gd name="T6" fmla="*/ 0 w 971"/>
              <a:gd name="T7" fmla="*/ 179 h 191"/>
              <a:gd name="T8" fmla="*/ 107 w 971"/>
              <a:gd name="T9" fmla="*/ 127 h 191"/>
              <a:gd name="T10" fmla="*/ 196 w 971"/>
              <a:gd name="T11" fmla="*/ 58 h 191"/>
              <a:gd name="T12" fmla="*/ 226 w 971"/>
              <a:gd name="T13" fmla="*/ 0 h 191"/>
              <a:gd name="T14" fmla="*/ 971 w 971"/>
              <a:gd name="T15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1" h="191">
                <a:moveTo>
                  <a:pt x="971" y="0"/>
                </a:moveTo>
                <a:lnTo>
                  <a:pt x="217" y="151"/>
                </a:lnTo>
                <a:lnTo>
                  <a:pt x="12" y="191"/>
                </a:lnTo>
                <a:lnTo>
                  <a:pt x="0" y="179"/>
                </a:lnTo>
                <a:lnTo>
                  <a:pt x="107" y="127"/>
                </a:lnTo>
                <a:lnTo>
                  <a:pt x="196" y="58"/>
                </a:lnTo>
                <a:lnTo>
                  <a:pt x="226" y="0"/>
                </a:lnTo>
                <a:lnTo>
                  <a:pt x="971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4" name="Freeform 74"/>
          <p:cNvSpPr>
            <a:spLocks/>
          </p:cNvSpPr>
          <p:nvPr/>
        </p:nvSpPr>
        <p:spPr bwMode="auto">
          <a:xfrm>
            <a:off x="7426946" y="2011659"/>
            <a:ext cx="166688" cy="31016"/>
          </a:xfrm>
          <a:custGeom>
            <a:avLst/>
            <a:gdLst>
              <a:gd name="T0" fmla="*/ 738 w 738"/>
              <a:gd name="T1" fmla="*/ 0 h 147"/>
              <a:gd name="T2" fmla="*/ 146 w 738"/>
              <a:gd name="T3" fmla="*/ 118 h 147"/>
              <a:gd name="T4" fmla="*/ 0 w 738"/>
              <a:gd name="T5" fmla="*/ 147 h 147"/>
              <a:gd name="T6" fmla="*/ 46 w 738"/>
              <a:gd name="T7" fmla="*/ 124 h 147"/>
              <a:gd name="T8" fmla="*/ 136 w 738"/>
              <a:gd name="T9" fmla="*/ 53 h 147"/>
              <a:gd name="T10" fmla="*/ 169 w 738"/>
              <a:gd name="T11" fmla="*/ 0 h 147"/>
              <a:gd name="T12" fmla="*/ 738 w 738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8" h="147">
                <a:moveTo>
                  <a:pt x="738" y="0"/>
                </a:moveTo>
                <a:lnTo>
                  <a:pt x="146" y="118"/>
                </a:lnTo>
                <a:lnTo>
                  <a:pt x="0" y="147"/>
                </a:lnTo>
                <a:lnTo>
                  <a:pt x="46" y="124"/>
                </a:lnTo>
                <a:lnTo>
                  <a:pt x="136" y="53"/>
                </a:lnTo>
                <a:lnTo>
                  <a:pt x="169" y="0"/>
                </a:lnTo>
                <a:lnTo>
                  <a:pt x="738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5" name="Freeform 75"/>
          <p:cNvSpPr>
            <a:spLocks/>
          </p:cNvSpPr>
          <p:nvPr/>
        </p:nvSpPr>
        <p:spPr bwMode="auto">
          <a:xfrm>
            <a:off x="7447583" y="2014612"/>
            <a:ext cx="109538" cy="20677"/>
          </a:xfrm>
          <a:custGeom>
            <a:avLst/>
            <a:gdLst>
              <a:gd name="T0" fmla="*/ 480 w 480"/>
              <a:gd name="T1" fmla="*/ 0 h 96"/>
              <a:gd name="T2" fmla="*/ 51 w 480"/>
              <a:gd name="T3" fmla="*/ 86 h 96"/>
              <a:gd name="T4" fmla="*/ 0 w 480"/>
              <a:gd name="T5" fmla="*/ 96 h 96"/>
              <a:gd name="T6" fmla="*/ 55 w 480"/>
              <a:gd name="T7" fmla="*/ 50 h 96"/>
              <a:gd name="T8" fmla="*/ 88 w 480"/>
              <a:gd name="T9" fmla="*/ 0 h 96"/>
              <a:gd name="T10" fmla="*/ 480 w 480"/>
              <a:gd name="T11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0" h="96">
                <a:moveTo>
                  <a:pt x="480" y="0"/>
                </a:moveTo>
                <a:lnTo>
                  <a:pt x="51" y="86"/>
                </a:lnTo>
                <a:lnTo>
                  <a:pt x="0" y="96"/>
                </a:lnTo>
                <a:lnTo>
                  <a:pt x="55" y="50"/>
                </a:lnTo>
                <a:lnTo>
                  <a:pt x="88" y="0"/>
                </a:lnTo>
                <a:lnTo>
                  <a:pt x="48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6" name="Line 76"/>
          <p:cNvSpPr>
            <a:spLocks noChangeShapeType="1"/>
          </p:cNvSpPr>
          <p:nvPr/>
        </p:nvSpPr>
        <p:spPr bwMode="auto">
          <a:xfrm>
            <a:off x="7460283" y="2004273"/>
            <a:ext cx="207963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7" name="Line 77"/>
          <p:cNvSpPr>
            <a:spLocks noChangeShapeType="1"/>
          </p:cNvSpPr>
          <p:nvPr/>
        </p:nvSpPr>
        <p:spPr bwMode="auto">
          <a:xfrm flipH="1">
            <a:off x="7460283" y="2004273"/>
            <a:ext cx="207963" cy="3840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8" name="Line 78"/>
          <p:cNvSpPr>
            <a:spLocks noChangeShapeType="1"/>
          </p:cNvSpPr>
          <p:nvPr/>
        </p:nvSpPr>
        <p:spPr bwMode="auto">
          <a:xfrm>
            <a:off x="7460283" y="1964397"/>
            <a:ext cx="207963" cy="3987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9" name="Freeform 79"/>
          <p:cNvSpPr>
            <a:spLocks/>
          </p:cNvSpPr>
          <p:nvPr/>
        </p:nvSpPr>
        <p:spPr bwMode="auto">
          <a:xfrm>
            <a:off x="7415833" y="1819657"/>
            <a:ext cx="146050" cy="143263"/>
          </a:xfrm>
          <a:custGeom>
            <a:avLst/>
            <a:gdLst>
              <a:gd name="T0" fmla="*/ 0 w 639"/>
              <a:gd name="T1" fmla="*/ 639 h 677"/>
              <a:gd name="T2" fmla="*/ 639 w 639"/>
              <a:gd name="T3" fmla="*/ 0 h 677"/>
              <a:gd name="T4" fmla="*/ 190 w 639"/>
              <a:gd name="T5" fmla="*/ 677 h 677"/>
              <a:gd name="T6" fmla="*/ 0 w 639"/>
              <a:gd name="T7" fmla="*/ 6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677">
                <a:moveTo>
                  <a:pt x="0" y="639"/>
                </a:moveTo>
                <a:lnTo>
                  <a:pt x="639" y="0"/>
                </a:lnTo>
                <a:lnTo>
                  <a:pt x="190" y="677"/>
                </a:lnTo>
                <a:lnTo>
                  <a:pt x="0" y="639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0" name="Freeform 80"/>
          <p:cNvSpPr>
            <a:spLocks/>
          </p:cNvSpPr>
          <p:nvPr/>
        </p:nvSpPr>
        <p:spPr bwMode="auto">
          <a:xfrm>
            <a:off x="7414246" y="1810795"/>
            <a:ext cx="153988" cy="152125"/>
          </a:xfrm>
          <a:custGeom>
            <a:avLst/>
            <a:gdLst>
              <a:gd name="T0" fmla="*/ 0 w 680"/>
              <a:gd name="T1" fmla="*/ 680 h 720"/>
              <a:gd name="T2" fmla="*/ 680 w 680"/>
              <a:gd name="T3" fmla="*/ 0 h 720"/>
              <a:gd name="T4" fmla="*/ 202 w 680"/>
              <a:gd name="T5" fmla="*/ 720 h 720"/>
              <a:gd name="T6" fmla="*/ 0 w 680"/>
              <a:gd name="T7" fmla="*/ 68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0" h="720">
                <a:moveTo>
                  <a:pt x="0" y="680"/>
                </a:moveTo>
                <a:lnTo>
                  <a:pt x="680" y="0"/>
                </a:lnTo>
                <a:lnTo>
                  <a:pt x="202" y="720"/>
                </a:lnTo>
                <a:lnTo>
                  <a:pt x="0" y="68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1" name="Freeform 81"/>
          <p:cNvSpPr>
            <a:spLocks/>
          </p:cNvSpPr>
          <p:nvPr/>
        </p:nvSpPr>
        <p:spPr bwMode="auto">
          <a:xfrm>
            <a:off x="7442821" y="2013135"/>
            <a:ext cx="125413" cy="23631"/>
          </a:xfrm>
          <a:custGeom>
            <a:avLst/>
            <a:gdLst>
              <a:gd name="T0" fmla="*/ 549 w 549"/>
              <a:gd name="T1" fmla="*/ 0 h 109"/>
              <a:gd name="T2" fmla="*/ 71 w 549"/>
              <a:gd name="T3" fmla="*/ 95 h 109"/>
              <a:gd name="T4" fmla="*/ 0 w 549"/>
              <a:gd name="T5" fmla="*/ 109 h 109"/>
              <a:gd name="T6" fmla="*/ 71 w 549"/>
              <a:gd name="T7" fmla="*/ 51 h 109"/>
              <a:gd name="T8" fmla="*/ 103 w 549"/>
              <a:gd name="T9" fmla="*/ 0 h 109"/>
              <a:gd name="T10" fmla="*/ 549 w 549"/>
              <a:gd name="T11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109">
                <a:moveTo>
                  <a:pt x="549" y="0"/>
                </a:moveTo>
                <a:lnTo>
                  <a:pt x="71" y="95"/>
                </a:lnTo>
                <a:lnTo>
                  <a:pt x="0" y="109"/>
                </a:lnTo>
                <a:lnTo>
                  <a:pt x="71" y="51"/>
                </a:lnTo>
                <a:lnTo>
                  <a:pt x="103" y="0"/>
                </a:lnTo>
                <a:lnTo>
                  <a:pt x="549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2" name="Freeform 82"/>
          <p:cNvSpPr>
            <a:spLocks/>
          </p:cNvSpPr>
          <p:nvPr/>
        </p:nvSpPr>
        <p:spPr bwMode="auto">
          <a:xfrm>
            <a:off x="7439646" y="2011659"/>
            <a:ext cx="139700" cy="26585"/>
          </a:xfrm>
          <a:custGeom>
            <a:avLst/>
            <a:gdLst>
              <a:gd name="T0" fmla="*/ 618 w 618"/>
              <a:gd name="T1" fmla="*/ 0 h 124"/>
              <a:gd name="T2" fmla="*/ 90 w 618"/>
              <a:gd name="T3" fmla="*/ 105 h 124"/>
              <a:gd name="T4" fmla="*/ 0 w 618"/>
              <a:gd name="T5" fmla="*/ 124 h 124"/>
              <a:gd name="T6" fmla="*/ 85 w 618"/>
              <a:gd name="T7" fmla="*/ 53 h 124"/>
              <a:gd name="T8" fmla="*/ 119 w 618"/>
              <a:gd name="T9" fmla="*/ 0 h 124"/>
              <a:gd name="T10" fmla="*/ 618 w 618"/>
              <a:gd name="T11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18" h="124">
                <a:moveTo>
                  <a:pt x="618" y="0"/>
                </a:moveTo>
                <a:lnTo>
                  <a:pt x="90" y="105"/>
                </a:lnTo>
                <a:lnTo>
                  <a:pt x="0" y="124"/>
                </a:lnTo>
                <a:lnTo>
                  <a:pt x="85" y="53"/>
                </a:lnTo>
                <a:lnTo>
                  <a:pt x="119" y="0"/>
                </a:lnTo>
                <a:lnTo>
                  <a:pt x="618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3" name="Freeform 83"/>
          <p:cNvSpPr>
            <a:spLocks/>
          </p:cNvSpPr>
          <p:nvPr/>
        </p:nvSpPr>
        <p:spPr bwMode="auto">
          <a:xfrm>
            <a:off x="7419008" y="2010181"/>
            <a:ext cx="185738" cy="33970"/>
          </a:xfrm>
          <a:custGeom>
            <a:avLst/>
            <a:gdLst>
              <a:gd name="T0" fmla="*/ 825 w 825"/>
              <a:gd name="T1" fmla="*/ 0 h 165"/>
              <a:gd name="T2" fmla="*/ 184 w 825"/>
              <a:gd name="T3" fmla="*/ 128 h 165"/>
              <a:gd name="T4" fmla="*/ 0 w 825"/>
              <a:gd name="T5" fmla="*/ 165 h 165"/>
              <a:gd name="T6" fmla="*/ 81 w 825"/>
              <a:gd name="T7" fmla="*/ 126 h 165"/>
              <a:gd name="T8" fmla="*/ 170 w 825"/>
              <a:gd name="T9" fmla="*/ 56 h 165"/>
              <a:gd name="T10" fmla="*/ 203 w 825"/>
              <a:gd name="T11" fmla="*/ 0 h 165"/>
              <a:gd name="T12" fmla="*/ 825 w 825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5" h="165">
                <a:moveTo>
                  <a:pt x="825" y="0"/>
                </a:moveTo>
                <a:lnTo>
                  <a:pt x="184" y="128"/>
                </a:lnTo>
                <a:lnTo>
                  <a:pt x="0" y="165"/>
                </a:lnTo>
                <a:lnTo>
                  <a:pt x="81" y="126"/>
                </a:lnTo>
                <a:lnTo>
                  <a:pt x="170" y="56"/>
                </a:lnTo>
                <a:lnTo>
                  <a:pt x="203" y="0"/>
                </a:lnTo>
                <a:lnTo>
                  <a:pt x="825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4" name="Freeform 84"/>
          <p:cNvSpPr>
            <a:spLocks/>
          </p:cNvSpPr>
          <p:nvPr/>
        </p:nvSpPr>
        <p:spPr bwMode="auto">
          <a:xfrm>
            <a:off x="7409483" y="2008705"/>
            <a:ext cx="207963" cy="38400"/>
          </a:xfrm>
          <a:custGeom>
            <a:avLst/>
            <a:gdLst>
              <a:gd name="T0" fmla="*/ 911 w 911"/>
              <a:gd name="T1" fmla="*/ 0 h 182"/>
              <a:gd name="T2" fmla="*/ 221 w 911"/>
              <a:gd name="T3" fmla="*/ 138 h 182"/>
              <a:gd name="T4" fmla="*/ 0 w 911"/>
              <a:gd name="T5" fmla="*/ 182 h 182"/>
              <a:gd name="T6" fmla="*/ 115 w 911"/>
              <a:gd name="T7" fmla="*/ 126 h 182"/>
              <a:gd name="T8" fmla="*/ 202 w 911"/>
              <a:gd name="T9" fmla="*/ 56 h 182"/>
              <a:gd name="T10" fmla="*/ 235 w 911"/>
              <a:gd name="T11" fmla="*/ 0 h 182"/>
              <a:gd name="T12" fmla="*/ 911 w 911"/>
              <a:gd name="T13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1" h="182">
                <a:moveTo>
                  <a:pt x="911" y="0"/>
                </a:moveTo>
                <a:lnTo>
                  <a:pt x="221" y="138"/>
                </a:lnTo>
                <a:lnTo>
                  <a:pt x="0" y="182"/>
                </a:lnTo>
                <a:lnTo>
                  <a:pt x="115" y="126"/>
                </a:lnTo>
                <a:lnTo>
                  <a:pt x="202" y="56"/>
                </a:lnTo>
                <a:lnTo>
                  <a:pt x="235" y="0"/>
                </a:lnTo>
                <a:lnTo>
                  <a:pt x="911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5" name="Freeform 85"/>
          <p:cNvSpPr>
            <a:spLocks/>
          </p:cNvSpPr>
          <p:nvPr/>
        </p:nvSpPr>
        <p:spPr bwMode="auto">
          <a:xfrm>
            <a:off x="7409483" y="2005751"/>
            <a:ext cx="233363" cy="42832"/>
          </a:xfrm>
          <a:custGeom>
            <a:avLst/>
            <a:gdLst>
              <a:gd name="T0" fmla="*/ 1029 w 1029"/>
              <a:gd name="T1" fmla="*/ 0 h 202"/>
              <a:gd name="T2" fmla="*/ 226 w 1029"/>
              <a:gd name="T3" fmla="*/ 160 h 202"/>
              <a:gd name="T4" fmla="*/ 19 w 1029"/>
              <a:gd name="T5" fmla="*/ 202 h 202"/>
              <a:gd name="T6" fmla="*/ 0 w 1029"/>
              <a:gd name="T7" fmla="*/ 182 h 202"/>
              <a:gd name="T8" fmla="*/ 111 w 1029"/>
              <a:gd name="T9" fmla="*/ 128 h 202"/>
              <a:gd name="T10" fmla="*/ 199 w 1029"/>
              <a:gd name="T11" fmla="*/ 60 h 202"/>
              <a:gd name="T12" fmla="*/ 231 w 1029"/>
              <a:gd name="T13" fmla="*/ 0 h 202"/>
              <a:gd name="T14" fmla="*/ 1029 w 1029"/>
              <a:gd name="T15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9" h="202">
                <a:moveTo>
                  <a:pt x="1029" y="0"/>
                </a:moveTo>
                <a:lnTo>
                  <a:pt x="226" y="160"/>
                </a:lnTo>
                <a:lnTo>
                  <a:pt x="19" y="202"/>
                </a:lnTo>
                <a:lnTo>
                  <a:pt x="0" y="182"/>
                </a:lnTo>
                <a:lnTo>
                  <a:pt x="111" y="128"/>
                </a:lnTo>
                <a:lnTo>
                  <a:pt x="199" y="60"/>
                </a:lnTo>
                <a:lnTo>
                  <a:pt x="231" y="0"/>
                </a:lnTo>
                <a:lnTo>
                  <a:pt x="1029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6" name="Freeform 86"/>
          <p:cNvSpPr>
            <a:spLocks/>
          </p:cNvSpPr>
          <p:nvPr/>
        </p:nvSpPr>
        <p:spPr bwMode="auto">
          <a:xfrm>
            <a:off x="7407896" y="2005751"/>
            <a:ext cx="246063" cy="44308"/>
          </a:xfrm>
          <a:custGeom>
            <a:avLst/>
            <a:gdLst>
              <a:gd name="T0" fmla="*/ 1088 w 1088"/>
              <a:gd name="T1" fmla="*/ 0 h 211"/>
              <a:gd name="T2" fmla="*/ 236 w 1088"/>
              <a:gd name="T3" fmla="*/ 170 h 211"/>
              <a:gd name="T4" fmla="*/ 26 w 1088"/>
              <a:gd name="T5" fmla="*/ 211 h 211"/>
              <a:gd name="T6" fmla="*/ 0 w 1088"/>
              <a:gd name="T7" fmla="*/ 185 h 211"/>
              <a:gd name="T8" fmla="*/ 118 w 1088"/>
              <a:gd name="T9" fmla="*/ 128 h 211"/>
              <a:gd name="T10" fmla="*/ 204 w 1088"/>
              <a:gd name="T11" fmla="*/ 60 h 211"/>
              <a:gd name="T12" fmla="*/ 236 w 1088"/>
              <a:gd name="T13" fmla="*/ 0 h 211"/>
              <a:gd name="T14" fmla="*/ 1088 w 1088"/>
              <a:gd name="T15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88" h="211">
                <a:moveTo>
                  <a:pt x="1088" y="0"/>
                </a:moveTo>
                <a:lnTo>
                  <a:pt x="236" y="170"/>
                </a:lnTo>
                <a:lnTo>
                  <a:pt x="26" y="211"/>
                </a:lnTo>
                <a:lnTo>
                  <a:pt x="0" y="185"/>
                </a:lnTo>
                <a:lnTo>
                  <a:pt x="118" y="128"/>
                </a:lnTo>
                <a:lnTo>
                  <a:pt x="204" y="60"/>
                </a:lnTo>
                <a:lnTo>
                  <a:pt x="236" y="0"/>
                </a:lnTo>
                <a:lnTo>
                  <a:pt x="1088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7" name="Freeform 87"/>
          <p:cNvSpPr>
            <a:spLocks/>
          </p:cNvSpPr>
          <p:nvPr/>
        </p:nvSpPr>
        <p:spPr bwMode="auto">
          <a:xfrm>
            <a:off x="7331696" y="2417815"/>
            <a:ext cx="31750" cy="17723"/>
          </a:xfrm>
          <a:custGeom>
            <a:avLst/>
            <a:gdLst>
              <a:gd name="T0" fmla="*/ 26 w 141"/>
              <a:gd name="T1" fmla="*/ 0 h 88"/>
              <a:gd name="T2" fmla="*/ 0 w 141"/>
              <a:gd name="T3" fmla="*/ 0 h 88"/>
              <a:gd name="T4" fmla="*/ 0 w 141"/>
              <a:gd name="T5" fmla="*/ 2 h 88"/>
              <a:gd name="T6" fmla="*/ 5 w 141"/>
              <a:gd name="T7" fmla="*/ 33 h 88"/>
              <a:gd name="T8" fmla="*/ 19 w 141"/>
              <a:gd name="T9" fmla="*/ 59 h 88"/>
              <a:gd name="T10" fmla="*/ 24 w 141"/>
              <a:gd name="T11" fmla="*/ 66 h 88"/>
              <a:gd name="T12" fmla="*/ 49 w 141"/>
              <a:gd name="T13" fmla="*/ 82 h 88"/>
              <a:gd name="T14" fmla="*/ 78 w 141"/>
              <a:gd name="T15" fmla="*/ 88 h 88"/>
              <a:gd name="T16" fmla="*/ 86 w 141"/>
              <a:gd name="T17" fmla="*/ 88 h 88"/>
              <a:gd name="T18" fmla="*/ 116 w 141"/>
              <a:gd name="T19" fmla="*/ 83 h 88"/>
              <a:gd name="T20" fmla="*/ 141 w 141"/>
              <a:gd name="T21" fmla="*/ 68 h 88"/>
              <a:gd name="T22" fmla="*/ 87 w 141"/>
              <a:gd name="T23" fmla="*/ 67 h 88"/>
              <a:gd name="T24" fmla="*/ 58 w 141"/>
              <a:gd name="T25" fmla="*/ 59 h 88"/>
              <a:gd name="T26" fmla="*/ 44 w 141"/>
              <a:gd name="T27" fmla="*/ 48 h 88"/>
              <a:gd name="T28" fmla="*/ 29 w 141"/>
              <a:gd name="T29" fmla="*/ 23 h 88"/>
              <a:gd name="T30" fmla="*/ 26 w 141"/>
              <a:gd name="T31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1" h="88">
                <a:moveTo>
                  <a:pt x="26" y="0"/>
                </a:moveTo>
                <a:lnTo>
                  <a:pt x="0" y="0"/>
                </a:lnTo>
                <a:lnTo>
                  <a:pt x="0" y="2"/>
                </a:lnTo>
                <a:lnTo>
                  <a:pt x="5" y="33"/>
                </a:lnTo>
                <a:lnTo>
                  <a:pt x="19" y="59"/>
                </a:lnTo>
                <a:lnTo>
                  <a:pt x="24" y="66"/>
                </a:lnTo>
                <a:lnTo>
                  <a:pt x="49" y="82"/>
                </a:lnTo>
                <a:lnTo>
                  <a:pt x="78" y="88"/>
                </a:lnTo>
                <a:lnTo>
                  <a:pt x="86" y="88"/>
                </a:lnTo>
                <a:lnTo>
                  <a:pt x="116" y="83"/>
                </a:lnTo>
                <a:lnTo>
                  <a:pt x="141" y="68"/>
                </a:lnTo>
                <a:lnTo>
                  <a:pt x="87" y="67"/>
                </a:lnTo>
                <a:lnTo>
                  <a:pt x="58" y="59"/>
                </a:lnTo>
                <a:lnTo>
                  <a:pt x="44" y="48"/>
                </a:lnTo>
                <a:lnTo>
                  <a:pt x="29" y="23"/>
                </a:lnTo>
                <a:lnTo>
                  <a:pt x="26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8" name="Freeform 88"/>
          <p:cNvSpPr>
            <a:spLocks/>
          </p:cNvSpPr>
          <p:nvPr/>
        </p:nvSpPr>
        <p:spPr bwMode="auto">
          <a:xfrm>
            <a:off x="7349158" y="2380892"/>
            <a:ext cx="17463" cy="13293"/>
          </a:xfrm>
          <a:custGeom>
            <a:avLst/>
            <a:gdLst>
              <a:gd name="T0" fmla="*/ 55 w 77"/>
              <a:gd name="T1" fmla="*/ 0 h 60"/>
              <a:gd name="T2" fmla="*/ 0 w 77"/>
              <a:gd name="T3" fmla="*/ 0 h 60"/>
              <a:gd name="T4" fmla="*/ 29 w 77"/>
              <a:gd name="T5" fmla="*/ 9 h 60"/>
              <a:gd name="T6" fmla="*/ 36 w 77"/>
              <a:gd name="T7" fmla="*/ 15 h 60"/>
              <a:gd name="T8" fmla="*/ 49 w 77"/>
              <a:gd name="T9" fmla="*/ 41 h 60"/>
              <a:gd name="T10" fmla="*/ 51 w 77"/>
              <a:gd name="T11" fmla="*/ 60 h 60"/>
              <a:gd name="T12" fmla="*/ 77 w 77"/>
              <a:gd name="T13" fmla="*/ 60 h 60"/>
              <a:gd name="T14" fmla="*/ 72 w 77"/>
              <a:gd name="T15" fmla="*/ 28 h 60"/>
              <a:gd name="T16" fmla="*/ 58 w 77"/>
              <a:gd name="T17" fmla="*/ 4 h 60"/>
              <a:gd name="T18" fmla="*/ 55 w 77"/>
              <a:gd name="T1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" h="60">
                <a:moveTo>
                  <a:pt x="55" y="0"/>
                </a:moveTo>
                <a:lnTo>
                  <a:pt x="0" y="0"/>
                </a:lnTo>
                <a:lnTo>
                  <a:pt x="29" y="9"/>
                </a:lnTo>
                <a:lnTo>
                  <a:pt x="36" y="15"/>
                </a:lnTo>
                <a:lnTo>
                  <a:pt x="49" y="41"/>
                </a:lnTo>
                <a:lnTo>
                  <a:pt x="51" y="60"/>
                </a:lnTo>
                <a:lnTo>
                  <a:pt x="77" y="60"/>
                </a:lnTo>
                <a:lnTo>
                  <a:pt x="72" y="28"/>
                </a:lnTo>
                <a:lnTo>
                  <a:pt x="58" y="4"/>
                </a:lnTo>
                <a:lnTo>
                  <a:pt x="55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9" name="Freeform 89"/>
          <p:cNvSpPr>
            <a:spLocks/>
          </p:cNvSpPr>
          <p:nvPr/>
        </p:nvSpPr>
        <p:spPr bwMode="auto">
          <a:xfrm>
            <a:off x="7333283" y="2376461"/>
            <a:ext cx="34925" cy="54647"/>
          </a:xfrm>
          <a:custGeom>
            <a:avLst/>
            <a:gdLst>
              <a:gd name="T0" fmla="*/ 73 w 157"/>
              <a:gd name="T1" fmla="*/ 0 h 261"/>
              <a:gd name="T2" fmla="*/ 44 w 157"/>
              <a:gd name="T3" fmla="*/ 5 h 261"/>
              <a:gd name="T4" fmla="*/ 21 w 157"/>
              <a:gd name="T5" fmla="*/ 19 h 261"/>
              <a:gd name="T6" fmla="*/ 5 w 157"/>
              <a:gd name="T7" fmla="*/ 44 h 261"/>
              <a:gd name="T8" fmla="*/ 0 w 157"/>
              <a:gd name="T9" fmla="*/ 71 h 261"/>
              <a:gd name="T10" fmla="*/ 6 w 157"/>
              <a:gd name="T11" fmla="*/ 103 h 261"/>
              <a:gd name="T12" fmla="*/ 17 w 157"/>
              <a:gd name="T13" fmla="*/ 119 h 261"/>
              <a:gd name="T14" fmla="*/ 40 w 157"/>
              <a:gd name="T15" fmla="*/ 133 h 261"/>
              <a:gd name="T16" fmla="*/ 68 w 157"/>
              <a:gd name="T17" fmla="*/ 144 h 261"/>
              <a:gd name="T18" fmla="*/ 102 w 157"/>
              <a:gd name="T19" fmla="*/ 157 h 261"/>
              <a:gd name="T20" fmla="*/ 118 w 157"/>
              <a:gd name="T21" fmla="*/ 168 h 261"/>
              <a:gd name="T22" fmla="*/ 131 w 157"/>
              <a:gd name="T23" fmla="*/ 193 h 261"/>
              <a:gd name="T24" fmla="*/ 132 w 157"/>
              <a:gd name="T25" fmla="*/ 207 h 261"/>
              <a:gd name="T26" fmla="*/ 123 w 157"/>
              <a:gd name="T27" fmla="*/ 236 h 261"/>
              <a:gd name="T28" fmla="*/ 116 w 157"/>
              <a:gd name="T29" fmla="*/ 245 h 261"/>
              <a:gd name="T30" fmla="*/ 90 w 157"/>
              <a:gd name="T31" fmla="*/ 259 h 261"/>
              <a:gd name="T32" fmla="*/ 80 w 157"/>
              <a:gd name="T33" fmla="*/ 260 h 261"/>
              <a:gd name="T34" fmla="*/ 134 w 157"/>
              <a:gd name="T35" fmla="*/ 261 h 261"/>
              <a:gd name="T36" fmla="*/ 150 w 157"/>
              <a:gd name="T37" fmla="*/ 236 h 261"/>
              <a:gd name="T38" fmla="*/ 157 w 157"/>
              <a:gd name="T39" fmla="*/ 207 h 261"/>
              <a:gd name="T40" fmla="*/ 157 w 157"/>
              <a:gd name="T41" fmla="*/ 203 h 261"/>
              <a:gd name="T42" fmla="*/ 151 w 157"/>
              <a:gd name="T43" fmla="*/ 172 h 261"/>
              <a:gd name="T44" fmla="*/ 140 w 157"/>
              <a:gd name="T45" fmla="*/ 152 h 261"/>
              <a:gd name="T46" fmla="*/ 117 w 157"/>
              <a:gd name="T47" fmla="*/ 137 h 261"/>
              <a:gd name="T48" fmla="*/ 88 w 157"/>
              <a:gd name="T49" fmla="*/ 125 h 261"/>
              <a:gd name="T50" fmla="*/ 66 w 157"/>
              <a:gd name="T51" fmla="*/ 118 h 261"/>
              <a:gd name="T52" fmla="*/ 39 w 157"/>
              <a:gd name="T53" fmla="*/ 104 h 261"/>
              <a:gd name="T54" fmla="*/ 38 w 157"/>
              <a:gd name="T55" fmla="*/ 103 h 261"/>
              <a:gd name="T56" fmla="*/ 26 w 157"/>
              <a:gd name="T57" fmla="*/ 77 h 261"/>
              <a:gd name="T58" fmla="*/ 25 w 157"/>
              <a:gd name="T59" fmla="*/ 72 h 261"/>
              <a:gd name="T60" fmla="*/ 33 w 157"/>
              <a:gd name="T61" fmla="*/ 43 h 261"/>
              <a:gd name="T62" fmla="*/ 40 w 157"/>
              <a:gd name="T63" fmla="*/ 34 h 261"/>
              <a:gd name="T64" fmla="*/ 66 w 157"/>
              <a:gd name="T65" fmla="*/ 22 h 261"/>
              <a:gd name="T66" fmla="*/ 72 w 157"/>
              <a:gd name="T67" fmla="*/ 21 h 261"/>
              <a:gd name="T68" fmla="*/ 127 w 157"/>
              <a:gd name="T69" fmla="*/ 21 h 261"/>
              <a:gd name="T70" fmla="*/ 102 w 157"/>
              <a:gd name="T71" fmla="*/ 5 h 261"/>
              <a:gd name="T72" fmla="*/ 73 w 157"/>
              <a:gd name="T73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7" h="261">
                <a:moveTo>
                  <a:pt x="73" y="0"/>
                </a:moveTo>
                <a:lnTo>
                  <a:pt x="44" y="5"/>
                </a:lnTo>
                <a:lnTo>
                  <a:pt x="21" y="19"/>
                </a:lnTo>
                <a:lnTo>
                  <a:pt x="5" y="44"/>
                </a:lnTo>
                <a:lnTo>
                  <a:pt x="0" y="71"/>
                </a:lnTo>
                <a:lnTo>
                  <a:pt x="6" y="103"/>
                </a:lnTo>
                <a:lnTo>
                  <a:pt x="17" y="119"/>
                </a:lnTo>
                <a:lnTo>
                  <a:pt x="40" y="133"/>
                </a:lnTo>
                <a:lnTo>
                  <a:pt x="68" y="144"/>
                </a:lnTo>
                <a:lnTo>
                  <a:pt x="102" y="157"/>
                </a:lnTo>
                <a:lnTo>
                  <a:pt x="118" y="168"/>
                </a:lnTo>
                <a:lnTo>
                  <a:pt x="131" y="193"/>
                </a:lnTo>
                <a:lnTo>
                  <a:pt x="132" y="207"/>
                </a:lnTo>
                <a:lnTo>
                  <a:pt x="123" y="236"/>
                </a:lnTo>
                <a:lnTo>
                  <a:pt x="116" y="245"/>
                </a:lnTo>
                <a:lnTo>
                  <a:pt x="90" y="259"/>
                </a:lnTo>
                <a:lnTo>
                  <a:pt x="80" y="260"/>
                </a:lnTo>
                <a:lnTo>
                  <a:pt x="134" y="261"/>
                </a:lnTo>
                <a:lnTo>
                  <a:pt x="150" y="236"/>
                </a:lnTo>
                <a:lnTo>
                  <a:pt x="157" y="207"/>
                </a:lnTo>
                <a:lnTo>
                  <a:pt x="157" y="203"/>
                </a:lnTo>
                <a:lnTo>
                  <a:pt x="151" y="172"/>
                </a:lnTo>
                <a:lnTo>
                  <a:pt x="140" y="152"/>
                </a:lnTo>
                <a:lnTo>
                  <a:pt x="117" y="137"/>
                </a:lnTo>
                <a:lnTo>
                  <a:pt x="88" y="125"/>
                </a:lnTo>
                <a:lnTo>
                  <a:pt x="66" y="118"/>
                </a:lnTo>
                <a:lnTo>
                  <a:pt x="39" y="104"/>
                </a:lnTo>
                <a:lnTo>
                  <a:pt x="38" y="103"/>
                </a:lnTo>
                <a:lnTo>
                  <a:pt x="26" y="77"/>
                </a:lnTo>
                <a:lnTo>
                  <a:pt x="25" y="72"/>
                </a:lnTo>
                <a:lnTo>
                  <a:pt x="33" y="43"/>
                </a:lnTo>
                <a:lnTo>
                  <a:pt x="40" y="34"/>
                </a:lnTo>
                <a:lnTo>
                  <a:pt x="66" y="22"/>
                </a:lnTo>
                <a:lnTo>
                  <a:pt x="72" y="21"/>
                </a:lnTo>
                <a:lnTo>
                  <a:pt x="127" y="21"/>
                </a:lnTo>
                <a:lnTo>
                  <a:pt x="102" y="5"/>
                </a:lnTo>
                <a:lnTo>
                  <a:pt x="73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0" name="Line 90"/>
          <p:cNvSpPr>
            <a:spLocks noChangeShapeType="1"/>
          </p:cNvSpPr>
          <p:nvPr/>
        </p:nvSpPr>
        <p:spPr bwMode="auto">
          <a:xfrm flipH="1">
            <a:off x="7360271" y="2100275"/>
            <a:ext cx="41275" cy="22449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1" name="Freeform 91"/>
          <p:cNvSpPr>
            <a:spLocks/>
          </p:cNvSpPr>
          <p:nvPr/>
        </p:nvSpPr>
        <p:spPr bwMode="auto">
          <a:xfrm>
            <a:off x="7315821" y="2053013"/>
            <a:ext cx="36513" cy="192001"/>
          </a:xfrm>
          <a:custGeom>
            <a:avLst/>
            <a:gdLst>
              <a:gd name="T0" fmla="*/ 0 w 163"/>
              <a:gd name="T1" fmla="*/ 8 h 912"/>
              <a:gd name="T2" fmla="*/ 7 w 163"/>
              <a:gd name="T3" fmla="*/ 0 h 912"/>
              <a:gd name="T4" fmla="*/ 163 w 163"/>
              <a:gd name="T5" fmla="*/ 76 h 912"/>
              <a:gd name="T6" fmla="*/ 163 w 163"/>
              <a:gd name="T7" fmla="*/ 912 h 912"/>
              <a:gd name="T8" fmla="*/ 42 w 163"/>
              <a:gd name="T9" fmla="*/ 217 h 912"/>
              <a:gd name="T10" fmla="*/ 0 w 163"/>
              <a:gd name="T11" fmla="*/ 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3" h="912">
                <a:moveTo>
                  <a:pt x="0" y="8"/>
                </a:moveTo>
                <a:lnTo>
                  <a:pt x="7" y="0"/>
                </a:lnTo>
                <a:lnTo>
                  <a:pt x="163" y="76"/>
                </a:lnTo>
                <a:lnTo>
                  <a:pt x="163" y="912"/>
                </a:lnTo>
                <a:lnTo>
                  <a:pt x="42" y="217"/>
                </a:lnTo>
                <a:lnTo>
                  <a:pt x="0" y="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2" name="Freeform 92"/>
          <p:cNvSpPr>
            <a:spLocks/>
          </p:cNvSpPr>
          <p:nvPr/>
        </p:nvSpPr>
        <p:spPr bwMode="auto">
          <a:xfrm>
            <a:off x="7311058" y="2048581"/>
            <a:ext cx="44450" cy="236310"/>
          </a:xfrm>
          <a:custGeom>
            <a:avLst/>
            <a:gdLst>
              <a:gd name="T0" fmla="*/ 0 w 198"/>
              <a:gd name="T1" fmla="*/ 21 h 1120"/>
              <a:gd name="T2" fmla="*/ 22 w 198"/>
              <a:gd name="T3" fmla="*/ 0 h 1120"/>
              <a:gd name="T4" fmla="*/ 198 w 198"/>
              <a:gd name="T5" fmla="*/ 85 h 1120"/>
              <a:gd name="T6" fmla="*/ 198 w 198"/>
              <a:gd name="T7" fmla="*/ 1120 h 1120"/>
              <a:gd name="T8" fmla="*/ 45 w 198"/>
              <a:gd name="T9" fmla="*/ 239 h 1120"/>
              <a:gd name="T10" fmla="*/ 0 w 198"/>
              <a:gd name="T11" fmla="*/ 21 h 1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" h="1120">
                <a:moveTo>
                  <a:pt x="0" y="21"/>
                </a:moveTo>
                <a:lnTo>
                  <a:pt x="22" y="0"/>
                </a:lnTo>
                <a:lnTo>
                  <a:pt x="198" y="85"/>
                </a:lnTo>
                <a:lnTo>
                  <a:pt x="198" y="1120"/>
                </a:lnTo>
                <a:lnTo>
                  <a:pt x="45" y="239"/>
                </a:lnTo>
                <a:lnTo>
                  <a:pt x="0" y="21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3" name="Freeform 93"/>
          <p:cNvSpPr>
            <a:spLocks/>
          </p:cNvSpPr>
          <p:nvPr/>
        </p:nvSpPr>
        <p:spPr bwMode="auto">
          <a:xfrm>
            <a:off x="7320583" y="2058920"/>
            <a:ext cx="28575" cy="146217"/>
          </a:xfrm>
          <a:custGeom>
            <a:avLst/>
            <a:gdLst>
              <a:gd name="T0" fmla="*/ 0 w 126"/>
              <a:gd name="T1" fmla="*/ 0 h 697"/>
              <a:gd name="T2" fmla="*/ 126 w 126"/>
              <a:gd name="T3" fmla="*/ 62 h 697"/>
              <a:gd name="T4" fmla="*/ 126 w 126"/>
              <a:gd name="T5" fmla="*/ 697 h 697"/>
              <a:gd name="T6" fmla="*/ 38 w 126"/>
              <a:gd name="T7" fmla="*/ 189 h 697"/>
              <a:gd name="T8" fmla="*/ 0 w 126"/>
              <a:gd name="T9" fmla="*/ 0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697">
                <a:moveTo>
                  <a:pt x="0" y="0"/>
                </a:moveTo>
                <a:lnTo>
                  <a:pt x="126" y="62"/>
                </a:lnTo>
                <a:lnTo>
                  <a:pt x="126" y="697"/>
                </a:lnTo>
                <a:lnTo>
                  <a:pt x="38" y="189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4" name="Line 94"/>
          <p:cNvSpPr>
            <a:spLocks noChangeShapeType="1"/>
          </p:cNvSpPr>
          <p:nvPr/>
        </p:nvSpPr>
        <p:spPr bwMode="auto">
          <a:xfrm>
            <a:off x="7360271" y="2064828"/>
            <a:ext cx="0" cy="25994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5" name="Line 95"/>
          <p:cNvSpPr>
            <a:spLocks noChangeShapeType="1"/>
          </p:cNvSpPr>
          <p:nvPr/>
        </p:nvSpPr>
        <p:spPr bwMode="auto">
          <a:xfrm flipH="1" flipV="1">
            <a:off x="7317408" y="2100275"/>
            <a:ext cx="42863" cy="22449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6" name="Line 96"/>
          <p:cNvSpPr>
            <a:spLocks noChangeShapeType="1"/>
          </p:cNvSpPr>
          <p:nvPr/>
        </p:nvSpPr>
        <p:spPr bwMode="auto">
          <a:xfrm flipH="1" flipV="1">
            <a:off x="7401546" y="2100275"/>
            <a:ext cx="176213" cy="10781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7" name="Line 97"/>
          <p:cNvSpPr>
            <a:spLocks noChangeShapeType="1"/>
          </p:cNvSpPr>
          <p:nvPr/>
        </p:nvSpPr>
        <p:spPr bwMode="auto">
          <a:xfrm>
            <a:off x="7403133" y="2045628"/>
            <a:ext cx="174625" cy="16246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8" name="Line 98"/>
          <p:cNvSpPr>
            <a:spLocks noChangeShapeType="1"/>
          </p:cNvSpPr>
          <p:nvPr/>
        </p:nvSpPr>
        <p:spPr bwMode="auto">
          <a:xfrm>
            <a:off x="7460283" y="2042674"/>
            <a:ext cx="117475" cy="16541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9" name="Freeform 99"/>
          <p:cNvSpPr>
            <a:spLocks/>
          </p:cNvSpPr>
          <p:nvPr/>
        </p:nvSpPr>
        <p:spPr bwMode="auto">
          <a:xfrm>
            <a:off x="7406308" y="2058920"/>
            <a:ext cx="142875" cy="127016"/>
          </a:xfrm>
          <a:custGeom>
            <a:avLst/>
            <a:gdLst>
              <a:gd name="T0" fmla="*/ 629 w 629"/>
              <a:gd name="T1" fmla="*/ 601 h 601"/>
              <a:gd name="T2" fmla="*/ 37 w 629"/>
              <a:gd name="T3" fmla="*/ 0 h 601"/>
              <a:gd name="T4" fmla="*/ 0 w 629"/>
              <a:gd name="T5" fmla="*/ 176 h 601"/>
              <a:gd name="T6" fmla="*/ 629 w 629"/>
              <a:gd name="T7" fmla="*/ 601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601">
                <a:moveTo>
                  <a:pt x="629" y="601"/>
                </a:moveTo>
                <a:lnTo>
                  <a:pt x="37" y="0"/>
                </a:lnTo>
                <a:lnTo>
                  <a:pt x="0" y="176"/>
                </a:lnTo>
                <a:lnTo>
                  <a:pt x="629" y="601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0" name="Freeform 100"/>
          <p:cNvSpPr>
            <a:spLocks/>
          </p:cNvSpPr>
          <p:nvPr/>
        </p:nvSpPr>
        <p:spPr bwMode="auto">
          <a:xfrm>
            <a:off x="7325346" y="2064828"/>
            <a:ext cx="19050" cy="100432"/>
          </a:xfrm>
          <a:custGeom>
            <a:avLst/>
            <a:gdLst>
              <a:gd name="T0" fmla="*/ 0 w 87"/>
              <a:gd name="T1" fmla="*/ 0 h 478"/>
              <a:gd name="T2" fmla="*/ 87 w 87"/>
              <a:gd name="T3" fmla="*/ 43 h 478"/>
              <a:gd name="T4" fmla="*/ 87 w 87"/>
              <a:gd name="T5" fmla="*/ 478 h 478"/>
              <a:gd name="T6" fmla="*/ 31 w 87"/>
              <a:gd name="T7" fmla="*/ 156 h 478"/>
              <a:gd name="T8" fmla="*/ 0 w 87"/>
              <a:gd name="T9" fmla="*/ 0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478">
                <a:moveTo>
                  <a:pt x="0" y="0"/>
                </a:moveTo>
                <a:lnTo>
                  <a:pt x="87" y="43"/>
                </a:lnTo>
                <a:lnTo>
                  <a:pt x="87" y="478"/>
                </a:lnTo>
                <a:lnTo>
                  <a:pt x="31" y="156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1" name="Freeform 101"/>
          <p:cNvSpPr>
            <a:spLocks/>
          </p:cNvSpPr>
          <p:nvPr/>
        </p:nvSpPr>
        <p:spPr bwMode="auto">
          <a:xfrm>
            <a:off x="7411071" y="2066305"/>
            <a:ext cx="109538" cy="96001"/>
          </a:xfrm>
          <a:custGeom>
            <a:avLst/>
            <a:gdLst>
              <a:gd name="T0" fmla="*/ 483 w 483"/>
              <a:gd name="T1" fmla="*/ 460 h 460"/>
              <a:gd name="T2" fmla="*/ 29 w 483"/>
              <a:gd name="T3" fmla="*/ 0 h 460"/>
              <a:gd name="T4" fmla="*/ 0 w 483"/>
              <a:gd name="T5" fmla="*/ 135 h 460"/>
              <a:gd name="T6" fmla="*/ 483 w 483"/>
              <a:gd name="T7" fmla="*/ 460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3" h="460">
                <a:moveTo>
                  <a:pt x="483" y="460"/>
                </a:moveTo>
                <a:lnTo>
                  <a:pt x="29" y="0"/>
                </a:lnTo>
                <a:lnTo>
                  <a:pt x="0" y="135"/>
                </a:lnTo>
                <a:lnTo>
                  <a:pt x="483" y="46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" name="Freeform 102"/>
          <p:cNvSpPr>
            <a:spLocks/>
          </p:cNvSpPr>
          <p:nvPr/>
        </p:nvSpPr>
        <p:spPr bwMode="auto">
          <a:xfrm>
            <a:off x="7412658" y="2067782"/>
            <a:ext cx="96838" cy="85662"/>
          </a:xfrm>
          <a:custGeom>
            <a:avLst/>
            <a:gdLst>
              <a:gd name="T0" fmla="*/ 425 w 425"/>
              <a:gd name="T1" fmla="*/ 406 h 406"/>
              <a:gd name="T2" fmla="*/ 24 w 425"/>
              <a:gd name="T3" fmla="*/ 0 h 406"/>
              <a:gd name="T4" fmla="*/ 0 w 425"/>
              <a:gd name="T5" fmla="*/ 119 h 406"/>
              <a:gd name="T6" fmla="*/ 425 w 425"/>
              <a:gd name="T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5" h="406">
                <a:moveTo>
                  <a:pt x="425" y="406"/>
                </a:moveTo>
                <a:lnTo>
                  <a:pt x="24" y="0"/>
                </a:lnTo>
                <a:lnTo>
                  <a:pt x="0" y="119"/>
                </a:lnTo>
                <a:lnTo>
                  <a:pt x="425" y="406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" name="Freeform 103"/>
          <p:cNvSpPr>
            <a:spLocks/>
          </p:cNvSpPr>
          <p:nvPr/>
        </p:nvSpPr>
        <p:spPr bwMode="auto">
          <a:xfrm>
            <a:off x="7409483" y="2063351"/>
            <a:ext cx="120650" cy="106339"/>
          </a:xfrm>
          <a:custGeom>
            <a:avLst/>
            <a:gdLst>
              <a:gd name="T0" fmla="*/ 527 w 527"/>
              <a:gd name="T1" fmla="*/ 503 h 503"/>
              <a:gd name="T2" fmla="*/ 30 w 527"/>
              <a:gd name="T3" fmla="*/ 0 h 503"/>
              <a:gd name="T4" fmla="*/ 0 w 527"/>
              <a:gd name="T5" fmla="*/ 147 h 503"/>
              <a:gd name="T6" fmla="*/ 527 w 527"/>
              <a:gd name="T7" fmla="*/ 50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7" h="503">
                <a:moveTo>
                  <a:pt x="527" y="503"/>
                </a:moveTo>
                <a:lnTo>
                  <a:pt x="30" y="0"/>
                </a:lnTo>
                <a:lnTo>
                  <a:pt x="0" y="147"/>
                </a:lnTo>
                <a:lnTo>
                  <a:pt x="527" y="503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4" name="Freeform 104"/>
          <p:cNvSpPr>
            <a:spLocks/>
          </p:cNvSpPr>
          <p:nvPr/>
        </p:nvSpPr>
        <p:spPr bwMode="auto">
          <a:xfrm>
            <a:off x="7409483" y="2061874"/>
            <a:ext cx="128588" cy="113724"/>
          </a:xfrm>
          <a:custGeom>
            <a:avLst/>
            <a:gdLst>
              <a:gd name="T0" fmla="*/ 571 w 571"/>
              <a:gd name="T1" fmla="*/ 545 h 545"/>
              <a:gd name="T2" fmla="*/ 32 w 571"/>
              <a:gd name="T3" fmla="*/ 0 h 545"/>
              <a:gd name="T4" fmla="*/ 0 w 571"/>
              <a:gd name="T5" fmla="*/ 161 h 545"/>
              <a:gd name="T6" fmla="*/ 571 w 571"/>
              <a:gd name="T7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1" h="545">
                <a:moveTo>
                  <a:pt x="571" y="545"/>
                </a:moveTo>
                <a:lnTo>
                  <a:pt x="32" y="0"/>
                </a:lnTo>
                <a:lnTo>
                  <a:pt x="0" y="161"/>
                </a:lnTo>
                <a:lnTo>
                  <a:pt x="571" y="545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5" name="Freeform 105"/>
          <p:cNvSpPr>
            <a:spLocks/>
          </p:cNvSpPr>
          <p:nvPr/>
        </p:nvSpPr>
        <p:spPr bwMode="auto">
          <a:xfrm>
            <a:off x="7406308" y="2055967"/>
            <a:ext cx="152400" cy="135878"/>
          </a:xfrm>
          <a:custGeom>
            <a:avLst/>
            <a:gdLst>
              <a:gd name="T0" fmla="*/ 672 w 672"/>
              <a:gd name="T1" fmla="*/ 642 h 642"/>
              <a:gd name="T2" fmla="*/ 39 w 672"/>
              <a:gd name="T3" fmla="*/ 0 h 642"/>
              <a:gd name="T4" fmla="*/ 0 w 672"/>
              <a:gd name="T5" fmla="*/ 189 h 642"/>
              <a:gd name="T6" fmla="*/ 672 w 672"/>
              <a:gd name="T7" fmla="*/ 642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2" h="642">
                <a:moveTo>
                  <a:pt x="672" y="642"/>
                </a:moveTo>
                <a:lnTo>
                  <a:pt x="39" y="0"/>
                </a:lnTo>
                <a:lnTo>
                  <a:pt x="0" y="189"/>
                </a:lnTo>
                <a:lnTo>
                  <a:pt x="672" y="64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6" name="Freeform 106"/>
          <p:cNvSpPr>
            <a:spLocks/>
          </p:cNvSpPr>
          <p:nvPr/>
        </p:nvSpPr>
        <p:spPr bwMode="auto">
          <a:xfrm>
            <a:off x="7326933" y="2066305"/>
            <a:ext cx="15875" cy="82708"/>
          </a:xfrm>
          <a:custGeom>
            <a:avLst/>
            <a:gdLst>
              <a:gd name="T0" fmla="*/ 0 w 71"/>
              <a:gd name="T1" fmla="*/ 0 h 392"/>
              <a:gd name="T2" fmla="*/ 71 w 71"/>
              <a:gd name="T3" fmla="*/ 36 h 392"/>
              <a:gd name="T4" fmla="*/ 71 w 71"/>
              <a:gd name="T5" fmla="*/ 392 h 392"/>
              <a:gd name="T6" fmla="*/ 29 w 71"/>
              <a:gd name="T7" fmla="*/ 144 h 392"/>
              <a:gd name="T8" fmla="*/ 0 w 71"/>
              <a:gd name="T9" fmla="*/ 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392">
                <a:moveTo>
                  <a:pt x="0" y="0"/>
                </a:moveTo>
                <a:lnTo>
                  <a:pt x="71" y="36"/>
                </a:lnTo>
                <a:lnTo>
                  <a:pt x="71" y="392"/>
                </a:lnTo>
                <a:lnTo>
                  <a:pt x="29" y="144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7" name="Freeform 107"/>
          <p:cNvSpPr>
            <a:spLocks/>
          </p:cNvSpPr>
          <p:nvPr/>
        </p:nvSpPr>
        <p:spPr bwMode="auto">
          <a:xfrm>
            <a:off x="7323758" y="2063351"/>
            <a:ext cx="22225" cy="113724"/>
          </a:xfrm>
          <a:custGeom>
            <a:avLst/>
            <a:gdLst>
              <a:gd name="T0" fmla="*/ 0 w 100"/>
              <a:gd name="T1" fmla="*/ 0 h 544"/>
              <a:gd name="T2" fmla="*/ 100 w 100"/>
              <a:gd name="T3" fmla="*/ 47 h 544"/>
              <a:gd name="T4" fmla="*/ 100 w 100"/>
              <a:gd name="T5" fmla="*/ 544 h 544"/>
              <a:gd name="T6" fmla="*/ 34 w 100"/>
              <a:gd name="T7" fmla="*/ 165 h 544"/>
              <a:gd name="T8" fmla="*/ 0 w 100"/>
              <a:gd name="T9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544">
                <a:moveTo>
                  <a:pt x="0" y="0"/>
                </a:moveTo>
                <a:lnTo>
                  <a:pt x="100" y="47"/>
                </a:lnTo>
                <a:lnTo>
                  <a:pt x="100" y="544"/>
                </a:lnTo>
                <a:lnTo>
                  <a:pt x="34" y="165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8" name="Freeform 108"/>
          <p:cNvSpPr>
            <a:spLocks/>
          </p:cNvSpPr>
          <p:nvPr/>
        </p:nvSpPr>
        <p:spPr bwMode="auto">
          <a:xfrm>
            <a:off x="7322171" y="2060397"/>
            <a:ext cx="25400" cy="128494"/>
          </a:xfrm>
          <a:custGeom>
            <a:avLst/>
            <a:gdLst>
              <a:gd name="T0" fmla="*/ 0 w 112"/>
              <a:gd name="T1" fmla="*/ 0 h 611"/>
              <a:gd name="T2" fmla="*/ 112 w 112"/>
              <a:gd name="T3" fmla="*/ 55 h 611"/>
              <a:gd name="T4" fmla="*/ 112 w 112"/>
              <a:gd name="T5" fmla="*/ 611 h 611"/>
              <a:gd name="T6" fmla="*/ 36 w 112"/>
              <a:gd name="T7" fmla="*/ 177 h 611"/>
              <a:gd name="T8" fmla="*/ 0 w 112"/>
              <a:gd name="T9" fmla="*/ 0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611">
                <a:moveTo>
                  <a:pt x="0" y="0"/>
                </a:moveTo>
                <a:lnTo>
                  <a:pt x="112" y="55"/>
                </a:lnTo>
                <a:lnTo>
                  <a:pt x="112" y="611"/>
                </a:lnTo>
                <a:lnTo>
                  <a:pt x="36" y="177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9" name="Freeform 109"/>
          <p:cNvSpPr>
            <a:spLocks/>
          </p:cNvSpPr>
          <p:nvPr/>
        </p:nvSpPr>
        <p:spPr bwMode="auto">
          <a:xfrm>
            <a:off x="7318996" y="2055967"/>
            <a:ext cx="30163" cy="160986"/>
          </a:xfrm>
          <a:custGeom>
            <a:avLst/>
            <a:gdLst>
              <a:gd name="T0" fmla="*/ 0 w 137"/>
              <a:gd name="T1" fmla="*/ 0 h 763"/>
              <a:gd name="T2" fmla="*/ 137 w 137"/>
              <a:gd name="T3" fmla="*/ 68 h 763"/>
              <a:gd name="T4" fmla="*/ 137 w 137"/>
              <a:gd name="T5" fmla="*/ 763 h 763"/>
              <a:gd name="T6" fmla="*/ 40 w 137"/>
              <a:gd name="T7" fmla="*/ 199 h 763"/>
              <a:gd name="T8" fmla="*/ 0 w 137"/>
              <a:gd name="T9" fmla="*/ 0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763">
                <a:moveTo>
                  <a:pt x="0" y="0"/>
                </a:moveTo>
                <a:lnTo>
                  <a:pt x="137" y="68"/>
                </a:lnTo>
                <a:lnTo>
                  <a:pt x="137" y="763"/>
                </a:lnTo>
                <a:lnTo>
                  <a:pt x="40" y="199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0" name="Freeform 110"/>
          <p:cNvSpPr>
            <a:spLocks/>
          </p:cNvSpPr>
          <p:nvPr/>
        </p:nvSpPr>
        <p:spPr bwMode="auto">
          <a:xfrm>
            <a:off x="7317408" y="2054489"/>
            <a:ext cx="33338" cy="175756"/>
          </a:xfrm>
          <a:custGeom>
            <a:avLst/>
            <a:gdLst>
              <a:gd name="T0" fmla="*/ 0 w 151"/>
              <a:gd name="T1" fmla="*/ 0 h 830"/>
              <a:gd name="T2" fmla="*/ 151 w 151"/>
              <a:gd name="T3" fmla="*/ 73 h 830"/>
              <a:gd name="T4" fmla="*/ 151 w 151"/>
              <a:gd name="T5" fmla="*/ 830 h 830"/>
              <a:gd name="T6" fmla="*/ 42 w 151"/>
              <a:gd name="T7" fmla="*/ 209 h 830"/>
              <a:gd name="T8" fmla="*/ 0 w 151"/>
              <a:gd name="T9" fmla="*/ 0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" h="830">
                <a:moveTo>
                  <a:pt x="0" y="0"/>
                </a:moveTo>
                <a:lnTo>
                  <a:pt x="151" y="73"/>
                </a:lnTo>
                <a:lnTo>
                  <a:pt x="151" y="830"/>
                </a:lnTo>
                <a:lnTo>
                  <a:pt x="42" y="209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1" name="Freeform 111"/>
          <p:cNvSpPr>
            <a:spLocks/>
          </p:cNvSpPr>
          <p:nvPr/>
        </p:nvSpPr>
        <p:spPr bwMode="auto">
          <a:xfrm>
            <a:off x="7314233" y="2051535"/>
            <a:ext cx="39688" cy="205294"/>
          </a:xfrm>
          <a:custGeom>
            <a:avLst/>
            <a:gdLst>
              <a:gd name="T0" fmla="*/ 0 w 174"/>
              <a:gd name="T1" fmla="*/ 12 h 974"/>
              <a:gd name="T2" fmla="*/ 12 w 174"/>
              <a:gd name="T3" fmla="*/ 0 h 974"/>
              <a:gd name="T4" fmla="*/ 174 w 174"/>
              <a:gd name="T5" fmla="*/ 79 h 974"/>
              <a:gd name="T6" fmla="*/ 174 w 174"/>
              <a:gd name="T7" fmla="*/ 974 h 974"/>
              <a:gd name="T8" fmla="*/ 44 w 174"/>
              <a:gd name="T9" fmla="*/ 223 h 974"/>
              <a:gd name="T10" fmla="*/ 0 w 174"/>
              <a:gd name="T11" fmla="*/ 12 h 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4" h="974">
                <a:moveTo>
                  <a:pt x="0" y="12"/>
                </a:moveTo>
                <a:lnTo>
                  <a:pt x="12" y="0"/>
                </a:lnTo>
                <a:lnTo>
                  <a:pt x="174" y="79"/>
                </a:lnTo>
                <a:lnTo>
                  <a:pt x="174" y="974"/>
                </a:lnTo>
                <a:lnTo>
                  <a:pt x="44" y="223"/>
                </a:lnTo>
                <a:lnTo>
                  <a:pt x="0" y="1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2" name="Freeform 112"/>
          <p:cNvSpPr>
            <a:spLocks/>
          </p:cNvSpPr>
          <p:nvPr/>
        </p:nvSpPr>
        <p:spPr bwMode="auto">
          <a:xfrm>
            <a:off x="7312646" y="2050059"/>
            <a:ext cx="41275" cy="220064"/>
          </a:xfrm>
          <a:custGeom>
            <a:avLst/>
            <a:gdLst>
              <a:gd name="T0" fmla="*/ 0 w 184"/>
              <a:gd name="T1" fmla="*/ 16 h 1038"/>
              <a:gd name="T2" fmla="*/ 17 w 184"/>
              <a:gd name="T3" fmla="*/ 0 h 1038"/>
              <a:gd name="T4" fmla="*/ 184 w 184"/>
              <a:gd name="T5" fmla="*/ 83 h 1038"/>
              <a:gd name="T6" fmla="*/ 184 w 184"/>
              <a:gd name="T7" fmla="*/ 1038 h 1038"/>
              <a:gd name="T8" fmla="*/ 43 w 184"/>
              <a:gd name="T9" fmla="*/ 231 h 1038"/>
              <a:gd name="T10" fmla="*/ 0 w 184"/>
              <a:gd name="T11" fmla="*/ 16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4" h="1038">
                <a:moveTo>
                  <a:pt x="0" y="16"/>
                </a:moveTo>
                <a:lnTo>
                  <a:pt x="17" y="0"/>
                </a:lnTo>
                <a:lnTo>
                  <a:pt x="184" y="83"/>
                </a:lnTo>
                <a:lnTo>
                  <a:pt x="184" y="1038"/>
                </a:lnTo>
                <a:lnTo>
                  <a:pt x="43" y="231"/>
                </a:lnTo>
                <a:lnTo>
                  <a:pt x="0" y="16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3" name="Freeform 113"/>
          <p:cNvSpPr>
            <a:spLocks/>
          </p:cNvSpPr>
          <p:nvPr/>
        </p:nvSpPr>
        <p:spPr bwMode="auto">
          <a:xfrm>
            <a:off x="7309471" y="2047105"/>
            <a:ext cx="47625" cy="251079"/>
          </a:xfrm>
          <a:custGeom>
            <a:avLst/>
            <a:gdLst>
              <a:gd name="T0" fmla="*/ 0 w 207"/>
              <a:gd name="T1" fmla="*/ 26 h 1184"/>
              <a:gd name="T2" fmla="*/ 26 w 207"/>
              <a:gd name="T3" fmla="*/ 0 h 1184"/>
              <a:gd name="T4" fmla="*/ 207 w 207"/>
              <a:gd name="T5" fmla="*/ 88 h 1184"/>
              <a:gd name="T6" fmla="*/ 207 w 207"/>
              <a:gd name="T7" fmla="*/ 1184 h 1184"/>
              <a:gd name="T8" fmla="*/ 44 w 207"/>
              <a:gd name="T9" fmla="*/ 246 h 1184"/>
              <a:gd name="T10" fmla="*/ 0 w 207"/>
              <a:gd name="T11" fmla="*/ 26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7" h="1184">
                <a:moveTo>
                  <a:pt x="0" y="26"/>
                </a:moveTo>
                <a:lnTo>
                  <a:pt x="26" y="0"/>
                </a:lnTo>
                <a:lnTo>
                  <a:pt x="207" y="88"/>
                </a:lnTo>
                <a:lnTo>
                  <a:pt x="207" y="1184"/>
                </a:lnTo>
                <a:lnTo>
                  <a:pt x="44" y="246"/>
                </a:lnTo>
                <a:lnTo>
                  <a:pt x="0" y="26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4" name="Freeform 114"/>
          <p:cNvSpPr>
            <a:spLocks/>
          </p:cNvSpPr>
          <p:nvPr/>
        </p:nvSpPr>
        <p:spPr bwMode="auto">
          <a:xfrm>
            <a:off x="7309471" y="2047105"/>
            <a:ext cx="49213" cy="262894"/>
          </a:xfrm>
          <a:custGeom>
            <a:avLst/>
            <a:gdLst>
              <a:gd name="T0" fmla="*/ 0 w 217"/>
              <a:gd name="T1" fmla="*/ 30 h 1247"/>
              <a:gd name="T2" fmla="*/ 30 w 217"/>
              <a:gd name="T3" fmla="*/ 0 h 1247"/>
              <a:gd name="T4" fmla="*/ 217 w 217"/>
              <a:gd name="T5" fmla="*/ 91 h 1247"/>
              <a:gd name="T6" fmla="*/ 217 w 217"/>
              <a:gd name="T7" fmla="*/ 1247 h 1247"/>
              <a:gd name="T8" fmla="*/ 45 w 217"/>
              <a:gd name="T9" fmla="*/ 253 h 1247"/>
              <a:gd name="T10" fmla="*/ 0 w 217"/>
              <a:gd name="T11" fmla="*/ 30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7" h="1247">
                <a:moveTo>
                  <a:pt x="0" y="30"/>
                </a:moveTo>
                <a:lnTo>
                  <a:pt x="30" y="0"/>
                </a:lnTo>
                <a:lnTo>
                  <a:pt x="217" y="91"/>
                </a:lnTo>
                <a:lnTo>
                  <a:pt x="217" y="1247"/>
                </a:lnTo>
                <a:lnTo>
                  <a:pt x="45" y="253"/>
                </a:lnTo>
                <a:lnTo>
                  <a:pt x="0" y="3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5" name="Line 115"/>
          <p:cNvSpPr>
            <a:spLocks noChangeShapeType="1"/>
          </p:cNvSpPr>
          <p:nvPr/>
        </p:nvSpPr>
        <p:spPr bwMode="auto">
          <a:xfrm flipH="1" flipV="1">
            <a:off x="7141196" y="1800456"/>
            <a:ext cx="117475" cy="16541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6" name="Freeform 116"/>
          <p:cNvSpPr>
            <a:spLocks/>
          </p:cNvSpPr>
          <p:nvPr/>
        </p:nvSpPr>
        <p:spPr bwMode="auto">
          <a:xfrm>
            <a:off x="7199933" y="1980642"/>
            <a:ext cx="55563" cy="10339"/>
          </a:xfrm>
          <a:custGeom>
            <a:avLst/>
            <a:gdLst>
              <a:gd name="T0" fmla="*/ 0 w 243"/>
              <a:gd name="T1" fmla="*/ 49 h 49"/>
              <a:gd name="T2" fmla="*/ 243 w 243"/>
              <a:gd name="T3" fmla="*/ 0 h 49"/>
              <a:gd name="T4" fmla="*/ 215 w 243"/>
              <a:gd name="T5" fmla="*/ 49 h 49"/>
              <a:gd name="T6" fmla="*/ 0 w 243"/>
              <a:gd name="T7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3" h="49">
                <a:moveTo>
                  <a:pt x="0" y="49"/>
                </a:moveTo>
                <a:lnTo>
                  <a:pt x="243" y="0"/>
                </a:lnTo>
                <a:lnTo>
                  <a:pt x="215" y="49"/>
                </a:lnTo>
                <a:lnTo>
                  <a:pt x="0" y="49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7" name="Line 117"/>
          <p:cNvSpPr>
            <a:spLocks noChangeShapeType="1"/>
          </p:cNvSpPr>
          <p:nvPr/>
        </p:nvSpPr>
        <p:spPr bwMode="auto">
          <a:xfrm>
            <a:off x="7050708" y="2004273"/>
            <a:ext cx="20955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8" name="Line 118"/>
          <p:cNvSpPr>
            <a:spLocks noChangeShapeType="1"/>
          </p:cNvSpPr>
          <p:nvPr/>
        </p:nvSpPr>
        <p:spPr bwMode="auto">
          <a:xfrm flipH="1">
            <a:off x="7050708" y="1965873"/>
            <a:ext cx="207963" cy="3840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9" name="Line 119"/>
          <p:cNvSpPr>
            <a:spLocks noChangeShapeType="1"/>
          </p:cNvSpPr>
          <p:nvPr/>
        </p:nvSpPr>
        <p:spPr bwMode="auto">
          <a:xfrm flipH="1" flipV="1">
            <a:off x="7050708" y="2004273"/>
            <a:ext cx="206375" cy="3840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0" name="Freeform 120"/>
          <p:cNvSpPr>
            <a:spLocks/>
          </p:cNvSpPr>
          <p:nvPr/>
        </p:nvSpPr>
        <p:spPr bwMode="auto">
          <a:xfrm>
            <a:off x="7238033" y="1985074"/>
            <a:ext cx="9525" cy="1477"/>
          </a:xfrm>
          <a:custGeom>
            <a:avLst/>
            <a:gdLst>
              <a:gd name="T0" fmla="*/ 0 w 45"/>
              <a:gd name="T1" fmla="*/ 9 h 9"/>
              <a:gd name="T2" fmla="*/ 45 w 45"/>
              <a:gd name="T3" fmla="*/ 0 h 9"/>
              <a:gd name="T4" fmla="*/ 40 w 45"/>
              <a:gd name="T5" fmla="*/ 9 h 9"/>
              <a:gd name="T6" fmla="*/ 0 w 45"/>
              <a:gd name="T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" h="9">
                <a:moveTo>
                  <a:pt x="0" y="9"/>
                </a:moveTo>
                <a:lnTo>
                  <a:pt x="45" y="0"/>
                </a:lnTo>
                <a:lnTo>
                  <a:pt x="40" y="9"/>
                </a:lnTo>
                <a:lnTo>
                  <a:pt x="0" y="9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1" name="Freeform 121"/>
          <p:cNvSpPr>
            <a:spLocks/>
          </p:cNvSpPr>
          <p:nvPr/>
        </p:nvSpPr>
        <p:spPr bwMode="auto">
          <a:xfrm>
            <a:off x="7163421" y="1973258"/>
            <a:ext cx="107950" cy="20677"/>
          </a:xfrm>
          <a:custGeom>
            <a:avLst/>
            <a:gdLst>
              <a:gd name="T0" fmla="*/ 0 w 481"/>
              <a:gd name="T1" fmla="*/ 96 h 96"/>
              <a:gd name="T2" fmla="*/ 429 w 481"/>
              <a:gd name="T3" fmla="*/ 11 h 96"/>
              <a:gd name="T4" fmla="*/ 481 w 481"/>
              <a:gd name="T5" fmla="*/ 0 h 96"/>
              <a:gd name="T6" fmla="*/ 425 w 481"/>
              <a:gd name="T7" fmla="*/ 47 h 96"/>
              <a:gd name="T8" fmla="*/ 393 w 481"/>
              <a:gd name="T9" fmla="*/ 96 h 96"/>
              <a:gd name="T10" fmla="*/ 0 w 481"/>
              <a:gd name="T11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1" h="96">
                <a:moveTo>
                  <a:pt x="0" y="96"/>
                </a:moveTo>
                <a:lnTo>
                  <a:pt x="429" y="11"/>
                </a:lnTo>
                <a:lnTo>
                  <a:pt x="481" y="0"/>
                </a:lnTo>
                <a:lnTo>
                  <a:pt x="425" y="47"/>
                </a:lnTo>
                <a:lnTo>
                  <a:pt x="393" y="96"/>
                </a:lnTo>
                <a:lnTo>
                  <a:pt x="0" y="96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2" name="Freeform 122"/>
          <p:cNvSpPr>
            <a:spLocks/>
          </p:cNvSpPr>
          <p:nvPr/>
        </p:nvSpPr>
        <p:spPr bwMode="auto">
          <a:xfrm>
            <a:off x="7236446" y="2058920"/>
            <a:ext cx="41275" cy="41354"/>
          </a:xfrm>
          <a:custGeom>
            <a:avLst/>
            <a:gdLst>
              <a:gd name="T0" fmla="*/ 186 w 186"/>
              <a:gd name="T1" fmla="*/ 11 h 198"/>
              <a:gd name="T2" fmla="*/ 0 w 186"/>
              <a:gd name="T3" fmla="*/ 198 h 198"/>
              <a:gd name="T4" fmla="*/ 131 w 186"/>
              <a:gd name="T5" fmla="*/ 0 h 198"/>
              <a:gd name="T6" fmla="*/ 186 w 186"/>
              <a:gd name="T7" fmla="*/ 11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6" h="198">
                <a:moveTo>
                  <a:pt x="186" y="11"/>
                </a:moveTo>
                <a:lnTo>
                  <a:pt x="0" y="198"/>
                </a:lnTo>
                <a:lnTo>
                  <a:pt x="131" y="0"/>
                </a:lnTo>
                <a:lnTo>
                  <a:pt x="186" y="11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3" name="Freeform 123"/>
          <p:cNvSpPr>
            <a:spLocks/>
          </p:cNvSpPr>
          <p:nvPr/>
        </p:nvSpPr>
        <p:spPr bwMode="auto">
          <a:xfrm>
            <a:off x="7212633" y="2054489"/>
            <a:ext cx="73025" cy="72370"/>
          </a:xfrm>
          <a:custGeom>
            <a:avLst/>
            <a:gdLst>
              <a:gd name="T0" fmla="*/ 323 w 323"/>
              <a:gd name="T1" fmla="*/ 19 h 343"/>
              <a:gd name="T2" fmla="*/ 0 w 323"/>
              <a:gd name="T3" fmla="*/ 343 h 343"/>
              <a:gd name="T4" fmla="*/ 226 w 323"/>
              <a:gd name="T5" fmla="*/ 0 h 343"/>
              <a:gd name="T6" fmla="*/ 323 w 323"/>
              <a:gd name="T7" fmla="*/ 19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3" h="343">
                <a:moveTo>
                  <a:pt x="323" y="19"/>
                </a:moveTo>
                <a:lnTo>
                  <a:pt x="0" y="343"/>
                </a:lnTo>
                <a:lnTo>
                  <a:pt x="226" y="0"/>
                </a:lnTo>
                <a:lnTo>
                  <a:pt x="323" y="19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4" name="Freeform 124"/>
          <p:cNvSpPr>
            <a:spLocks/>
          </p:cNvSpPr>
          <p:nvPr/>
        </p:nvSpPr>
        <p:spPr bwMode="auto">
          <a:xfrm>
            <a:off x="7260258" y="2061874"/>
            <a:ext cx="11113" cy="11815"/>
          </a:xfrm>
          <a:custGeom>
            <a:avLst/>
            <a:gdLst>
              <a:gd name="T0" fmla="*/ 50 w 50"/>
              <a:gd name="T1" fmla="*/ 3 h 52"/>
              <a:gd name="T2" fmla="*/ 0 w 50"/>
              <a:gd name="T3" fmla="*/ 52 h 52"/>
              <a:gd name="T4" fmla="*/ 34 w 50"/>
              <a:gd name="T5" fmla="*/ 0 h 52"/>
              <a:gd name="T6" fmla="*/ 50 w 50"/>
              <a:gd name="T7" fmla="*/ 3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" h="52">
                <a:moveTo>
                  <a:pt x="50" y="3"/>
                </a:moveTo>
                <a:lnTo>
                  <a:pt x="0" y="52"/>
                </a:lnTo>
                <a:lnTo>
                  <a:pt x="34" y="0"/>
                </a:lnTo>
                <a:lnTo>
                  <a:pt x="50" y="3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5" name="Freeform 125"/>
          <p:cNvSpPr>
            <a:spLocks/>
          </p:cNvSpPr>
          <p:nvPr/>
        </p:nvSpPr>
        <p:spPr bwMode="auto">
          <a:xfrm>
            <a:off x="7260258" y="1976212"/>
            <a:ext cx="25400" cy="54647"/>
          </a:xfrm>
          <a:custGeom>
            <a:avLst/>
            <a:gdLst>
              <a:gd name="T0" fmla="*/ 116 w 116"/>
              <a:gd name="T1" fmla="*/ 0 h 257"/>
              <a:gd name="T2" fmla="*/ 26 w 116"/>
              <a:gd name="T3" fmla="*/ 65 h 257"/>
              <a:gd name="T4" fmla="*/ 0 w 116"/>
              <a:gd name="T5" fmla="*/ 129 h 257"/>
              <a:gd name="T6" fmla="*/ 26 w 116"/>
              <a:gd name="T7" fmla="*/ 193 h 257"/>
              <a:gd name="T8" fmla="*/ 113 w 116"/>
              <a:gd name="T9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257">
                <a:moveTo>
                  <a:pt x="116" y="0"/>
                </a:moveTo>
                <a:lnTo>
                  <a:pt x="26" y="65"/>
                </a:lnTo>
                <a:lnTo>
                  <a:pt x="0" y="129"/>
                </a:lnTo>
                <a:lnTo>
                  <a:pt x="26" y="193"/>
                </a:lnTo>
                <a:lnTo>
                  <a:pt x="113" y="257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6" name="Freeform 126"/>
          <p:cNvSpPr>
            <a:spLocks/>
          </p:cNvSpPr>
          <p:nvPr/>
        </p:nvSpPr>
        <p:spPr bwMode="auto">
          <a:xfrm>
            <a:off x="7260258" y="1977689"/>
            <a:ext cx="25400" cy="53170"/>
          </a:xfrm>
          <a:custGeom>
            <a:avLst/>
            <a:gdLst>
              <a:gd name="T0" fmla="*/ 114 w 114"/>
              <a:gd name="T1" fmla="*/ 0 h 248"/>
              <a:gd name="T2" fmla="*/ 25 w 114"/>
              <a:gd name="T3" fmla="*/ 64 h 248"/>
              <a:gd name="T4" fmla="*/ 0 w 114"/>
              <a:gd name="T5" fmla="*/ 124 h 248"/>
              <a:gd name="T6" fmla="*/ 25 w 114"/>
              <a:gd name="T7" fmla="*/ 185 h 248"/>
              <a:gd name="T8" fmla="*/ 112 w 114"/>
              <a:gd name="T9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248">
                <a:moveTo>
                  <a:pt x="114" y="0"/>
                </a:moveTo>
                <a:lnTo>
                  <a:pt x="25" y="64"/>
                </a:lnTo>
                <a:lnTo>
                  <a:pt x="0" y="124"/>
                </a:lnTo>
                <a:lnTo>
                  <a:pt x="25" y="185"/>
                </a:lnTo>
                <a:lnTo>
                  <a:pt x="112" y="248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7" name="Freeform 127"/>
          <p:cNvSpPr>
            <a:spLocks/>
          </p:cNvSpPr>
          <p:nvPr/>
        </p:nvSpPr>
        <p:spPr bwMode="auto">
          <a:xfrm>
            <a:off x="7226921" y="1983596"/>
            <a:ext cx="22225" cy="4431"/>
          </a:xfrm>
          <a:custGeom>
            <a:avLst/>
            <a:gdLst>
              <a:gd name="T0" fmla="*/ 0 w 102"/>
              <a:gd name="T1" fmla="*/ 20 h 20"/>
              <a:gd name="T2" fmla="*/ 102 w 102"/>
              <a:gd name="T3" fmla="*/ 0 h 20"/>
              <a:gd name="T4" fmla="*/ 94 w 102"/>
              <a:gd name="T5" fmla="*/ 20 h 20"/>
              <a:gd name="T6" fmla="*/ 0 w 102"/>
              <a:gd name="T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" h="20">
                <a:moveTo>
                  <a:pt x="0" y="20"/>
                </a:moveTo>
                <a:lnTo>
                  <a:pt x="102" y="0"/>
                </a:lnTo>
                <a:lnTo>
                  <a:pt x="94" y="20"/>
                </a:lnTo>
                <a:lnTo>
                  <a:pt x="0" y="2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8" name="Freeform 128"/>
          <p:cNvSpPr>
            <a:spLocks/>
          </p:cNvSpPr>
          <p:nvPr/>
        </p:nvSpPr>
        <p:spPr bwMode="auto">
          <a:xfrm>
            <a:off x="7215808" y="1982120"/>
            <a:ext cx="34925" cy="7385"/>
          </a:xfrm>
          <a:custGeom>
            <a:avLst/>
            <a:gdLst>
              <a:gd name="T0" fmla="*/ 0 w 159"/>
              <a:gd name="T1" fmla="*/ 33 h 33"/>
              <a:gd name="T2" fmla="*/ 159 w 159"/>
              <a:gd name="T3" fmla="*/ 0 h 33"/>
              <a:gd name="T4" fmla="*/ 146 w 159"/>
              <a:gd name="T5" fmla="*/ 33 h 33"/>
              <a:gd name="T6" fmla="*/ 0 w 159"/>
              <a:gd name="T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33">
                <a:moveTo>
                  <a:pt x="0" y="33"/>
                </a:moveTo>
                <a:lnTo>
                  <a:pt x="159" y="0"/>
                </a:lnTo>
                <a:lnTo>
                  <a:pt x="146" y="33"/>
                </a:lnTo>
                <a:lnTo>
                  <a:pt x="0" y="33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9" name="Freeform 129"/>
          <p:cNvSpPr>
            <a:spLocks/>
          </p:cNvSpPr>
          <p:nvPr/>
        </p:nvSpPr>
        <p:spPr bwMode="auto">
          <a:xfrm>
            <a:off x="7188821" y="1979166"/>
            <a:ext cx="69850" cy="11815"/>
          </a:xfrm>
          <a:custGeom>
            <a:avLst/>
            <a:gdLst>
              <a:gd name="T0" fmla="*/ 0 w 303"/>
              <a:gd name="T1" fmla="*/ 61 h 61"/>
              <a:gd name="T2" fmla="*/ 303 w 303"/>
              <a:gd name="T3" fmla="*/ 0 h 61"/>
              <a:gd name="T4" fmla="*/ 268 w 303"/>
              <a:gd name="T5" fmla="*/ 61 h 61"/>
              <a:gd name="T6" fmla="*/ 0 w 303"/>
              <a:gd name="T7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61">
                <a:moveTo>
                  <a:pt x="0" y="61"/>
                </a:moveTo>
                <a:lnTo>
                  <a:pt x="303" y="0"/>
                </a:lnTo>
                <a:lnTo>
                  <a:pt x="268" y="61"/>
                </a:lnTo>
                <a:lnTo>
                  <a:pt x="0" y="61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0" name="Freeform 130"/>
          <p:cNvSpPr>
            <a:spLocks/>
          </p:cNvSpPr>
          <p:nvPr/>
        </p:nvSpPr>
        <p:spPr bwMode="auto">
          <a:xfrm>
            <a:off x="7177708" y="1977689"/>
            <a:ext cx="82550" cy="14769"/>
          </a:xfrm>
          <a:custGeom>
            <a:avLst/>
            <a:gdLst>
              <a:gd name="T0" fmla="*/ 0 w 364"/>
              <a:gd name="T1" fmla="*/ 73 h 73"/>
              <a:gd name="T2" fmla="*/ 364 w 364"/>
              <a:gd name="T3" fmla="*/ 0 h 73"/>
              <a:gd name="T4" fmla="*/ 323 w 364"/>
              <a:gd name="T5" fmla="*/ 73 h 73"/>
              <a:gd name="T6" fmla="*/ 0 w 364"/>
              <a:gd name="T7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4" h="73">
                <a:moveTo>
                  <a:pt x="0" y="73"/>
                </a:moveTo>
                <a:lnTo>
                  <a:pt x="364" y="0"/>
                </a:lnTo>
                <a:lnTo>
                  <a:pt x="323" y="73"/>
                </a:lnTo>
                <a:lnTo>
                  <a:pt x="0" y="73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1" name="Freeform 131"/>
          <p:cNvSpPr>
            <a:spLocks/>
          </p:cNvSpPr>
          <p:nvPr/>
        </p:nvSpPr>
        <p:spPr bwMode="auto">
          <a:xfrm>
            <a:off x="7152308" y="1971781"/>
            <a:ext cx="123825" cy="23631"/>
          </a:xfrm>
          <a:custGeom>
            <a:avLst/>
            <a:gdLst>
              <a:gd name="T0" fmla="*/ 0 w 549"/>
              <a:gd name="T1" fmla="*/ 110 h 110"/>
              <a:gd name="T2" fmla="*/ 478 w 549"/>
              <a:gd name="T3" fmla="*/ 14 h 110"/>
              <a:gd name="T4" fmla="*/ 549 w 549"/>
              <a:gd name="T5" fmla="*/ 0 h 110"/>
              <a:gd name="T6" fmla="*/ 479 w 549"/>
              <a:gd name="T7" fmla="*/ 59 h 110"/>
              <a:gd name="T8" fmla="*/ 445 w 549"/>
              <a:gd name="T9" fmla="*/ 110 h 110"/>
              <a:gd name="T10" fmla="*/ 0 w 549"/>
              <a:gd name="T11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110">
                <a:moveTo>
                  <a:pt x="0" y="110"/>
                </a:moveTo>
                <a:lnTo>
                  <a:pt x="478" y="14"/>
                </a:lnTo>
                <a:lnTo>
                  <a:pt x="549" y="0"/>
                </a:lnTo>
                <a:lnTo>
                  <a:pt x="479" y="59"/>
                </a:lnTo>
                <a:lnTo>
                  <a:pt x="445" y="110"/>
                </a:lnTo>
                <a:lnTo>
                  <a:pt x="0" y="11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2" name="Freeform 132"/>
          <p:cNvSpPr>
            <a:spLocks/>
          </p:cNvSpPr>
          <p:nvPr/>
        </p:nvSpPr>
        <p:spPr bwMode="auto">
          <a:xfrm>
            <a:off x="7139608" y="1970304"/>
            <a:ext cx="141288" cy="25108"/>
          </a:xfrm>
          <a:custGeom>
            <a:avLst/>
            <a:gdLst>
              <a:gd name="T0" fmla="*/ 0 w 618"/>
              <a:gd name="T1" fmla="*/ 123 h 123"/>
              <a:gd name="T2" fmla="*/ 527 w 618"/>
              <a:gd name="T3" fmla="*/ 18 h 123"/>
              <a:gd name="T4" fmla="*/ 618 w 618"/>
              <a:gd name="T5" fmla="*/ 0 h 123"/>
              <a:gd name="T6" fmla="*/ 532 w 618"/>
              <a:gd name="T7" fmla="*/ 70 h 123"/>
              <a:gd name="T8" fmla="*/ 499 w 618"/>
              <a:gd name="T9" fmla="*/ 123 h 123"/>
              <a:gd name="T10" fmla="*/ 0 w 618"/>
              <a:gd name="T11" fmla="*/ 12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18" h="123">
                <a:moveTo>
                  <a:pt x="0" y="123"/>
                </a:moveTo>
                <a:lnTo>
                  <a:pt x="527" y="18"/>
                </a:lnTo>
                <a:lnTo>
                  <a:pt x="618" y="0"/>
                </a:lnTo>
                <a:lnTo>
                  <a:pt x="532" y="70"/>
                </a:lnTo>
                <a:lnTo>
                  <a:pt x="499" y="123"/>
                </a:lnTo>
                <a:lnTo>
                  <a:pt x="0" y="123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3" name="Freeform 133"/>
          <p:cNvSpPr>
            <a:spLocks/>
          </p:cNvSpPr>
          <p:nvPr/>
        </p:nvSpPr>
        <p:spPr bwMode="auto">
          <a:xfrm>
            <a:off x="7252321" y="2061874"/>
            <a:ext cx="20638" cy="19201"/>
          </a:xfrm>
          <a:custGeom>
            <a:avLst/>
            <a:gdLst>
              <a:gd name="T0" fmla="*/ 91 w 91"/>
              <a:gd name="T1" fmla="*/ 6 h 97"/>
              <a:gd name="T2" fmla="*/ 0 w 91"/>
              <a:gd name="T3" fmla="*/ 97 h 97"/>
              <a:gd name="T4" fmla="*/ 64 w 91"/>
              <a:gd name="T5" fmla="*/ 0 h 97"/>
              <a:gd name="T6" fmla="*/ 91 w 91"/>
              <a:gd name="T7" fmla="*/ 6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" h="97">
                <a:moveTo>
                  <a:pt x="91" y="6"/>
                </a:moveTo>
                <a:lnTo>
                  <a:pt x="0" y="97"/>
                </a:lnTo>
                <a:lnTo>
                  <a:pt x="64" y="0"/>
                </a:lnTo>
                <a:lnTo>
                  <a:pt x="91" y="6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4" name="Freeform 134"/>
          <p:cNvSpPr>
            <a:spLocks/>
          </p:cNvSpPr>
          <p:nvPr/>
        </p:nvSpPr>
        <p:spPr bwMode="auto">
          <a:xfrm>
            <a:off x="7245971" y="2060397"/>
            <a:ext cx="28575" cy="29539"/>
          </a:xfrm>
          <a:custGeom>
            <a:avLst/>
            <a:gdLst>
              <a:gd name="T0" fmla="*/ 132 w 132"/>
              <a:gd name="T1" fmla="*/ 7 h 140"/>
              <a:gd name="T2" fmla="*/ 0 w 132"/>
              <a:gd name="T3" fmla="*/ 140 h 140"/>
              <a:gd name="T4" fmla="*/ 93 w 132"/>
              <a:gd name="T5" fmla="*/ 0 h 140"/>
              <a:gd name="T6" fmla="*/ 132 w 132"/>
              <a:gd name="T7" fmla="*/ 7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" h="140">
                <a:moveTo>
                  <a:pt x="132" y="7"/>
                </a:moveTo>
                <a:lnTo>
                  <a:pt x="0" y="140"/>
                </a:lnTo>
                <a:lnTo>
                  <a:pt x="93" y="0"/>
                </a:lnTo>
                <a:lnTo>
                  <a:pt x="132" y="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5" name="Freeform 135"/>
          <p:cNvSpPr>
            <a:spLocks/>
          </p:cNvSpPr>
          <p:nvPr/>
        </p:nvSpPr>
        <p:spPr bwMode="auto">
          <a:xfrm>
            <a:off x="7228508" y="2057443"/>
            <a:ext cx="52388" cy="50216"/>
          </a:xfrm>
          <a:custGeom>
            <a:avLst/>
            <a:gdLst>
              <a:gd name="T0" fmla="*/ 229 w 229"/>
              <a:gd name="T1" fmla="*/ 14 h 241"/>
              <a:gd name="T2" fmla="*/ 0 w 229"/>
              <a:gd name="T3" fmla="*/ 241 h 241"/>
              <a:gd name="T4" fmla="*/ 161 w 229"/>
              <a:gd name="T5" fmla="*/ 0 h 241"/>
              <a:gd name="T6" fmla="*/ 229 w 229"/>
              <a:gd name="T7" fmla="*/ 14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9" h="241">
                <a:moveTo>
                  <a:pt x="229" y="14"/>
                </a:moveTo>
                <a:lnTo>
                  <a:pt x="0" y="241"/>
                </a:lnTo>
                <a:lnTo>
                  <a:pt x="161" y="0"/>
                </a:lnTo>
                <a:lnTo>
                  <a:pt x="229" y="14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6" name="Freeform 136"/>
          <p:cNvSpPr>
            <a:spLocks/>
          </p:cNvSpPr>
          <p:nvPr/>
        </p:nvSpPr>
        <p:spPr bwMode="auto">
          <a:xfrm>
            <a:off x="7222158" y="2055967"/>
            <a:ext cx="60325" cy="60555"/>
          </a:xfrm>
          <a:custGeom>
            <a:avLst/>
            <a:gdLst>
              <a:gd name="T0" fmla="*/ 270 w 270"/>
              <a:gd name="T1" fmla="*/ 17 h 286"/>
              <a:gd name="T2" fmla="*/ 0 w 270"/>
              <a:gd name="T3" fmla="*/ 286 h 286"/>
              <a:gd name="T4" fmla="*/ 189 w 270"/>
              <a:gd name="T5" fmla="*/ 0 h 286"/>
              <a:gd name="T6" fmla="*/ 270 w 270"/>
              <a:gd name="T7" fmla="*/ 17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0" h="286">
                <a:moveTo>
                  <a:pt x="270" y="17"/>
                </a:moveTo>
                <a:lnTo>
                  <a:pt x="0" y="286"/>
                </a:lnTo>
                <a:lnTo>
                  <a:pt x="189" y="0"/>
                </a:lnTo>
                <a:lnTo>
                  <a:pt x="270" y="1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7" name="Freeform 137"/>
          <p:cNvSpPr>
            <a:spLocks/>
          </p:cNvSpPr>
          <p:nvPr/>
        </p:nvSpPr>
        <p:spPr bwMode="auto">
          <a:xfrm>
            <a:off x="7204696" y="2053013"/>
            <a:ext cx="82550" cy="82708"/>
          </a:xfrm>
          <a:custGeom>
            <a:avLst/>
            <a:gdLst>
              <a:gd name="T0" fmla="*/ 364 w 364"/>
              <a:gd name="T1" fmla="*/ 22 h 387"/>
              <a:gd name="T2" fmla="*/ 0 w 364"/>
              <a:gd name="T3" fmla="*/ 387 h 387"/>
              <a:gd name="T4" fmla="*/ 256 w 364"/>
              <a:gd name="T5" fmla="*/ 0 h 387"/>
              <a:gd name="T6" fmla="*/ 364 w 364"/>
              <a:gd name="T7" fmla="*/ 22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4" h="387">
                <a:moveTo>
                  <a:pt x="364" y="22"/>
                </a:moveTo>
                <a:lnTo>
                  <a:pt x="0" y="387"/>
                </a:lnTo>
                <a:lnTo>
                  <a:pt x="256" y="0"/>
                </a:lnTo>
                <a:lnTo>
                  <a:pt x="364" y="2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8" name="Freeform 138"/>
          <p:cNvSpPr>
            <a:spLocks/>
          </p:cNvSpPr>
          <p:nvPr/>
        </p:nvSpPr>
        <p:spPr bwMode="auto">
          <a:xfrm>
            <a:off x="6961808" y="1979166"/>
            <a:ext cx="17463" cy="56124"/>
          </a:xfrm>
          <a:custGeom>
            <a:avLst/>
            <a:gdLst>
              <a:gd name="T0" fmla="*/ 74 w 74"/>
              <a:gd name="T1" fmla="*/ 0 h 268"/>
              <a:gd name="T2" fmla="*/ 44 w 74"/>
              <a:gd name="T3" fmla="*/ 0 h 268"/>
              <a:gd name="T4" fmla="*/ 14 w 74"/>
              <a:gd name="T5" fmla="*/ 218 h 268"/>
              <a:gd name="T6" fmla="*/ 0 w 74"/>
              <a:gd name="T7" fmla="*/ 268 h 268"/>
              <a:gd name="T8" fmla="*/ 26 w 74"/>
              <a:gd name="T9" fmla="*/ 268 h 268"/>
              <a:gd name="T10" fmla="*/ 59 w 74"/>
              <a:gd name="T11" fmla="*/ 42 h 268"/>
              <a:gd name="T12" fmla="*/ 74 w 74"/>
              <a:gd name="T13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268">
                <a:moveTo>
                  <a:pt x="74" y="0"/>
                </a:moveTo>
                <a:lnTo>
                  <a:pt x="44" y="0"/>
                </a:lnTo>
                <a:lnTo>
                  <a:pt x="14" y="218"/>
                </a:lnTo>
                <a:lnTo>
                  <a:pt x="0" y="268"/>
                </a:lnTo>
                <a:lnTo>
                  <a:pt x="26" y="268"/>
                </a:lnTo>
                <a:lnTo>
                  <a:pt x="59" y="42"/>
                </a:lnTo>
                <a:lnTo>
                  <a:pt x="74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9" name="Freeform 139"/>
          <p:cNvSpPr>
            <a:spLocks/>
          </p:cNvSpPr>
          <p:nvPr/>
        </p:nvSpPr>
        <p:spPr bwMode="auto">
          <a:xfrm>
            <a:off x="6976096" y="1979166"/>
            <a:ext cx="9525" cy="56124"/>
          </a:xfrm>
          <a:custGeom>
            <a:avLst/>
            <a:gdLst>
              <a:gd name="T0" fmla="*/ 15 w 43"/>
              <a:gd name="T1" fmla="*/ 0 h 268"/>
              <a:gd name="T2" fmla="*/ 0 w 43"/>
              <a:gd name="T3" fmla="*/ 42 h 268"/>
              <a:gd name="T4" fmla="*/ 30 w 43"/>
              <a:gd name="T5" fmla="*/ 268 h 268"/>
              <a:gd name="T6" fmla="*/ 43 w 43"/>
              <a:gd name="T7" fmla="*/ 218 h 268"/>
              <a:gd name="T8" fmla="*/ 15 w 43"/>
              <a:gd name="T9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268">
                <a:moveTo>
                  <a:pt x="15" y="0"/>
                </a:moveTo>
                <a:lnTo>
                  <a:pt x="0" y="42"/>
                </a:lnTo>
                <a:lnTo>
                  <a:pt x="30" y="268"/>
                </a:lnTo>
                <a:lnTo>
                  <a:pt x="43" y="218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0" name="Freeform 140"/>
          <p:cNvSpPr>
            <a:spLocks/>
          </p:cNvSpPr>
          <p:nvPr/>
        </p:nvSpPr>
        <p:spPr bwMode="auto">
          <a:xfrm>
            <a:off x="6955458" y="1979166"/>
            <a:ext cx="9525" cy="56124"/>
          </a:xfrm>
          <a:custGeom>
            <a:avLst/>
            <a:gdLst>
              <a:gd name="T0" fmla="*/ 25 w 45"/>
              <a:gd name="T1" fmla="*/ 0 h 268"/>
              <a:gd name="T2" fmla="*/ 0 w 45"/>
              <a:gd name="T3" fmla="*/ 0 h 268"/>
              <a:gd name="T4" fmla="*/ 31 w 45"/>
              <a:gd name="T5" fmla="*/ 268 h 268"/>
              <a:gd name="T6" fmla="*/ 45 w 45"/>
              <a:gd name="T7" fmla="*/ 218 h 268"/>
              <a:gd name="T8" fmla="*/ 25 w 45"/>
              <a:gd name="T9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268">
                <a:moveTo>
                  <a:pt x="25" y="0"/>
                </a:moveTo>
                <a:lnTo>
                  <a:pt x="0" y="0"/>
                </a:lnTo>
                <a:lnTo>
                  <a:pt x="31" y="268"/>
                </a:lnTo>
                <a:lnTo>
                  <a:pt x="45" y="218"/>
                </a:lnTo>
                <a:lnTo>
                  <a:pt x="25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1" name="Freeform 141"/>
          <p:cNvSpPr>
            <a:spLocks/>
          </p:cNvSpPr>
          <p:nvPr/>
        </p:nvSpPr>
        <p:spPr bwMode="auto">
          <a:xfrm>
            <a:off x="6982446" y="1979166"/>
            <a:ext cx="14288" cy="56124"/>
          </a:xfrm>
          <a:custGeom>
            <a:avLst/>
            <a:gdLst>
              <a:gd name="T0" fmla="*/ 59 w 59"/>
              <a:gd name="T1" fmla="*/ 0 h 268"/>
              <a:gd name="T2" fmla="*/ 36 w 59"/>
              <a:gd name="T3" fmla="*/ 0 h 268"/>
              <a:gd name="T4" fmla="*/ 13 w 59"/>
              <a:gd name="T5" fmla="*/ 218 h 268"/>
              <a:gd name="T6" fmla="*/ 0 w 59"/>
              <a:gd name="T7" fmla="*/ 268 h 268"/>
              <a:gd name="T8" fmla="*/ 27 w 59"/>
              <a:gd name="T9" fmla="*/ 268 h 268"/>
              <a:gd name="T10" fmla="*/ 59 w 59"/>
              <a:gd name="T11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" h="268">
                <a:moveTo>
                  <a:pt x="59" y="0"/>
                </a:moveTo>
                <a:lnTo>
                  <a:pt x="36" y="0"/>
                </a:lnTo>
                <a:lnTo>
                  <a:pt x="13" y="218"/>
                </a:lnTo>
                <a:lnTo>
                  <a:pt x="0" y="268"/>
                </a:lnTo>
                <a:lnTo>
                  <a:pt x="27" y="268"/>
                </a:lnTo>
                <a:lnTo>
                  <a:pt x="59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2" name="Line 142"/>
          <p:cNvSpPr>
            <a:spLocks noChangeShapeType="1"/>
          </p:cNvSpPr>
          <p:nvPr/>
        </p:nvSpPr>
        <p:spPr bwMode="auto">
          <a:xfrm flipV="1">
            <a:off x="7141196" y="2042674"/>
            <a:ext cx="115888" cy="16541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3" name="Freeform 143"/>
          <p:cNvSpPr>
            <a:spLocks/>
          </p:cNvSpPr>
          <p:nvPr/>
        </p:nvSpPr>
        <p:spPr bwMode="auto">
          <a:xfrm>
            <a:off x="7285658" y="1943720"/>
            <a:ext cx="149225" cy="33970"/>
          </a:xfrm>
          <a:custGeom>
            <a:avLst/>
            <a:gdLst>
              <a:gd name="T0" fmla="*/ 654 w 654"/>
              <a:gd name="T1" fmla="*/ 161 h 161"/>
              <a:gd name="T2" fmla="*/ 326 w 654"/>
              <a:gd name="T3" fmla="*/ 0 h 161"/>
              <a:gd name="T4" fmla="*/ 0 w 654"/>
              <a:gd name="T5" fmla="*/ 15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4" h="161">
                <a:moveTo>
                  <a:pt x="654" y="161"/>
                </a:moveTo>
                <a:lnTo>
                  <a:pt x="326" y="0"/>
                </a:lnTo>
                <a:lnTo>
                  <a:pt x="0" y="159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4" name="Freeform 144"/>
          <p:cNvSpPr>
            <a:spLocks/>
          </p:cNvSpPr>
          <p:nvPr/>
        </p:nvSpPr>
        <p:spPr bwMode="auto">
          <a:xfrm>
            <a:off x="7285658" y="1943720"/>
            <a:ext cx="147638" cy="33970"/>
          </a:xfrm>
          <a:custGeom>
            <a:avLst/>
            <a:gdLst>
              <a:gd name="T0" fmla="*/ 650 w 650"/>
              <a:gd name="T1" fmla="*/ 160 h 160"/>
              <a:gd name="T2" fmla="*/ 324 w 650"/>
              <a:gd name="T3" fmla="*/ 0 h 160"/>
              <a:gd name="T4" fmla="*/ 0 w 650"/>
              <a:gd name="T5" fmla="*/ 15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0" h="160">
                <a:moveTo>
                  <a:pt x="650" y="160"/>
                </a:moveTo>
                <a:lnTo>
                  <a:pt x="324" y="0"/>
                </a:lnTo>
                <a:lnTo>
                  <a:pt x="0" y="159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5" name="Freeform 145"/>
          <p:cNvSpPr>
            <a:spLocks/>
          </p:cNvSpPr>
          <p:nvPr/>
        </p:nvSpPr>
        <p:spPr bwMode="auto">
          <a:xfrm>
            <a:off x="7285658" y="2030858"/>
            <a:ext cx="147638" cy="33970"/>
          </a:xfrm>
          <a:custGeom>
            <a:avLst/>
            <a:gdLst>
              <a:gd name="T0" fmla="*/ 0 w 656"/>
              <a:gd name="T1" fmla="*/ 0 h 160"/>
              <a:gd name="T2" fmla="*/ 329 w 656"/>
              <a:gd name="T3" fmla="*/ 160 h 160"/>
              <a:gd name="T4" fmla="*/ 656 w 656"/>
              <a:gd name="T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6" h="160">
                <a:moveTo>
                  <a:pt x="0" y="0"/>
                </a:moveTo>
                <a:lnTo>
                  <a:pt x="329" y="160"/>
                </a:lnTo>
                <a:lnTo>
                  <a:pt x="656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6" name="Freeform 146"/>
          <p:cNvSpPr>
            <a:spLocks/>
          </p:cNvSpPr>
          <p:nvPr/>
        </p:nvSpPr>
        <p:spPr bwMode="auto">
          <a:xfrm>
            <a:off x="7285658" y="2030858"/>
            <a:ext cx="147638" cy="32493"/>
          </a:xfrm>
          <a:custGeom>
            <a:avLst/>
            <a:gdLst>
              <a:gd name="T0" fmla="*/ 0 w 652"/>
              <a:gd name="T1" fmla="*/ 0 h 159"/>
              <a:gd name="T2" fmla="*/ 326 w 652"/>
              <a:gd name="T3" fmla="*/ 159 h 159"/>
              <a:gd name="T4" fmla="*/ 652 w 652"/>
              <a:gd name="T5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2" h="159">
                <a:moveTo>
                  <a:pt x="0" y="0"/>
                </a:moveTo>
                <a:lnTo>
                  <a:pt x="326" y="159"/>
                </a:lnTo>
                <a:lnTo>
                  <a:pt x="652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7" name="Freeform 147"/>
          <p:cNvSpPr>
            <a:spLocks/>
          </p:cNvSpPr>
          <p:nvPr/>
        </p:nvSpPr>
        <p:spPr bwMode="auto">
          <a:xfrm>
            <a:off x="7285658" y="1912703"/>
            <a:ext cx="9525" cy="8862"/>
          </a:xfrm>
          <a:custGeom>
            <a:avLst/>
            <a:gdLst>
              <a:gd name="T0" fmla="*/ 0 w 47"/>
              <a:gd name="T1" fmla="*/ 0 h 44"/>
              <a:gd name="T2" fmla="*/ 44 w 47"/>
              <a:gd name="T3" fmla="*/ 44 h 44"/>
              <a:gd name="T4" fmla="*/ 47 w 47"/>
              <a:gd name="T5" fmla="*/ 31 h 44"/>
              <a:gd name="T6" fmla="*/ 0 w 47"/>
              <a:gd name="T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44">
                <a:moveTo>
                  <a:pt x="0" y="0"/>
                </a:moveTo>
                <a:lnTo>
                  <a:pt x="44" y="44"/>
                </a:lnTo>
                <a:lnTo>
                  <a:pt x="47" y="31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8" name="Line 148"/>
          <p:cNvSpPr>
            <a:spLocks noChangeShapeType="1"/>
          </p:cNvSpPr>
          <p:nvPr/>
        </p:nvSpPr>
        <p:spPr bwMode="auto">
          <a:xfrm flipH="1">
            <a:off x="7141196" y="2044151"/>
            <a:ext cx="174625" cy="16394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9" name="Line 149"/>
          <p:cNvSpPr>
            <a:spLocks noChangeShapeType="1"/>
          </p:cNvSpPr>
          <p:nvPr/>
        </p:nvSpPr>
        <p:spPr bwMode="auto">
          <a:xfrm flipH="1">
            <a:off x="7141196" y="2100275"/>
            <a:ext cx="176213" cy="10781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0" name="Freeform 150"/>
          <p:cNvSpPr>
            <a:spLocks/>
          </p:cNvSpPr>
          <p:nvPr/>
        </p:nvSpPr>
        <p:spPr bwMode="auto">
          <a:xfrm>
            <a:off x="7165008" y="2047105"/>
            <a:ext cx="136525" cy="132924"/>
          </a:xfrm>
          <a:custGeom>
            <a:avLst/>
            <a:gdLst>
              <a:gd name="T0" fmla="*/ 597 w 597"/>
              <a:gd name="T1" fmla="*/ 36 h 633"/>
              <a:gd name="T2" fmla="*/ 0 w 597"/>
              <a:gd name="T3" fmla="*/ 633 h 633"/>
              <a:gd name="T4" fmla="*/ 419 w 597"/>
              <a:gd name="T5" fmla="*/ 0 h 633"/>
              <a:gd name="T6" fmla="*/ 597 w 597"/>
              <a:gd name="T7" fmla="*/ 36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7" h="633">
                <a:moveTo>
                  <a:pt x="597" y="36"/>
                </a:moveTo>
                <a:lnTo>
                  <a:pt x="0" y="633"/>
                </a:lnTo>
                <a:lnTo>
                  <a:pt x="419" y="0"/>
                </a:lnTo>
                <a:lnTo>
                  <a:pt x="597" y="36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1" name="Freeform 151"/>
          <p:cNvSpPr>
            <a:spLocks/>
          </p:cNvSpPr>
          <p:nvPr/>
        </p:nvSpPr>
        <p:spPr bwMode="auto">
          <a:xfrm>
            <a:off x="7188821" y="2050059"/>
            <a:ext cx="104775" cy="103385"/>
          </a:xfrm>
          <a:custGeom>
            <a:avLst/>
            <a:gdLst>
              <a:gd name="T0" fmla="*/ 459 w 459"/>
              <a:gd name="T1" fmla="*/ 28 h 489"/>
              <a:gd name="T2" fmla="*/ 0 w 459"/>
              <a:gd name="T3" fmla="*/ 489 h 489"/>
              <a:gd name="T4" fmla="*/ 323 w 459"/>
              <a:gd name="T5" fmla="*/ 0 h 489"/>
              <a:gd name="T6" fmla="*/ 459 w 459"/>
              <a:gd name="T7" fmla="*/ 28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9" h="489">
                <a:moveTo>
                  <a:pt x="459" y="28"/>
                </a:moveTo>
                <a:lnTo>
                  <a:pt x="0" y="489"/>
                </a:lnTo>
                <a:lnTo>
                  <a:pt x="323" y="0"/>
                </a:lnTo>
                <a:lnTo>
                  <a:pt x="459" y="2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2" name="Freeform 152"/>
          <p:cNvSpPr>
            <a:spLocks/>
          </p:cNvSpPr>
          <p:nvPr/>
        </p:nvSpPr>
        <p:spPr bwMode="auto">
          <a:xfrm>
            <a:off x="7125321" y="1965873"/>
            <a:ext cx="166688" cy="31016"/>
          </a:xfrm>
          <a:custGeom>
            <a:avLst/>
            <a:gdLst>
              <a:gd name="T0" fmla="*/ 0 w 737"/>
              <a:gd name="T1" fmla="*/ 148 h 148"/>
              <a:gd name="T2" fmla="*/ 591 w 737"/>
              <a:gd name="T3" fmla="*/ 30 h 148"/>
              <a:gd name="T4" fmla="*/ 737 w 737"/>
              <a:gd name="T5" fmla="*/ 0 h 148"/>
              <a:gd name="T6" fmla="*/ 690 w 737"/>
              <a:gd name="T7" fmla="*/ 23 h 148"/>
              <a:gd name="T8" fmla="*/ 600 w 737"/>
              <a:gd name="T9" fmla="*/ 95 h 148"/>
              <a:gd name="T10" fmla="*/ 569 w 737"/>
              <a:gd name="T11" fmla="*/ 148 h 148"/>
              <a:gd name="T12" fmla="*/ 0 w 737"/>
              <a:gd name="T13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7" h="148">
                <a:moveTo>
                  <a:pt x="0" y="148"/>
                </a:moveTo>
                <a:lnTo>
                  <a:pt x="591" y="30"/>
                </a:lnTo>
                <a:lnTo>
                  <a:pt x="737" y="0"/>
                </a:lnTo>
                <a:lnTo>
                  <a:pt x="690" y="23"/>
                </a:lnTo>
                <a:lnTo>
                  <a:pt x="600" y="95"/>
                </a:lnTo>
                <a:lnTo>
                  <a:pt x="569" y="148"/>
                </a:lnTo>
                <a:lnTo>
                  <a:pt x="0" y="14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3" name="Freeform 153"/>
          <p:cNvSpPr>
            <a:spLocks/>
          </p:cNvSpPr>
          <p:nvPr/>
        </p:nvSpPr>
        <p:spPr bwMode="auto">
          <a:xfrm>
            <a:off x="7169771" y="1822611"/>
            <a:ext cx="142875" cy="127016"/>
          </a:xfrm>
          <a:custGeom>
            <a:avLst/>
            <a:gdLst>
              <a:gd name="T0" fmla="*/ 0 w 628"/>
              <a:gd name="T1" fmla="*/ 0 h 599"/>
              <a:gd name="T2" fmla="*/ 592 w 628"/>
              <a:gd name="T3" fmla="*/ 599 h 599"/>
              <a:gd name="T4" fmla="*/ 628 w 628"/>
              <a:gd name="T5" fmla="*/ 424 h 599"/>
              <a:gd name="T6" fmla="*/ 0 w 628"/>
              <a:gd name="T7" fmla="*/ 0 h 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8" h="599">
                <a:moveTo>
                  <a:pt x="0" y="0"/>
                </a:moveTo>
                <a:lnTo>
                  <a:pt x="592" y="599"/>
                </a:lnTo>
                <a:lnTo>
                  <a:pt x="628" y="424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4" name="Line 154"/>
          <p:cNvSpPr>
            <a:spLocks noChangeShapeType="1"/>
          </p:cNvSpPr>
          <p:nvPr/>
        </p:nvSpPr>
        <p:spPr bwMode="auto">
          <a:xfrm>
            <a:off x="7141196" y="1800456"/>
            <a:ext cx="174625" cy="11077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5" name="Line 155"/>
          <p:cNvSpPr>
            <a:spLocks noChangeShapeType="1"/>
          </p:cNvSpPr>
          <p:nvPr/>
        </p:nvSpPr>
        <p:spPr bwMode="auto">
          <a:xfrm flipH="1" flipV="1">
            <a:off x="7141196" y="1800456"/>
            <a:ext cx="173038" cy="16394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6" name="Freeform 156"/>
          <p:cNvSpPr>
            <a:spLocks/>
          </p:cNvSpPr>
          <p:nvPr/>
        </p:nvSpPr>
        <p:spPr bwMode="auto">
          <a:xfrm>
            <a:off x="7226921" y="1866919"/>
            <a:ext cx="77788" cy="67939"/>
          </a:xfrm>
          <a:custGeom>
            <a:avLst/>
            <a:gdLst>
              <a:gd name="T0" fmla="*/ 0 w 337"/>
              <a:gd name="T1" fmla="*/ 0 h 322"/>
              <a:gd name="T2" fmla="*/ 318 w 337"/>
              <a:gd name="T3" fmla="*/ 322 h 322"/>
              <a:gd name="T4" fmla="*/ 337 w 337"/>
              <a:gd name="T5" fmla="*/ 228 h 322"/>
              <a:gd name="T6" fmla="*/ 0 w 337"/>
              <a:gd name="T7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7" h="322">
                <a:moveTo>
                  <a:pt x="0" y="0"/>
                </a:moveTo>
                <a:lnTo>
                  <a:pt x="318" y="322"/>
                </a:lnTo>
                <a:lnTo>
                  <a:pt x="337" y="228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7" name="Freeform 157"/>
          <p:cNvSpPr>
            <a:spLocks/>
          </p:cNvSpPr>
          <p:nvPr/>
        </p:nvSpPr>
        <p:spPr bwMode="auto">
          <a:xfrm>
            <a:off x="7198346" y="1844764"/>
            <a:ext cx="109538" cy="97478"/>
          </a:xfrm>
          <a:custGeom>
            <a:avLst/>
            <a:gdLst>
              <a:gd name="T0" fmla="*/ 0 w 482"/>
              <a:gd name="T1" fmla="*/ 0 h 461"/>
              <a:gd name="T2" fmla="*/ 455 w 482"/>
              <a:gd name="T3" fmla="*/ 461 h 461"/>
              <a:gd name="T4" fmla="*/ 482 w 482"/>
              <a:gd name="T5" fmla="*/ 325 h 461"/>
              <a:gd name="T6" fmla="*/ 0 w 482"/>
              <a:gd name="T7" fmla="*/ 0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2" h="461">
                <a:moveTo>
                  <a:pt x="0" y="0"/>
                </a:moveTo>
                <a:lnTo>
                  <a:pt x="455" y="461"/>
                </a:lnTo>
                <a:lnTo>
                  <a:pt x="482" y="325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8" name="Freeform 158"/>
          <p:cNvSpPr>
            <a:spLocks/>
          </p:cNvSpPr>
          <p:nvPr/>
        </p:nvSpPr>
        <p:spPr bwMode="auto">
          <a:xfrm>
            <a:off x="7087221" y="1959965"/>
            <a:ext cx="220663" cy="41354"/>
          </a:xfrm>
          <a:custGeom>
            <a:avLst/>
            <a:gdLst>
              <a:gd name="T0" fmla="*/ 0 w 971"/>
              <a:gd name="T1" fmla="*/ 192 h 192"/>
              <a:gd name="T2" fmla="*/ 753 w 971"/>
              <a:gd name="T3" fmla="*/ 41 h 192"/>
              <a:gd name="T4" fmla="*/ 958 w 971"/>
              <a:gd name="T5" fmla="*/ 0 h 192"/>
              <a:gd name="T6" fmla="*/ 971 w 971"/>
              <a:gd name="T7" fmla="*/ 13 h 192"/>
              <a:gd name="T8" fmla="*/ 865 w 971"/>
              <a:gd name="T9" fmla="*/ 65 h 192"/>
              <a:gd name="T10" fmla="*/ 776 w 971"/>
              <a:gd name="T11" fmla="*/ 134 h 192"/>
              <a:gd name="T12" fmla="*/ 746 w 971"/>
              <a:gd name="T13" fmla="*/ 192 h 192"/>
              <a:gd name="T14" fmla="*/ 0 w 971"/>
              <a:gd name="T1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1" h="192">
                <a:moveTo>
                  <a:pt x="0" y="192"/>
                </a:moveTo>
                <a:lnTo>
                  <a:pt x="753" y="41"/>
                </a:lnTo>
                <a:lnTo>
                  <a:pt x="958" y="0"/>
                </a:lnTo>
                <a:lnTo>
                  <a:pt x="971" y="13"/>
                </a:lnTo>
                <a:lnTo>
                  <a:pt x="865" y="65"/>
                </a:lnTo>
                <a:lnTo>
                  <a:pt x="776" y="134"/>
                </a:lnTo>
                <a:lnTo>
                  <a:pt x="746" y="192"/>
                </a:lnTo>
                <a:lnTo>
                  <a:pt x="0" y="19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9" name="Freeform 159"/>
          <p:cNvSpPr>
            <a:spLocks/>
          </p:cNvSpPr>
          <p:nvPr/>
        </p:nvSpPr>
        <p:spPr bwMode="auto">
          <a:xfrm>
            <a:off x="7257083" y="1889072"/>
            <a:ext cx="42863" cy="39878"/>
          </a:xfrm>
          <a:custGeom>
            <a:avLst/>
            <a:gdLst>
              <a:gd name="T0" fmla="*/ 0 w 191"/>
              <a:gd name="T1" fmla="*/ 0 h 183"/>
              <a:gd name="T2" fmla="*/ 181 w 191"/>
              <a:gd name="T3" fmla="*/ 183 h 183"/>
              <a:gd name="T4" fmla="*/ 191 w 191"/>
              <a:gd name="T5" fmla="*/ 130 h 183"/>
              <a:gd name="T6" fmla="*/ 0 w 191"/>
              <a:gd name="T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1" h="183">
                <a:moveTo>
                  <a:pt x="0" y="0"/>
                </a:moveTo>
                <a:lnTo>
                  <a:pt x="181" y="183"/>
                </a:lnTo>
                <a:lnTo>
                  <a:pt x="191" y="13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0" name="Line 160"/>
          <p:cNvSpPr>
            <a:spLocks noChangeShapeType="1"/>
          </p:cNvSpPr>
          <p:nvPr/>
        </p:nvSpPr>
        <p:spPr bwMode="auto">
          <a:xfrm flipH="1">
            <a:off x="7258671" y="1957011"/>
            <a:ext cx="4762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1" name="Line 161"/>
          <p:cNvSpPr>
            <a:spLocks noChangeShapeType="1"/>
          </p:cNvSpPr>
          <p:nvPr/>
        </p:nvSpPr>
        <p:spPr bwMode="auto">
          <a:xfrm>
            <a:off x="7257083" y="2042674"/>
            <a:ext cx="50800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2" name="Freeform 162"/>
          <p:cNvSpPr>
            <a:spLocks/>
          </p:cNvSpPr>
          <p:nvPr/>
        </p:nvSpPr>
        <p:spPr bwMode="auto">
          <a:xfrm>
            <a:off x="7276133" y="1905319"/>
            <a:ext cx="20638" cy="17723"/>
          </a:xfrm>
          <a:custGeom>
            <a:avLst/>
            <a:gdLst>
              <a:gd name="T0" fmla="*/ 0 w 89"/>
              <a:gd name="T1" fmla="*/ 0 h 87"/>
              <a:gd name="T2" fmla="*/ 84 w 89"/>
              <a:gd name="T3" fmla="*/ 87 h 87"/>
              <a:gd name="T4" fmla="*/ 89 w 89"/>
              <a:gd name="T5" fmla="*/ 62 h 87"/>
              <a:gd name="T6" fmla="*/ 0 w 89"/>
              <a:gd name="T7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87">
                <a:moveTo>
                  <a:pt x="0" y="0"/>
                </a:moveTo>
                <a:lnTo>
                  <a:pt x="84" y="87"/>
                </a:lnTo>
                <a:lnTo>
                  <a:pt x="89" y="62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" name="Freeform 163"/>
          <p:cNvSpPr>
            <a:spLocks/>
          </p:cNvSpPr>
          <p:nvPr/>
        </p:nvSpPr>
        <p:spPr bwMode="auto">
          <a:xfrm>
            <a:off x="7268196" y="1899411"/>
            <a:ext cx="30163" cy="26585"/>
          </a:xfrm>
          <a:custGeom>
            <a:avLst/>
            <a:gdLst>
              <a:gd name="T0" fmla="*/ 0 w 134"/>
              <a:gd name="T1" fmla="*/ 0 h 127"/>
              <a:gd name="T2" fmla="*/ 126 w 134"/>
              <a:gd name="T3" fmla="*/ 127 h 127"/>
              <a:gd name="T4" fmla="*/ 134 w 134"/>
              <a:gd name="T5" fmla="*/ 91 h 127"/>
              <a:gd name="T6" fmla="*/ 0 w 134"/>
              <a:gd name="T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127">
                <a:moveTo>
                  <a:pt x="0" y="0"/>
                </a:moveTo>
                <a:lnTo>
                  <a:pt x="126" y="127"/>
                </a:lnTo>
                <a:lnTo>
                  <a:pt x="134" y="91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4" name="Freeform 164"/>
          <p:cNvSpPr>
            <a:spLocks/>
          </p:cNvSpPr>
          <p:nvPr/>
        </p:nvSpPr>
        <p:spPr bwMode="auto">
          <a:xfrm>
            <a:off x="7247558" y="1883165"/>
            <a:ext cx="53975" cy="47262"/>
          </a:xfrm>
          <a:custGeom>
            <a:avLst/>
            <a:gdLst>
              <a:gd name="T0" fmla="*/ 0 w 236"/>
              <a:gd name="T1" fmla="*/ 0 h 225"/>
              <a:gd name="T2" fmla="*/ 222 w 236"/>
              <a:gd name="T3" fmla="*/ 225 h 225"/>
              <a:gd name="T4" fmla="*/ 236 w 236"/>
              <a:gd name="T5" fmla="*/ 159 h 225"/>
              <a:gd name="T6" fmla="*/ 0 w 236"/>
              <a:gd name="T7" fmla="*/ 0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6" h="225">
                <a:moveTo>
                  <a:pt x="0" y="0"/>
                </a:moveTo>
                <a:lnTo>
                  <a:pt x="222" y="225"/>
                </a:lnTo>
                <a:lnTo>
                  <a:pt x="236" y="159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5" name="Freeform 165"/>
          <p:cNvSpPr>
            <a:spLocks/>
          </p:cNvSpPr>
          <p:nvPr/>
        </p:nvSpPr>
        <p:spPr bwMode="auto">
          <a:xfrm>
            <a:off x="7239621" y="1875781"/>
            <a:ext cx="63500" cy="57601"/>
          </a:xfrm>
          <a:custGeom>
            <a:avLst/>
            <a:gdLst>
              <a:gd name="T0" fmla="*/ 0 w 279"/>
              <a:gd name="T1" fmla="*/ 0 h 268"/>
              <a:gd name="T2" fmla="*/ 263 w 279"/>
              <a:gd name="T3" fmla="*/ 268 h 268"/>
              <a:gd name="T4" fmla="*/ 279 w 279"/>
              <a:gd name="T5" fmla="*/ 190 h 268"/>
              <a:gd name="T6" fmla="*/ 0 w 279"/>
              <a:gd name="T7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9" h="268">
                <a:moveTo>
                  <a:pt x="0" y="0"/>
                </a:moveTo>
                <a:lnTo>
                  <a:pt x="263" y="268"/>
                </a:lnTo>
                <a:lnTo>
                  <a:pt x="279" y="19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6" name="Freeform 166"/>
          <p:cNvSpPr>
            <a:spLocks/>
          </p:cNvSpPr>
          <p:nvPr/>
        </p:nvSpPr>
        <p:spPr bwMode="auto">
          <a:xfrm>
            <a:off x="7218983" y="1861011"/>
            <a:ext cx="85725" cy="76801"/>
          </a:xfrm>
          <a:custGeom>
            <a:avLst/>
            <a:gdLst>
              <a:gd name="T0" fmla="*/ 0 w 381"/>
              <a:gd name="T1" fmla="*/ 0 h 364"/>
              <a:gd name="T2" fmla="*/ 359 w 381"/>
              <a:gd name="T3" fmla="*/ 364 h 364"/>
              <a:gd name="T4" fmla="*/ 381 w 381"/>
              <a:gd name="T5" fmla="*/ 258 h 364"/>
              <a:gd name="T6" fmla="*/ 0 w 381"/>
              <a:gd name="T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1" h="364">
                <a:moveTo>
                  <a:pt x="0" y="0"/>
                </a:moveTo>
                <a:lnTo>
                  <a:pt x="359" y="364"/>
                </a:lnTo>
                <a:lnTo>
                  <a:pt x="381" y="258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7" name="Freeform 167"/>
          <p:cNvSpPr>
            <a:spLocks/>
          </p:cNvSpPr>
          <p:nvPr/>
        </p:nvSpPr>
        <p:spPr bwMode="auto">
          <a:xfrm>
            <a:off x="7209458" y="1853626"/>
            <a:ext cx="96838" cy="85662"/>
          </a:xfrm>
          <a:custGeom>
            <a:avLst/>
            <a:gdLst>
              <a:gd name="T0" fmla="*/ 0 w 426"/>
              <a:gd name="T1" fmla="*/ 0 h 407"/>
              <a:gd name="T2" fmla="*/ 401 w 426"/>
              <a:gd name="T3" fmla="*/ 407 h 407"/>
              <a:gd name="T4" fmla="*/ 426 w 426"/>
              <a:gd name="T5" fmla="*/ 287 h 407"/>
              <a:gd name="T6" fmla="*/ 0 w 426"/>
              <a:gd name="T7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6" h="407">
                <a:moveTo>
                  <a:pt x="0" y="0"/>
                </a:moveTo>
                <a:lnTo>
                  <a:pt x="401" y="407"/>
                </a:lnTo>
                <a:lnTo>
                  <a:pt x="426" y="287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8" name="Freeform 168"/>
          <p:cNvSpPr>
            <a:spLocks/>
          </p:cNvSpPr>
          <p:nvPr/>
        </p:nvSpPr>
        <p:spPr bwMode="auto">
          <a:xfrm>
            <a:off x="7190408" y="1838857"/>
            <a:ext cx="119063" cy="106339"/>
          </a:xfrm>
          <a:custGeom>
            <a:avLst/>
            <a:gdLst>
              <a:gd name="T0" fmla="*/ 0 w 527"/>
              <a:gd name="T1" fmla="*/ 0 h 502"/>
              <a:gd name="T2" fmla="*/ 497 w 527"/>
              <a:gd name="T3" fmla="*/ 502 h 502"/>
              <a:gd name="T4" fmla="*/ 527 w 527"/>
              <a:gd name="T5" fmla="*/ 355 h 502"/>
              <a:gd name="T6" fmla="*/ 0 w 527"/>
              <a:gd name="T7" fmla="*/ 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7" h="502">
                <a:moveTo>
                  <a:pt x="0" y="0"/>
                </a:moveTo>
                <a:lnTo>
                  <a:pt x="497" y="502"/>
                </a:lnTo>
                <a:lnTo>
                  <a:pt x="527" y="355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9" name="Freeform 169"/>
          <p:cNvSpPr>
            <a:spLocks/>
          </p:cNvSpPr>
          <p:nvPr/>
        </p:nvSpPr>
        <p:spPr bwMode="auto">
          <a:xfrm>
            <a:off x="7180883" y="1831472"/>
            <a:ext cx="130175" cy="115201"/>
          </a:xfrm>
          <a:custGeom>
            <a:avLst/>
            <a:gdLst>
              <a:gd name="T0" fmla="*/ 0 w 570"/>
              <a:gd name="T1" fmla="*/ 0 h 545"/>
              <a:gd name="T2" fmla="*/ 538 w 570"/>
              <a:gd name="T3" fmla="*/ 545 h 545"/>
              <a:gd name="T4" fmla="*/ 570 w 570"/>
              <a:gd name="T5" fmla="*/ 386 h 545"/>
              <a:gd name="T6" fmla="*/ 0 w 570"/>
              <a:gd name="T7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" h="545">
                <a:moveTo>
                  <a:pt x="0" y="0"/>
                </a:moveTo>
                <a:lnTo>
                  <a:pt x="538" y="545"/>
                </a:lnTo>
                <a:lnTo>
                  <a:pt x="570" y="386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0" name="Freeform 170"/>
          <p:cNvSpPr>
            <a:spLocks/>
          </p:cNvSpPr>
          <p:nvPr/>
        </p:nvSpPr>
        <p:spPr bwMode="auto">
          <a:xfrm>
            <a:off x="7161833" y="1816703"/>
            <a:ext cx="152400" cy="134402"/>
          </a:xfrm>
          <a:custGeom>
            <a:avLst/>
            <a:gdLst>
              <a:gd name="T0" fmla="*/ 0 w 672"/>
              <a:gd name="T1" fmla="*/ 0 h 642"/>
              <a:gd name="T2" fmla="*/ 634 w 672"/>
              <a:gd name="T3" fmla="*/ 642 h 642"/>
              <a:gd name="T4" fmla="*/ 672 w 672"/>
              <a:gd name="T5" fmla="*/ 453 h 642"/>
              <a:gd name="T6" fmla="*/ 0 w 672"/>
              <a:gd name="T7" fmla="*/ 0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2" h="642">
                <a:moveTo>
                  <a:pt x="0" y="0"/>
                </a:moveTo>
                <a:lnTo>
                  <a:pt x="634" y="642"/>
                </a:lnTo>
                <a:lnTo>
                  <a:pt x="672" y="453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1" name="Freeform 171"/>
          <p:cNvSpPr>
            <a:spLocks/>
          </p:cNvSpPr>
          <p:nvPr/>
        </p:nvSpPr>
        <p:spPr bwMode="auto">
          <a:xfrm>
            <a:off x="7152308" y="1809318"/>
            <a:ext cx="161925" cy="144740"/>
          </a:xfrm>
          <a:custGeom>
            <a:avLst/>
            <a:gdLst>
              <a:gd name="T0" fmla="*/ 0 w 717"/>
              <a:gd name="T1" fmla="*/ 0 h 684"/>
              <a:gd name="T2" fmla="*/ 675 w 717"/>
              <a:gd name="T3" fmla="*/ 684 h 684"/>
              <a:gd name="T4" fmla="*/ 717 w 717"/>
              <a:gd name="T5" fmla="*/ 483 h 684"/>
              <a:gd name="T6" fmla="*/ 0 w 717"/>
              <a:gd name="T7" fmla="*/ 0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7" h="684">
                <a:moveTo>
                  <a:pt x="0" y="0"/>
                </a:moveTo>
                <a:lnTo>
                  <a:pt x="675" y="684"/>
                </a:lnTo>
                <a:lnTo>
                  <a:pt x="717" y="483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2" name="Freeform 172"/>
          <p:cNvSpPr>
            <a:spLocks/>
          </p:cNvSpPr>
          <p:nvPr/>
        </p:nvSpPr>
        <p:spPr bwMode="auto">
          <a:xfrm>
            <a:off x="7114208" y="1962919"/>
            <a:ext cx="187325" cy="35446"/>
          </a:xfrm>
          <a:custGeom>
            <a:avLst/>
            <a:gdLst>
              <a:gd name="T0" fmla="*/ 0 w 825"/>
              <a:gd name="T1" fmla="*/ 165 h 165"/>
              <a:gd name="T2" fmla="*/ 641 w 825"/>
              <a:gd name="T3" fmla="*/ 37 h 165"/>
              <a:gd name="T4" fmla="*/ 825 w 825"/>
              <a:gd name="T5" fmla="*/ 0 h 165"/>
              <a:gd name="T6" fmla="*/ 744 w 825"/>
              <a:gd name="T7" fmla="*/ 40 h 165"/>
              <a:gd name="T8" fmla="*/ 655 w 825"/>
              <a:gd name="T9" fmla="*/ 111 h 165"/>
              <a:gd name="T10" fmla="*/ 622 w 825"/>
              <a:gd name="T11" fmla="*/ 165 h 165"/>
              <a:gd name="T12" fmla="*/ 0 w 825"/>
              <a:gd name="T13" fmla="*/ 16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5" h="165">
                <a:moveTo>
                  <a:pt x="0" y="165"/>
                </a:moveTo>
                <a:lnTo>
                  <a:pt x="641" y="37"/>
                </a:lnTo>
                <a:lnTo>
                  <a:pt x="825" y="0"/>
                </a:lnTo>
                <a:lnTo>
                  <a:pt x="744" y="40"/>
                </a:lnTo>
                <a:lnTo>
                  <a:pt x="655" y="111"/>
                </a:lnTo>
                <a:lnTo>
                  <a:pt x="622" y="165"/>
                </a:lnTo>
                <a:lnTo>
                  <a:pt x="0" y="165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3" name="Freeform 173"/>
          <p:cNvSpPr>
            <a:spLocks/>
          </p:cNvSpPr>
          <p:nvPr/>
        </p:nvSpPr>
        <p:spPr bwMode="auto">
          <a:xfrm>
            <a:off x="7103096" y="1961443"/>
            <a:ext cx="206375" cy="38400"/>
          </a:xfrm>
          <a:custGeom>
            <a:avLst/>
            <a:gdLst>
              <a:gd name="T0" fmla="*/ 0 w 912"/>
              <a:gd name="T1" fmla="*/ 182 h 182"/>
              <a:gd name="T2" fmla="*/ 689 w 912"/>
              <a:gd name="T3" fmla="*/ 45 h 182"/>
              <a:gd name="T4" fmla="*/ 912 w 912"/>
              <a:gd name="T5" fmla="*/ 0 h 182"/>
              <a:gd name="T6" fmla="*/ 797 w 912"/>
              <a:gd name="T7" fmla="*/ 57 h 182"/>
              <a:gd name="T8" fmla="*/ 709 w 912"/>
              <a:gd name="T9" fmla="*/ 126 h 182"/>
              <a:gd name="T10" fmla="*/ 675 w 912"/>
              <a:gd name="T11" fmla="*/ 182 h 182"/>
              <a:gd name="T12" fmla="*/ 0 w 912"/>
              <a:gd name="T13" fmla="*/ 18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2" h="182">
                <a:moveTo>
                  <a:pt x="0" y="182"/>
                </a:moveTo>
                <a:lnTo>
                  <a:pt x="689" y="45"/>
                </a:lnTo>
                <a:lnTo>
                  <a:pt x="912" y="0"/>
                </a:lnTo>
                <a:lnTo>
                  <a:pt x="797" y="57"/>
                </a:lnTo>
                <a:lnTo>
                  <a:pt x="709" y="126"/>
                </a:lnTo>
                <a:lnTo>
                  <a:pt x="675" y="182"/>
                </a:lnTo>
                <a:lnTo>
                  <a:pt x="0" y="18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4" name="Freeform 174"/>
          <p:cNvSpPr>
            <a:spLocks/>
          </p:cNvSpPr>
          <p:nvPr/>
        </p:nvSpPr>
        <p:spPr bwMode="auto">
          <a:xfrm>
            <a:off x="7076108" y="1958489"/>
            <a:ext cx="233363" cy="42832"/>
          </a:xfrm>
          <a:custGeom>
            <a:avLst/>
            <a:gdLst>
              <a:gd name="T0" fmla="*/ 0 w 1029"/>
              <a:gd name="T1" fmla="*/ 201 h 201"/>
              <a:gd name="T2" fmla="*/ 802 w 1029"/>
              <a:gd name="T3" fmla="*/ 42 h 201"/>
              <a:gd name="T4" fmla="*/ 1009 w 1029"/>
              <a:gd name="T5" fmla="*/ 0 h 201"/>
              <a:gd name="T6" fmla="*/ 1029 w 1029"/>
              <a:gd name="T7" fmla="*/ 20 h 201"/>
              <a:gd name="T8" fmla="*/ 917 w 1029"/>
              <a:gd name="T9" fmla="*/ 74 h 201"/>
              <a:gd name="T10" fmla="*/ 829 w 1029"/>
              <a:gd name="T11" fmla="*/ 143 h 201"/>
              <a:gd name="T12" fmla="*/ 799 w 1029"/>
              <a:gd name="T13" fmla="*/ 201 h 201"/>
              <a:gd name="T14" fmla="*/ 0 w 1029"/>
              <a:gd name="T15" fmla="*/ 20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9" h="201">
                <a:moveTo>
                  <a:pt x="0" y="201"/>
                </a:moveTo>
                <a:lnTo>
                  <a:pt x="802" y="42"/>
                </a:lnTo>
                <a:lnTo>
                  <a:pt x="1009" y="0"/>
                </a:lnTo>
                <a:lnTo>
                  <a:pt x="1029" y="20"/>
                </a:lnTo>
                <a:lnTo>
                  <a:pt x="917" y="74"/>
                </a:lnTo>
                <a:lnTo>
                  <a:pt x="829" y="143"/>
                </a:lnTo>
                <a:lnTo>
                  <a:pt x="799" y="201"/>
                </a:lnTo>
                <a:lnTo>
                  <a:pt x="0" y="201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5" name="Freeform 175"/>
          <p:cNvSpPr>
            <a:spLocks/>
          </p:cNvSpPr>
          <p:nvPr/>
        </p:nvSpPr>
        <p:spPr bwMode="auto">
          <a:xfrm>
            <a:off x="7064996" y="1958489"/>
            <a:ext cx="247650" cy="44308"/>
          </a:xfrm>
          <a:custGeom>
            <a:avLst/>
            <a:gdLst>
              <a:gd name="T0" fmla="*/ 0 w 1088"/>
              <a:gd name="T1" fmla="*/ 213 h 213"/>
              <a:gd name="T2" fmla="*/ 851 w 1088"/>
              <a:gd name="T3" fmla="*/ 43 h 213"/>
              <a:gd name="T4" fmla="*/ 1062 w 1088"/>
              <a:gd name="T5" fmla="*/ 0 h 213"/>
              <a:gd name="T6" fmla="*/ 1088 w 1088"/>
              <a:gd name="T7" fmla="*/ 27 h 213"/>
              <a:gd name="T8" fmla="*/ 970 w 1088"/>
              <a:gd name="T9" fmla="*/ 85 h 213"/>
              <a:gd name="T10" fmla="*/ 884 w 1088"/>
              <a:gd name="T11" fmla="*/ 152 h 213"/>
              <a:gd name="T12" fmla="*/ 851 w 1088"/>
              <a:gd name="T13" fmla="*/ 213 h 213"/>
              <a:gd name="T14" fmla="*/ 0 w 1088"/>
              <a:gd name="T15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88" h="213">
                <a:moveTo>
                  <a:pt x="0" y="213"/>
                </a:moveTo>
                <a:lnTo>
                  <a:pt x="851" y="43"/>
                </a:lnTo>
                <a:lnTo>
                  <a:pt x="1062" y="0"/>
                </a:lnTo>
                <a:lnTo>
                  <a:pt x="1088" y="27"/>
                </a:lnTo>
                <a:lnTo>
                  <a:pt x="970" y="85"/>
                </a:lnTo>
                <a:lnTo>
                  <a:pt x="884" y="152"/>
                </a:lnTo>
                <a:lnTo>
                  <a:pt x="851" y="213"/>
                </a:lnTo>
                <a:lnTo>
                  <a:pt x="0" y="213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6" name="Freeform 176"/>
          <p:cNvSpPr>
            <a:spLocks/>
          </p:cNvSpPr>
          <p:nvPr/>
        </p:nvSpPr>
        <p:spPr bwMode="auto">
          <a:xfrm>
            <a:off x="7198346" y="2053013"/>
            <a:ext cx="92075" cy="90093"/>
          </a:xfrm>
          <a:custGeom>
            <a:avLst/>
            <a:gdLst>
              <a:gd name="T0" fmla="*/ 405 w 405"/>
              <a:gd name="T1" fmla="*/ 25 h 431"/>
              <a:gd name="T2" fmla="*/ 0 w 405"/>
              <a:gd name="T3" fmla="*/ 431 h 431"/>
              <a:gd name="T4" fmla="*/ 285 w 405"/>
              <a:gd name="T5" fmla="*/ 0 h 431"/>
              <a:gd name="T6" fmla="*/ 405 w 405"/>
              <a:gd name="T7" fmla="*/ 25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5" h="431">
                <a:moveTo>
                  <a:pt x="405" y="25"/>
                </a:moveTo>
                <a:lnTo>
                  <a:pt x="0" y="431"/>
                </a:lnTo>
                <a:lnTo>
                  <a:pt x="285" y="0"/>
                </a:lnTo>
                <a:lnTo>
                  <a:pt x="405" y="25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7" name="Freeform 177"/>
          <p:cNvSpPr>
            <a:spLocks/>
          </p:cNvSpPr>
          <p:nvPr/>
        </p:nvSpPr>
        <p:spPr bwMode="auto">
          <a:xfrm>
            <a:off x="7182471" y="2050059"/>
            <a:ext cx="112713" cy="112247"/>
          </a:xfrm>
          <a:custGeom>
            <a:avLst/>
            <a:gdLst>
              <a:gd name="T0" fmla="*/ 502 w 502"/>
              <a:gd name="T1" fmla="*/ 30 h 532"/>
              <a:gd name="T2" fmla="*/ 0 w 502"/>
              <a:gd name="T3" fmla="*/ 532 h 532"/>
              <a:gd name="T4" fmla="*/ 352 w 502"/>
              <a:gd name="T5" fmla="*/ 0 h 532"/>
              <a:gd name="T6" fmla="*/ 502 w 502"/>
              <a:gd name="T7" fmla="*/ 3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2" h="532">
                <a:moveTo>
                  <a:pt x="502" y="30"/>
                </a:moveTo>
                <a:lnTo>
                  <a:pt x="0" y="532"/>
                </a:lnTo>
                <a:lnTo>
                  <a:pt x="352" y="0"/>
                </a:lnTo>
                <a:lnTo>
                  <a:pt x="502" y="3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8" name="Freeform 178"/>
          <p:cNvSpPr>
            <a:spLocks/>
          </p:cNvSpPr>
          <p:nvPr/>
        </p:nvSpPr>
        <p:spPr bwMode="auto">
          <a:xfrm>
            <a:off x="7174533" y="2048581"/>
            <a:ext cx="123825" cy="121109"/>
          </a:xfrm>
          <a:custGeom>
            <a:avLst/>
            <a:gdLst>
              <a:gd name="T0" fmla="*/ 543 w 543"/>
              <a:gd name="T1" fmla="*/ 33 h 577"/>
              <a:gd name="T2" fmla="*/ 0 w 543"/>
              <a:gd name="T3" fmla="*/ 577 h 577"/>
              <a:gd name="T4" fmla="*/ 381 w 543"/>
              <a:gd name="T5" fmla="*/ 0 h 577"/>
              <a:gd name="T6" fmla="*/ 543 w 543"/>
              <a:gd name="T7" fmla="*/ 33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3" h="577">
                <a:moveTo>
                  <a:pt x="543" y="33"/>
                </a:moveTo>
                <a:lnTo>
                  <a:pt x="0" y="577"/>
                </a:lnTo>
                <a:lnTo>
                  <a:pt x="381" y="0"/>
                </a:lnTo>
                <a:lnTo>
                  <a:pt x="543" y="33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9" name="Freeform 179"/>
          <p:cNvSpPr>
            <a:spLocks/>
          </p:cNvSpPr>
          <p:nvPr/>
        </p:nvSpPr>
        <p:spPr bwMode="auto">
          <a:xfrm>
            <a:off x="7158658" y="2045628"/>
            <a:ext cx="144463" cy="143263"/>
          </a:xfrm>
          <a:custGeom>
            <a:avLst/>
            <a:gdLst>
              <a:gd name="T0" fmla="*/ 639 w 639"/>
              <a:gd name="T1" fmla="*/ 39 h 679"/>
              <a:gd name="T2" fmla="*/ 0 w 639"/>
              <a:gd name="T3" fmla="*/ 679 h 679"/>
              <a:gd name="T4" fmla="*/ 449 w 639"/>
              <a:gd name="T5" fmla="*/ 0 h 679"/>
              <a:gd name="T6" fmla="*/ 639 w 639"/>
              <a:gd name="T7" fmla="*/ 39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679">
                <a:moveTo>
                  <a:pt x="639" y="39"/>
                </a:moveTo>
                <a:lnTo>
                  <a:pt x="0" y="679"/>
                </a:lnTo>
                <a:lnTo>
                  <a:pt x="449" y="0"/>
                </a:lnTo>
                <a:lnTo>
                  <a:pt x="639" y="39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0" name="Freeform 180"/>
          <p:cNvSpPr>
            <a:spLocks/>
          </p:cNvSpPr>
          <p:nvPr/>
        </p:nvSpPr>
        <p:spPr bwMode="auto">
          <a:xfrm>
            <a:off x="7150721" y="2044151"/>
            <a:ext cx="153988" cy="152125"/>
          </a:xfrm>
          <a:custGeom>
            <a:avLst/>
            <a:gdLst>
              <a:gd name="T0" fmla="*/ 679 w 679"/>
              <a:gd name="T1" fmla="*/ 41 h 722"/>
              <a:gd name="T2" fmla="*/ 0 w 679"/>
              <a:gd name="T3" fmla="*/ 722 h 722"/>
              <a:gd name="T4" fmla="*/ 478 w 679"/>
              <a:gd name="T5" fmla="*/ 0 h 722"/>
              <a:gd name="T6" fmla="*/ 679 w 679"/>
              <a:gd name="T7" fmla="*/ 41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9" h="722">
                <a:moveTo>
                  <a:pt x="679" y="41"/>
                </a:moveTo>
                <a:lnTo>
                  <a:pt x="0" y="722"/>
                </a:lnTo>
                <a:lnTo>
                  <a:pt x="478" y="0"/>
                </a:lnTo>
                <a:lnTo>
                  <a:pt x="679" y="41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1" name="Freeform 181"/>
          <p:cNvSpPr>
            <a:spLocks/>
          </p:cNvSpPr>
          <p:nvPr/>
        </p:nvSpPr>
        <p:spPr bwMode="auto">
          <a:xfrm>
            <a:off x="7363446" y="1664578"/>
            <a:ext cx="44450" cy="293910"/>
          </a:xfrm>
          <a:custGeom>
            <a:avLst/>
            <a:gdLst>
              <a:gd name="T0" fmla="*/ 0 w 193"/>
              <a:gd name="T1" fmla="*/ 0 h 1394"/>
              <a:gd name="T2" fmla="*/ 0 w 193"/>
              <a:gd name="T3" fmla="*/ 1310 h 1394"/>
              <a:gd name="T4" fmla="*/ 172 w 193"/>
              <a:gd name="T5" fmla="*/ 1394 h 1394"/>
              <a:gd name="T6" fmla="*/ 193 w 193"/>
              <a:gd name="T7" fmla="*/ 1373 h 1394"/>
              <a:gd name="T8" fmla="*/ 152 w 193"/>
              <a:gd name="T9" fmla="*/ 1170 h 1394"/>
              <a:gd name="T10" fmla="*/ 0 w 193"/>
              <a:gd name="T11" fmla="*/ 0 h 1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3" h="1394">
                <a:moveTo>
                  <a:pt x="0" y="0"/>
                </a:moveTo>
                <a:lnTo>
                  <a:pt x="0" y="1310"/>
                </a:lnTo>
                <a:lnTo>
                  <a:pt x="172" y="1394"/>
                </a:lnTo>
                <a:lnTo>
                  <a:pt x="193" y="1373"/>
                </a:lnTo>
                <a:lnTo>
                  <a:pt x="152" y="117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2" name="Freeform 182"/>
          <p:cNvSpPr>
            <a:spLocks/>
          </p:cNvSpPr>
          <p:nvPr/>
        </p:nvSpPr>
        <p:spPr bwMode="auto">
          <a:xfrm>
            <a:off x="7371383" y="1770918"/>
            <a:ext cx="26988" cy="178710"/>
          </a:xfrm>
          <a:custGeom>
            <a:avLst/>
            <a:gdLst>
              <a:gd name="T0" fmla="*/ 0 w 121"/>
              <a:gd name="T1" fmla="*/ 0 h 843"/>
              <a:gd name="T2" fmla="*/ 0 w 121"/>
              <a:gd name="T3" fmla="*/ 784 h 843"/>
              <a:gd name="T4" fmla="*/ 121 w 121"/>
              <a:gd name="T5" fmla="*/ 843 h 843"/>
              <a:gd name="T6" fmla="*/ 86 w 121"/>
              <a:gd name="T7" fmla="*/ 670 h 843"/>
              <a:gd name="T8" fmla="*/ 0 w 121"/>
              <a:gd name="T9" fmla="*/ 0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" h="843">
                <a:moveTo>
                  <a:pt x="0" y="0"/>
                </a:moveTo>
                <a:lnTo>
                  <a:pt x="0" y="784"/>
                </a:lnTo>
                <a:lnTo>
                  <a:pt x="121" y="843"/>
                </a:lnTo>
                <a:lnTo>
                  <a:pt x="86" y="67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3" name="Freeform 183"/>
          <p:cNvSpPr>
            <a:spLocks/>
          </p:cNvSpPr>
          <p:nvPr/>
        </p:nvSpPr>
        <p:spPr bwMode="auto">
          <a:xfrm>
            <a:off x="7366621" y="1717748"/>
            <a:ext cx="36513" cy="236310"/>
          </a:xfrm>
          <a:custGeom>
            <a:avLst/>
            <a:gdLst>
              <a:gd name="T0" fmla="*/ 0 w 159"/>
              <a:gd name="T1" fmla="*/ 0 h 1122"/>
              <a:gd name="T2" fmla="*/ 0 w 159"/>
              <a:gd name="T3" fmla="*/ 1047 h 1122"/>
              <a:gd name="T4" fmla="*/ 153 w 159"/>
              <a:gd name="T5" fmla="*/ 1122 h 1122"/>
              <a:gd name="T6" fmla="*/ 159 w 159"/>
              <a:gd name="T7" fmla="*/ 1116 h 1122"/>
              <a:gd name="T8" fmla="*/ 120 w 159"/>
              <a:gd name="T9" fmla="*/ 921 h 1122"/>
              <a:gd name="T10" fmla="*/ 0 w 159"/>
              <a:gd name="T11" fmla="*/ 0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" h="1122">
                <a:moveTo>
                  <a:pt x="0" y="0"/>
                </a:moveTo>
                <a:lnTo>
                  <a:pt x="0" y="1047"/>
                </a:lnTo>
                <a:lnTo>
                  <a:pt x="153" y="1122"/>
                </a:lnTo>
                <a:lnTo>
                  <a:pt x="159" y="1116"/>
                </a:lnTo>
                <a:lnTo>
                  <a:pt x="120" y="921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" name="Line 184"/>
          <p:cNvSpPr>
            <a:spLocks noChangeShapeType="1"/>
          </p:cNvSpPr>
          <p:nvPr/>
        </p:nvSpPr>
        <p:spPr bwMode="auto">
          <a:xfrm flipH="1" flipV="1">
            <a:off x="7360271" y="1611409"/>
            <a:ext cx="41275" cy="29981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5" name="Line 185"/>
          <p:cNvSpPr>
            <a:spLocks noChangeShapeType="1"/>
          </p:cNvSpPr>
          <p:nvPr/>
        </p:nvSpPr>
        <p:spPr bwMode="auto">
          <a:xfrm>
            <a:off x="7360271" y="1611409"/>
            <a:ext cx="0" cy="33231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6" name="Line 186"/>
          <p:cNvSpPr>
            <a:spLocks noChangeShapeType="1"/>
          </p:cNvSpPr>
          <p:nvPr/>
        </p:nvSpPr>
        <p:spPr bwMode="auto">
          <a:xfrm flipV="1">
            <a:off x="7315821" y="1611409"/>
            <a:ext cx="44450" cy="29981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7" name="Freeform 188"/>
          <p:cNvSpPr>
            <a:spLocks/>
          </p:cNvSpPr>
          <p:nvPr/>
        </p:nvSpPr>
        <p:spPr bwMode="auto">
          <a:xfrm>
            <a:off x="7369796" y="1754672"/>
            <a:ext cx="30163" cy="196433"/>
          </a:xfrm>
          <a:custGeom>
            <a:avLst/>
            <a:gdLst>
              <a:gd name="T0" fmla="*/ 0 w 135"/>
              <a:gd name="T1" fmla="*/ 0 h 929"/>
              <a:gd name="T2" fmla="*/ 0 w 135"/>
              <a:gd name="T3" fmla="*/ 864 h 929"/>
              <a:gd name="T4" fmla="*/ 135 w 135"/>
              <a:gd name="T5" fmla="*/ 929 h 929"/>
              <a:gd name="T6" fmla="*/ 98 w 135"/>
              <a:gd name="T7" fmla="*/ 746 h 929"/>
              <a:gd name="T8" fmla="*/ 0 w 135"/>
              <a:gd name="T9" fmla="*/ 0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929">
                <a:moveTo>
                  <a:pt x="0" y="0"/>
                </a:moveTo>
                <a:lnTo>
                  <a:pt x="0" y="864"/>
                </a:lnTo>
                <a:lnTo>
                  <a:pt x="135" y="929"/>
                </a:lnTo>
                <a:lnTo>
                  <a:pt x="98" y="746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8" name="Freeform 189"/>
          <p:cNvSpPr>
            <a:spLocks/>
          </p:cNvSpPr>
          <p:nvPr/>
        </p:nvSpPr>
        <p:spPr bwMode="auto">
          <a:xfrm>
            <a:off x="7368208" y="1738425"/>
            <a:ext cx="33338" cy="214156"/>
          </a:xfrm>
          <a:custGeom>
            <a:avLst/>
            <a:gdLst>
              <a:gd name="T0" fmla="*/ 0 w 145"/>
              <a:gd name="T1" fmla="*/ 0 h 1015"/>
              <a:gd name="T2" fmla="*/ 0 w 145"/>
              <a:gd name="T3" fmla="*/ 944 h 1015"/>
              <a:gd name="T4" fmla="*/ 145 w 145"/>
              <a:gd name="T5" fmla="*/ 1015 h 1015"/>
              <a:gd name="T6" fmla="*/ 106 w 145"/>
              <a:gd name="T7" fmla="*/ 822 h 1015"/>
              <a:gd name="T8" fmla="*/ 0 w 145"/>
              <a:gd name="T9" fmla="*/ 0 h 1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" h="1015">
                <a:moveTo>
                  <a:pt x="0" y="0"/>
                </a:moveTo>
                <a:lnTo>
                  <a:pt x="0" y="944"/>
                </a:lnTo>
                <a:lnTo>
                  <a:pt x="145" y="1015"/>
                </a:lnTo>
                <a:lnTo>
                  <a:pt x="106" y="822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9" name="Freeform 190"/>
          <p:cNvSpPr>
            <a:spLocks/>
          </p:cNvSpPr>
          <p:nvPr/>
        </p:nvSpPr>
        <p:spPr bwMode="auto">
          <a:xfrm>
            <a:off x="7366621" y="1701502"/>
            <a:ext cx="38100" cy="254033"/>
          </a:xfrm>
          <a:custGeom>
            <a:avLst/>
            <a:gdLst>
              <a:gd name="T0" fmla="*/ 0 w 169"/>
              <a:gd name="T1" fmla="*/ 0 h 1206"/>
              <a:gd name="T2" fmla="*/ 0 w 169"/>
              <a:gd name="T3" fmla="*/ 1128 h 1206"/>
              <a:gd name="T4" fmla="*/ 158 w 169"/>
              <a:gd name="T5" fmla="*/ 1206 h 1206"/>
              <a:gd name="T6" fmla="*/ 169 w 169"/>
              <a:gd name="T7" fmla="*/ 1195 h 1206"/>
              <a:gd name="T8" fmla="*/ 129 w 169"/>
              <a:gd name="T9" fmla="*/ 996 h 1206"/>
              <a:gd name="T10" fmla="*/ 0 w 169"/>
              <a:gd name="T11" fmla="*/ 0 h 1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9" h="1206">
                <a:moveTo>
                  <a:pt x="0" y="0"/>
                </a:moveTo>
                <a:lnTo>
                  <a:pt x="0" y="1128"/>
                </a:lnTo>
                <a:lnTo>
                  <a:pt x="158" y="1206"/>
                </a:lnTo>
                <a:lnTo>
                  <a:pt x="169" y="1195"/>
                </a:lnTo>
                <a:lnTo>
                  <a:pt x="129" y="996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0" name="Freeform 191"/>
          <p:cNvSpPr>
            <a:spLocks/>
          </p:cNvSpPr>
          <p:nvPr/>
        </p:nvSpPr>
        <p:spPr bwMode="auto">
          <a:xfrm>
            <a:off x="7365033" y="1685256"/>
            <a:ext cx="39688" cy="271756"/>
          </a:xfrm>
          <a:custGeom>
            <a:avLst/>
            <a:gdLst>
              <a:gd name="T0" fmla="*/ 0 w 178"/>
              <a:gd name="T1" fmla="*/ 0 h 1286"/>
              <a:gd name="T2" fmla="*/ 0 w 178"/>
              <a:gd name="T3" fmla="*/ 1206 h 1286"/>
              <a:gd name="T4" fmla="*/ 163 w 178"/>
              <a:gd name="T5" fmla="*/ 1286 h 1286"/>
              <a:gd name="T6" fmla="*/ 178 w 178"/>
              <a:gd name="T7" fmla="*/ 1271 h 1286"/>
              <a:gd name="T8" fmla="*/ 138 w 178"/>
              <a:gd name="T9" fmla="*/ 1071 h 1286"/>
              <a:gd name="T10" fmla="*/ 0 w 178"/>
              <a:gd name="T11" fmla="*/ 0 h 1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8" h="1286">
                <a:moveTo>
                  <a:pt x="0" y="0"/>
                </a:moveTo>
                <a:lnTo>
                  <a:pt x="0" y="1206"/>
                </a:lnTo>
                <a:lnTo>
                  <a:pt x="163" y="1286"/>
                </a:lnTo>
                <a:lnTo>
                  <a:pt x="178" y="1271"/>
                </a:lnTo>
                <a:lnTo>
                  <a:pt x="138" y="1071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1" name="Freeform 192"/>
          <p:cNvSpPr>
            <a:spLocks/>
          </p:cNvSpPr>
          <p:nvPr/>
        </p:nvSpPr>
        <p:spPr bwMode="auto">
          <a:xfrm>
            <a:off x="7361858" y="1648333"/>
            <a:ext cx="46038" cy="311634"/>
          </a:xfrm>
          <a:custGeom>
            <a:avLst/>
            <a:gdLst>
              <a:gd name="T0" fmla="*/ 0 w 203"/>
              <a:gd name="T1" fmla="*/ 0 h 1477"/>
              <a:gd name="T2" fmla="*/ 0 w 203"/>
              <a:gd name="T3" fmla="*/ 1390 h 1477"/>
              <a:gd name="T4" fmla="*/ 179 w 203"/>
              <a:gd name="T5" fmla="*/ 1477 h 1477"/>
              <a:gd name="T6" fmla="*/ 203 w 203"/>
              <a:gd name="T7" fmla="*/ 1452 h 1477"/>
              <a:gd name="T8" fmla="*/ 161 w 203"/>
              <a:gd name="T9" fmla="*/ 1246 h 1477"/>
              <a:gd name="T10" fmla="*/ 0 w 203"/>
              <a:gd name="T11" fmla="*/ 0 h 1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3" h="1477">
                <a:moveTo>
                  <a:pt x="0" y="0"/>
                </a:moveTo>
                <a:lnTo>
                  <a:pt x="0" y="1390"/>
                </a:lnTo>
                <a:lnTo>
                  <a:pt x="179" y="1477"/>
                </a:lnTo>
                <a:lnTo>
                  <a:pt x="203" y="1452"/>
                </a:lnTo>
                <a:lnTo>
                  <a:pt x="161" y="1246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2" name="Freeform 193"/>
          <p:cNvSpPr>
            <a:spLocks/>
          </p:cNvSpPr>
          <p:nvPr/>
        </p:nvSpPr>
        <p:spPr bwMode="auto">
          <a:xfrm>
            <a:off x="7361858" y="1632086"/>
            <a:ext cx="47625" cy="329357"/>
          </a:xfrm>
          <a:custGeom>
            <a:avLst/>
            <a:gdLst>
              <a:gd name="T0" fmla="*/ 0 w 214"/>
              <a:gd name="T1" fmla="*/ 0 h 1561"/>
              <a:gd name="T2" fmla="*/ 0 w 214"/>
              <a:gd name="T3" fmla="*/ 1471 h 1561"/>
              <a:gd name="T4" fmla="*/ 184 w 214"/>
              <a:gd name="T5" fmla="*/ 1561 h 1561"/>
              <a:gd name="T6" fmla="*/ 214 w 214"/>
              <a:gd name="T7" fmla="*/ 1530 h 1561"/>
              <a:gd name="T8" fmla="*/ 172 w 214"/>
              <a:gd name="T9" fmla="*/ 1322 h 1561"/>
              <a:gd name="T10" fmla="*/ 0 w 214"/>
              <a:gd name="T11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4" h="1561">
                <a:moveTo>
                  <a:pt x="0" y="0"/>
                </a:moveTo>
                <a:lnTo>
                  <a:pt x="0" y="1471"/>
                </a:lnTo>
                <a:lnTo>
                  <a:pt x="184" y="1561"/>
                </a:lnTo>
                <a:lnTo>
                  <a:pt x="214" y="1530"/>
                </a:lnTo>
                <a:lnTo>
                  <a:pt x="172" y="1322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3" name="Freeform 220"/>
          <p:cNvSpPr>
            <a:spLocks/>
          </p:cNvSpPr>
          <p:nvPr/>
        </p:nvSpPr>
        <p:spPr bwMode="auto">
          <a:xfrm>
            <a:off x="4405933" y="1858057"/>
            <a:ext cx="484188" cy="1119516"/>
          </a:xfrm>
          <a:custGeom>
            <a:avLst/>
            <a:gdLst>
              <a:gd name="T0" fmla="*/ 0 w 2132"/>
              <a:gd name="T1" fmla="*/ 5161 h 5304"/>
              <a:gd name="T2" fmla="*/ 683 w 2132"/>
              <a:gd name="T3" fmla="*/ 5224 h 5304"/>
              <a:gd name="T4" fmla="*/ 1499 w 2132"/>
              <a:gd name="T5" fmla="*/ 5304 h 5304"/>
              <a:gd name="T6" fmla="*/ 1617 w 2132"/>
              <a:gd name="T7" fmla="*/ 5298 h 5304"/>
              <a:gd name="T8" fmla="*/ 1677 w 2132"/>
              <a:gd name="T9" fmla="*/ 5283 h 5304"/>
              <a:gd name="T10" fmla="*/ 1824 w 2132"/>
              <a:gd name="T11" fmla="*/ 5192 h 5304"/>
              <a:gd name="T12" fmla="*/ 1879 w 2132"/>
              <a:gd name="T13" fmla="*/ 5151 h 5304"/>
              <a:gd name="T14" fmla="*/ 1926 w 2132"/>
              <a:gd name="T15" fmla="*/ 5114 h 5304"/>
              <a:gd name="T16" fmla="*/ 1981 w 2132"/>
              <a:gd name="T17" fmla="*/ 5060 h 5304"/>
              <a:gd name="T18" fmla="*/ 2040 w 2132"/>
              <a:gd name="T19" fmla="*/ 4998 h 5304"/>
              <a:gd name="T20" fmla="*/ 2084 w 2132"/>
              <a:gd name="T21" fmla="*/ 4941 h 5304"/>
              <a:gd name="T22" fmla="*/ 2117 w 2132"/>
              <a:gd name="T23" fmla="*/ 4883 h 5304"/>
              <a:gd name="T24" fmla="*/ 2128 w 2132"/>
              <a:gd name="T25" fmla="*/ 4842 h 5304"/>
              <a:gd name="T26" fmla="*/ 2132 w 2132"/>
              <a:gd name="T27" fmla="*/ 4684 h 5304"/>
              <a:gd name="T28" fmla="*/ 2123 w 2132"/>
              <a:gd name="T29" fmla="*/ 4518 h 5304"/>
              <a:gd name="T30" fmla="*/ 2099 w 2132"/>
              <a:gd name="T31" fmla="*/ 3794 h 5304"/>
              <a:gd name="T32" fmla="*/ 1972 w 2132"/>
              <a:gd name="T33" fmla="*/ 2146 h 5304"/>
              <a:gd name="T34" fmla="*/ 1895 w 2132"/>
              <a:gd name="T35" fmla="*/ 1155 h 5304"/>
              <a:gd name="T36" fmla="*/ 1853 w 2132"/>
              <a:gd name="T37" fmla="*/ 955 h 5304"/>
              <a:gd name="T38" fmla="*/ 1826 w 2132"/>
              <a:gd name="T39" fmla="*/ 865 h 5304"/>
              <a:gd name="T40" fmla="*/ 1790 w 2132"/>
              <a:gd name="T41" fmla="*/ 785 h 5304"/>
              <a:gd name="T42" fmla="*/ 1735 w 2132"/>
              <a:gd name="T43" fmla="*/ 705 h 5304"/>
              <a:gd name="T44" fmla="*/ 1658 w 2132"/>
              <a:gd name="T45" fmla="*/ 613 h 5304"/>
              <a:gd name="T46" fmla="*/ 1538 w 2132"/>
              <a:gd name="T47" fmla="*/ 497 h 5304"/>
              <a:gd name="T48" fmla="*/ 1151 w 2132"/>
              <a:gd name="T49" fmla="*/ 267 h 5304"/>
              <a:gd name="T50" fmla="*/ 579 w 2132"/>
              <a:gd name="T51" fmla="*/ 0 h 5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132" h="5304">
                <a:moveTo>
                  <a:pt x="0" y="5161"/>
                </a:moveTo>
                <a:lnTo>
                  <a:pt x="683" y="5224"/>
                </a:lnTo>
                <a:lnTo>
                  <a:pt x="1499" y="5304"/>
                </a:lnTo>
                <a:lnTo>
                  <a:pt x="1617" y="5298"/>
                </a:lnTo>
                <a:lnTo>
                  <a:pt x="1677" y="5283"/>
                </a:lnTo>
                <a:lnTo>
                  <a:pt x="1824" y="5192"/>
                </a:lnTo>
                <a:lnTo>
                  <a:pt x="1879" y="5151"/>
                </a:lnTo>
                <a:lnTo>
                  <a:pt x="1926" y="5114"/>
                </a:lnTo>
                <a:lnTo>
                  <a:pt x="1981" y="5060"/>
                </a:lnTo>
                <a:lnTo>
                  <a:pt x="2040" y="4998"/>
                </a:lnTo>
                <a:lnTo>
                  <a:pt x="2084" y="4941"/>
                </a:lnTo>
                <a:lnTo>
                  <a:pt x="2117" y="4883"/>
                </a:lnTo>
                <a:lnTo>
                  <a:pt x="2128" y="4842"/>
                </a:lnTo>
                <a:lnTo>
                  <a:pt x="2132" y="4684"/>
                </a:lnTo>
                <a:lnTo>
                  <a:pt x="2123" y="4518"/>
                </a:lnTo>
                <a:lnTo>
                  <a:pt x="2099" y="3794"/>
                </a:lnTo>
                <a:lnTo>
                  <a:pt x="1972" y="2146"/>
                </a:lnTo>
                <a:lnTo>
                  <a:pt x="1895" y="1155"/>
                </a:lnTo>
                <a:lnTo>
                  <a:pt x="1853" y="955"/>
                </a:lnTo>
                <a:lnTo>
                  <a:pt x="1826" y="865"/>
                </a:lnTo>
                <a:lnTo>
                  <a:pt x="1790" y="785"/>
                </a:lnTo>
                <a:lnTo>
                  <a:pt x="1735" y="705"/>
                </a:lnTo>
                <a:lnTo>
                  <a:pt x="1658" y="613"/>
                </a:lnTo>
                <a:lnTo>
                  <a:pt x="1538" y="497"/>
                </a:lnTo>
                <a:lnTo>
                  <a:pt x="1151" y="267"/>
                </a:lnTo>
                <a:lnTo>
                  <a:pt x="579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" name="Freeform 221"/>
          <p:cNvSpPr>
            <a:spLocks/>
          </p:cNvSpPr>
          <p:nvPr/>
        </p:nvSpPr>
        <p:spPr bwMode="auto">
          <a:xfrm>
            <a:off x="2237408" y="3766257"/>
            <a:ext cx="1171575" cy="1454781"/>
          </a:xfrm>
          <a:custGeom>
            <a:avLst/>
            <a:gdLst>
              <a:gd name="T0" fmla="*/ 2956 w 5166"/>
              <a:gd name="T1" fmla="*/ 0 h 6892"/>
              <a:gd name="T2" fmla="*/ 2276 w 5166"/>
              <a:gd name="T3" fmla="*/ 64 h 6892"/>
              <a:gd name="T4" fmla="*/ 989 w 5166"/>
              <a:gd name="T5" fmla="*/ 361 h 6892"/>
              <a:gd name="T6" fmla="*/ 238 w 5166"/>
              <a:gd name="T7" fmla="*/ 549 h 6892"/>
              <a:gd name="T8" fmla="*/ 160 w 5166"/>
              <a:gd name="T9" fmla="*/ 617 h 6892"/>
              <a:gd name="T10" fmla="*/ 82 w 5166"/>
              <a:gd name="T11" fmla="*/ 736 h 6892"/>
              <a:gd name="T12" fmla="*/ 0 w 5166"/>
              <a:gd name="T13" fmla="*/ 895 h 6892"/>
              <a:gd name="T14" fmla="*/ 116 w 5166"/>
              <a:gd name="T15" fmla="*/ 1335 h 6892"/>
              <a:gd name="T16" fmla="*/ 268 w 5166"/>
              <a:gd name="T17" fmla="*/ 1958 h 6892"/>
              <a:gd name="T18" fmla="*/ 433 w 5166"/>
              <a:gd name="T19" fmla="*/ 2606 h 6892"/>
              <a:gd name="T20" fmla="*/ 603 w 5166"/>
              <a:gd name="T21" fmla="*/ 3243 h 6892"/>
              <a:gd name="T22" fmla="*/ 647 w 5166"/>
              <a:gd name="T23" fmla="*/ 3404 h 6892"/>
              <a:gd name="T24" fmla="*/ 712 w 5166"/>
              <a:gd name="T25" fmla="*/ 3594 h 6892"/>
              <a:gd name="T26" fmla="*/ 764 w 5166"/>
              <a:gd name="T27" fmla="*/ 3733 h 6892"/>
              <a:gd name="T28" fmla="*/ 850 w 5166"/>
              <a:gd name="T29" fmla="*/ 3905 h 6892"/>
              <a:gd name="T30" fmla="*/ 942 w 5166"/>
              <a:gd name="T31" fmla="*/ 4075 h 6892"/>
              <a:gd name="T32" fmla="*/ 1040 w 5166"/>
              <a:gd name="T33" fmla="*/ 4212 h 6892"/>
              <a:gd name="T34" fmla="*/ 1131 w 5166"/>
              <a:gd name="T35" fmla="*/ 4326 h 6892"/>
              <a:gd name="T36" fmla="*/ 1187 w 5166"/>
              <a:gd name="T37" fmla="*/ 4381 h 6892"/>
              <a:gd name="T38" fmla="*/ 1294 w 5166"/>
              <a:gd name="T39" fmla="*/ 4454 h 6892"/>
              <a:gd name="T40" fmla="*/ 1508 w 5166"/>
              <a:gd name="T41" fmla="*/ 4620 h 6892"/>
              <a:gd name="T42" fmla="*/ 1793 w 5166"/>
              <a:gd name="T43" fmla="*/ 4814 h 6892"/>
              <a:gd name="T44" fmla="*/ 2253 w 5166"/>
              <a:gd name="T45" fmla="*/ 5041 h 6892"/>
              <a:gd name="T46" fmla="*/ 2814 w 5166"/>
              <a:gd name="T47" fmla="*/ 5298 h 6892"/>
              <a:gd name="T48" fmla="*/ 2959 w 5166"/>
              <a:gd name="T49" fmla="*/ 5378 h 6892"/>
              <a:gd name="T50" fmla="*/ 2979 w 5166"/>
              <a:gd name="T51" fmla="*/ 5362 h 6892"/>
              <a:gd name="T52" fmla="*/ 3048 w 5166"/>
              <a:gd name="T53" fmla="*/ 5320 h 6892"/>
              <a:gd name="T54" fmla="*/ 3128 w 5166"/>
              <a:gd name="T55" fmla="*/ 5282 h 6892"/>
              <a:gd name="T56" fmla="*/ 3211 w 5166"/>
              <a:gd name="T57" fmla="*/ 5280 h 6892"/>
              <a:gd name="T58" fmla="*/ 3299 w 5166"/>
              <a:gd name="T59" fmla="*/ 5289 h 6892"/>
              <a:gd name="T60" fmla="*/ 3813 w 5166"/>
              <a:gd name="T61" fmla="*/ 5597 h 6892"/>
              <a:gd name="T62" fmla="*/ 3850 w 5166"/>
              <a:gd name="T63" fmla="*/ 5629 h 6892"/>
              <a:gd name="T64" fmla="*/ 3893 w 5166"/>
              <a:gd name="T65" fmla="*/ 5680 h 6892"/>
              <a:gd name="T66" fmla="*/ 3984 w 5166"/>
              <a:gd name="T67" fmla="*/ 5817 h 6892"/>
              <a:gd name="T68" fmla="*/ 4124 w 5166"/>
              <a:gd name="T69" fmla="*/ 6066 h 6892"/>
              <a:gd name="T70" fmla="*/ 4134 w 5166"/>
              <a:gd name="T71" fmla="*/ 6076 h 6892"/>
              <a:gd name="T72" fmla="*/ 4174 w 5166"/>
              <a:gd name="T73" fmla="*/ 6107 h 6892"/>
              <a:gd name="T74" fmla="*/ 4369 w 5166"/>
              <a:gd name="T75" fmla="*/ 6256 h 6892"/>
              <a:gd name="T76" fmla="*/ 4614 w 5166"/>
              <a:gd name="T77" fmla="*/ 6431 h 6892"/>
              <a:gd name="T78" fmla="*/ 4796 w 5166"/>
              <a:gd name="T79" fmla="*/ 6573 h 6892"/>
              <a:gd name="T80" fmla="*/ 5134 w 5166"/>
              <a:gd name="T81" fmla="*/ 6892 h 6892"/>
              <a:gd name="T82" fmla="*/ 5166 w 5166"/>
              <a:gd name="T83" fmla="*/ 6867 h 6892"/>
              <a:gd name="T84" fmla="*/ 5078 w 5166"/>
              <a:gd name="T85" fmla="*/ 6672 h 6892"/>
              <a:gd name="T86" fmla="*/ 5005 w 5166"/>
              <a:gd name="T87" fmla="*/ 6394 h 6892"/>
              <a:gd name="T88" fmla="*/ 4971 w 5166"/>
              <a:gd name="T89" fmla="*/ 6166 h 6892"/>
              <a:gd name="T90" fmla="*/ 4908 w 5166"/>
              <a:gd name="T91" fmla="*/ 5894 h 6892"/>
              <a:gd name="T92" fmla="*/ 4855 w 5166"/>
              <a:gd name="T93" fmla="*/ 5687 h 6892"/>
              <a:gd name="T94" fmla="*/ 4807 w 5166"/>
              <a:gd name="T95" fmla="*/ 5468 h 6892"/>
              <a:gd name="T96" fmla="*/ 4757 w 5166"/>
              <a:gd name="T97" fmla="*/ 5271 h 6892"/>
              <a:gd name="T98" fmla="*/ 4703 w 5166"/>
              <a:gd name="T99" fmla="*/ 5075 h 6892"/>
              <a:gd name="T100" fmla="*/ 4618 w 5166"/>
              <a:gd name="T101" fmla="*/ 4885 h 6892"/>
              <a:gd name="T102" fmla="*/ 4550 w 5166"/>
              <a:gd name="T103" fmla="*/ 4778 h 6892"/>
              <a:gd name="T104" fmla="*/ 4444 w 5166"/>
              <a:gd name="T105" fmla="*/ 4657 h 6892"/>
              <a:gd name="T106" fmla="*/ 4294 w 5166"/>
              <a:gd name="T107" fmla="*/ 4534 h 6892"/>
              <a:gd name="T108" fmla="*/ 4105 w 5166"/>
              <a:gd name="T109" fmla="*/ 4414 h 6892"/>
              <a:gd name="T110" fmla="*/ 3902 w 5166"/>
              <a:gd name="T111" fmla="*/ 4309 h 6892"/>
              <a:gd name="T112" fmla="*/ 3698 w 5166"/>
              <a:gd name="T113" fmla="*/ 4210 h 6892"/>
              <a:gd name="T114" fmla="*/ 3475 w 5166"/>
              <a:gd name="T115" fmla="*/ 4112 h 6892"/>
              <a:gd name="T116" fmla="*/ 3295 w 5166"/>
              <a:gd name="T117" fmla="*/ 4039 h 6892"/>
              <a:gd name="T118" fmla="*/ 3050 w 5166"/>
              <a:gd name="T119" fmla="*/ 3939 h 6892"/>
              <a:gd name="T120" fmla="*/ 2817 w 5166"/>
              <a:gd name="T121" fmla="*/ 3848 h 6892"/>
              <a:gd name="T122" fmla="*/ 2620 w 5166"/>
              <a:gd name="T123" fmla="*/ 3762 h 6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66" h="6892">
                <a:moveTo>
                  <a:pt x="2956" y="0"/>
                </a:moveTo>
                <a:lnTo>
                  <a:pt x="2276" y="64"/>
                </a:lnTo>
                <a:lnTo>
                  <a:pt x="989" y="361"/>
                </a:lnTo>
                <a:lnTo>
                  <a:pt x="238" y="549"/>
                </a:lnTo>
                <a:lnTo>
                  <a:pt x="160" y="617"/>
                </a:lnTo>
                <a:lnTo>
                  <a:pt x="82" y="736"/>
                </a:lnTo>
                <a:lnTo>
                  <a:pt x="0" y="895"/>
                </a:lnTo>
                <a:lnTo>
                  <a:pt x="116" y="1335"/>
                </a:lnTo>
                <a:lnTo>
                  <a:pt x="268" y="1958"/>
                </a:lnTo>
                <a:lnTo>
                  <a:pt x="433" y="2606"/>
                </a:lnTo>
                <a:lnTo>
                  <a:pt x="603" y="3243"/>
                </a:lnTo>
                <a:lnTo>
                  <a:pt x="647" y="3404"/>
                </a:lnTo>
                <a:lnTo>
                  <a:pt x="712" y="3594"/>
                </a:lnTo>
                <a:lnTo>
                  <a:pt x="764" y="3733"/>
                </a:lnTo>
                <a:lnTo>
                  <a:pt x="850" y="3905"/>
                </a:lnTo>
                <a:lnTo>
                  <a:pt x="942" y="4075"/>
                </a:lnTo>
                <a:lnTo>
                  <a:pt x="1040" y="4212"/>
                </a:lnTo>
                <a:lnTo>
                  <a:pt x="1131" y="4326"/>
                </a:lnTo>
                <a:lnTo>
                  <a:pt x="1187" y="4381"/>
                </a:lnTo>
                <a:lnTo>
                  <a:pt x="1294" y="4454"/>
                </a:lnTo>
                <a:lnTo>
                  <a:pt x="1508" y="4620"/>
                </a:lnTo>
                <a:lnTo>
                  <a:pt x="1793" y="4814"/>
                </a:lnTo>
                <a:lnTo>
                  <a:pt x="2253" y="5041"/>
                </a:lnTo>
                <a:lnTo>
                  <a:pt x="2814" y="5298"/>
                </a:lnTo>
                <a:lnTo>
                  <a:pt x="2959" y="5378"/>
                </a:lnTo>
                <a:lnTo>
                  <a:pt x="2979" y="5362"/>
                </a:lnTo>
                <a:lnTo>
                  <a:pt x="3048" y="5320"/>
                </a:lnTo>
                <a:lnTo>
                  <a:pt x="3128" y="5282"/>
                </a:lnTo>
                <a:lnTo>
                  <a:pt x="3211" y="5280"/>
                </a:lnTo>
                <a:lnTo>
                  <a:pt x="3299" y="5289"/>
                </a:lnTo>
                <a:lnTo>
                  <a:pt x="3813" y="5597"/>
                </a:lnTo>
                <a:lnTo>
                  <a:pt x="3850" y="5629"/>
                </a:lnTo>
                <a:lnTo>
                  <a:pt x="3893" y="5680"/>
                </a:lnTo>
                <a:lnTo>
                  <a:pt x="3984" y="5817"/>
                </a:lnTo>
                <a:lnTo>
                  <a:pt x="4124" y="6066"/>
                </a:lnTo>
                <a:lnTo>
                  <a:pt x="4134" y="6076"/>
                </a:lnTo>
                <a:lnTo>
                  <a:pt x="4174" y="6107"/>
                </a:lnTo>
                <a:lnTo>
                  <a:pt x="4369" y="6256"/>
                </a:lnTo>
                <a:lnTo>
                  <a:pt x="4614" y="6431"/>
                </a:lnTo>
                <a:lnTo>
                  <a:pt x="4796" y="6573"/>
                </a:lnTo>
                <a:lnTo>
                  <a:pt x="5134" y="6892"/>
                </a:lnTo>
                <a:lnTo>
                  <a:pt x="5166" y="6867"/>
                </a:lnTo>
                <a:lnTo>
                  <a:pt x="5078" y="6672"/>
                </a:lnTo>
                <a:lnTo>
                  <a:pt x="5005" y="6394"/>
                </a:lnTo>
                <a:lnTo>
                  <a:pt x="4971" y="6166"/>
                </a:lnTo>
                <a:lnTo>
                  <a:pt x="4908" y="5894"/>
                </a:lnTo>
                <a:lnTo>
                  <a:pt x="4855" y="5687"/>
                </a:lnTo>
                <a:lnTo>
                  <a:pt x="4807" y="5468"/>
                </a:lnTo>
                <a:lnTo>
                  <a:pt x="4757" y="5271"/>
                </a:lnTo>
                <a:lnTo>
                  <a:pt x="4703" y="5075"/>
                </a:lnTo>
                <a:lnTo>
                  <a:pt x="4618" y="4885"/>
                </a:lnTo>
                <a:lnTo>
                  <a:pt x="4550" y="4778"/>
                </a:lnTo>
                <a:lnTo>
                  <a:pt x="4444" y="4657"/>
                </a:lnTo>
                <a:lnTo>
                  <a:pt x="4294" y="4534"/>
                </a:lnTo>
                <a:lnTo>
                  <a:pt x="4105" y="4414"/>
                </a:lnTo>
                <a:lnTo>
                  <a:pt x="3902" y="4309"/>
                </a:lnTo>
                <a:lnTo>
                  <a:pt x="3698" y="4210"/>
                </a:lnTo>
                <a:lnTo>
                  <a:pt x="3475" y="4112"/>
                </a:lnTo>
                <a:lnTo>
                  <a:pt x="3295" y="4039"/>
                </a:lnTo>
                <a:lnTo>
                  <a:pt x="3050" y="3939"/>
                </a:lnTo>
                <a:lnTo>
                  <a:pt x="2817" y="3848"/>
                </a:lnTo>
                <a:lnTo>
                  <a:pt x="2620" y="3762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5" name="Line 223"/>
          <p:cNvSpPr>
            <a:spLocks noChangeShapeType="1"/>
          </p:cNvSpPr>
          <p:nvPr/>
        </p:nvSpPr>
        <p:spPr bwMode="auto">
          <a:xfrm flipV="1">
            <a:off x="2907333" y="3751487"/>
            <a:ext cx="98425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6" name="Line 224"/>
          <p:cNvSpPr>
            <a:spLocks noChangeShapeType="1"/>
          </p:cNvSpPr>
          <p:nvPr/>
        </p:nvSpPr>
        <p:spPr bwMode="auto">
          <a:xfrm flipV="1">
            <a:off x="3005758" y="3741148"/>
            <a:ext cx="47625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7" name="Line 225"/>
          <p:cNvSpPr>
            <a:spLocks noChangeShapeType="1"/>
          </p:cNvSpPr>
          <p:nvPr/>
        </p:nvSpPr>
        <p:spPr bwMode="auto">
          <a:xfrm flipV="1">
            <a:off x="3053383" y="3733764"/>
            <a:ext cx="39688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8" name="Line 226"/>
          <p:cNvSpPr>
            <a:spLocks noChangeShapeType="1"/>
          </p:cNvSpPr>
          <p:nvPr/>
        </p:nvSpPr>
        <p:spPr bwMode="auto">
          <a:xfrm flipV="1">
            <a:off x="3093071" y="3724902"/>
            <a:ext cx="33338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9" name="Line 227"/>
          <p:cNvSpPr>
            <a:spLocks noChangeShapeType="1"/>
          </p:cNvSpPr>
          <p:nvPr/>
        </p:nvSpPr>
        <p:spPr bwMode="auto">
          <a:xfrm flipV="1">
            <a:off x="3126408" y="3716041"/>
            <a:ext cx="3016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0" name="Line 228"/>
          <p:cNvSpPr>
            <a:spLocks noChangeShapeType="1"/>
          </p:cNvSpPr>
          <p:nvPr/>
        </p:nvSpPr>
        <p:spPr bwMode="auto">
          <a:xfrm flipV="1">
            <a:off x="3156571" y="3705702"/>
            <a:ext cx="301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1" name="Line 229"/>
          <p:cNvSpPr>
            <a:spLocks noChangeShapeType="1"/>
          </p:cNvSpPr>
          <p:nvPr/>
        </p:nvSpPr>
        <p:spPr bwMode="auto">
          <a:xfrm flipV="1">
            <a:off x="3186733" y="3693886"/>
            <a:ext cx="30163" cy="1181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2" name="Line 230"/>
          <p:cNvSpPr>
            <a:spLocks noChangeShapeType="1"/>
          </p:cNvSpPr>
          <p:nvPr/>
        </p:nvSpPr>
        <p:spPr bwMode="auto">
          <a:xfrm flipV="1">
            <a:off x="3216896" y="3685025"/>
            <a:ext cx="2222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3" name="Line 231"/>
          <p:cNvSpPr>
            <a:spLocks noChangeShapeType="1"/>
          </p:cNvSpPr>
          <p:nvPr/>
        </p:nvSpPr>
        <p:spPr bwMode="auto">
          <a:xfrm flipV="1">
            <a:off x="3239121" y="3674687"/>
            <a:ext cx="2381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4" name="Line 232"/>
          <p:cNvSpPr>
            <a:spLocks noChangeShapeType="1"/>
          </p:cNvSpPr>
          <p:nvPr/>
        </p:nvSpPr>
        <p:spPr bwMode="auto">
          <a:xfrm flipV="1">
            <a:off x="3262933" y="3659917"/>
            <a:ext cx="26988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5" name="Line 233"/>
          <p:cNvSpPr>
            <a:spLocks noChangeShapeType="1"/>
          </p:cNvSpPr>
          <p:nvPr/>
        </p:nvSpPr>
        <p:spPr bwMode="auto">
          <a:xfrm flipV="1">
            <a:off x="3289921" y="3646625"/>
            <a:ext cx="25400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6" name="Line 234"/>
          <p:cNvSpPr>
            <a:spLocks noChangeShapeType="1"/>
          </p:cNvSpPr>
          <p:nvPr/>
        </p:nvSpPr>
        <p:spPr bwMode="auto">
          <a:xfrm flipV="1">
            <a:off x="3272458" y="3628901"/>
            <a:ext cx="33338" cy="1772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7" name="Line 235"/>
          <p:cNvSpPr>
            <a:spLocks noChangeShapeType="1"/>
          </p:cNvSpPr>
          <p:nvPr/>
        </p:nvSpPr>
        <p:spPr bwMode="auto">
          <a:xfrm flipV="1">
            <a:off x="3315321" y="3633333"/>
            <a:ext cx="25400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8" name="Line 236"/>
          <p:cNvSpPr>
            <a:spLocks noChangeShapeType="1"/>
          </p:cNvSpPr>
          <p:nvPr/>
        </p:nvSpPr>
        <p:spPr bwMode="auto">
          <a:xfrm flipV="1">
            <a:off x="3305796" y="3617086"/>
            <a:ext cx="23813" cy="1181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9" name="Line 237"/>
          <p:cNvSpPr>
            <a:spLocks noChangeShapeType="1"/>
          </p:cNvSpPr>
          <p:nvPr/>
        </p:nvSpPr>
        <p:spPr bwMode="auto">
          <a:xfrm flipV="1">
            <a:off x="3340721" y="3620040"/>
            <a:ext cx="19050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0" name="Line 238"/>
          <p:cNvSpPr>
            <a:spLocks noChangeShapeType="1"/>
          </p:cNvSpPr>
          <p:nvPr/>
        </p:nvSpPr>
        <p:spPr bwMode="auto">
          <a:xfrm flipV="1">
            <a:off x="3328021" y="3603794"/>
            <a:ext cx="20638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1" name="Line 239"/>
          <p:cNvSpPr>
            <a:spLocks noChangeShapeType="1"/>
          </p:cNvSpPr>
          <p:nvPr/>
        </p:nvSpPr>
        <p:spPr bwMode="auto">
          <a:xfrm flipV="1">
            <a:off x="3359771" y="3606748"/>
            <a:ext cx="15875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2" name="Line 240"/>
          <p:cNvSpPr>
            <a:spLocks noChangeShapeType="1"/>
          </p:cNvSpPr>
          <p:nvPr/>
        </p:nvSpPr>
        <p:spPr bwMode="auto">
          <a:xfrm flipV="1">
            <a:off x="3347071" y="3593455"/>
            <a:ext cx="15875" cy="1181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3" name="Line 241"/>
          <p:cNvSpPr>
            <a:spLocks noChangeShapeType="1"/>
          </p:cNvSpPr>
          <p:nvPr/>
        </p:nvSpPr>
        <p:spPr bwMode="auto">
          <a:xfrm flipV="1">
            <a:off x="3375646" y="3593455"/>
            <a:ext cx="17463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4" name="Line 242"/>
          <p:cNvSpPr>
            <a:spLocks noChangeShapeType="1"/>
          </p:cNvSpPr>
          <p:nvPr/>
        </p:nvSpPr>
        <p:spPr bwMode="auto">
          <a:xfrm flipV="1">
            <a:off x="3362946" y="3578686"/>
            <a:ext cx="17463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5" name="Line 243"/>
          <p:cNvSpPr>
            <a:spLocks noChangeShapeType="1"/>
          </p:cNvSpPr>
          <p:nvPr/>
        </p:nvSpPr>
        <p:spPr bwMode="auto">
          <a:xfrm flipV="1">
            <a:off x="3362946" y="3578686"/>
            <a:ext cx="17463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6" name="Line 244"/>
          <p:cNvSpPr>
            <a:spLocks noChangeShapeType="1"/>
          </p:cNvSpPr>
          <p:nvPr/>
        </p:nvSpPr>
        <p:spPr bwMode="auto">
          <a:xfrm flipV="1">
            <a:off x="3393108" y="3580163"/>
            <a:ext cx="14288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7" name="Line 245"/>
          <p:cNvSpPr>
            <a:spLocks noChangeShapeType="1"/>
          </p:cNvSpPr>
          <p:nvPr/>
        </p:nvSpPr>
        <p:spPr bwMode="auto">
          <a:xfrm flipV="1">
            <a:off x="3378821" y="3566870"/>
            <a:ext cx="14288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8" name="Line 246"/>
          <p:cNvSpPr>
            <a:spLocks noChangeShapeType="1"/>
          </p:cNvSpPr>
          <p:nvPr/>
        </p:nvSpPr>
        <p:spPr bwMode="auto">
          <a:xfrm flipV="1">
            <a:off x="3378821" y="3566870"/>
            <a:ext cx="14288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9" name="Line 247"/>
          <p:cNvSpPr>
            <a:spLocks noChangeShapeType="1"/>
          </p:cNvSpPr>
          <p:nvPr/>
        </p:nvSpPr>
        <p:spPr bwMode="auto">
          <a:xfrm flipV="1">
            <a:off x="3407396" y="3572778"/>
            <a:ext cx="9525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0" name="Line 248"/>
          <p:cNvSpPr>
            <a:spLocks noChangeShapeType="1"/>
          </p:cNvSpPr>
          <p:nvPr/>
        </p:nvSpPr>
        <p:spPr bwMode="auto">
          <a:xfrm flipV="1">
            <a:off x="3393108" y="3558008"/>
            <a:ext cx="1111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1" name="Line 249"/>
          <p:cNvSpPr>
            <a:spLocks noChangeShapeType="1"/>
          </p:cNvSpPr>
          <p:nvPr/>
        </p:nvSpPr>
        <p:spPr bwMode="auto">
          <a:xfrm flipV="1">
            <a:off x="3416921" y="3540285"/>
            <a:ext cx="36513" cy="324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2" name="Line 250"/>
          <p:cNvSpPr>
            <a:spLocks noChangeShapeType="1"/>
          </p:cNvSpPr>
          <p:nvPr/>
        </p:nvSpPr>
        <p:spPr bwMode="auto">
          <a:xfrm flipV="1">
            <a:off x="3402633" y="3525516"/>
            <a:ext cx="36513" cy="324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3" name="Line 251"/>
          <p:cNvSpPr>
            <a:spLocks noChangeShapeType="1"/>
          </p:cNvSpPr>
          <p:nvPr/>
        </p:nvSpPr>
        <p:spPr bwMode="auto">
          <a:xfrm flipV="1">
            <a:off x="3453433" y="3493023"/>
            <a:ext cx="47625" cy="472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4" name="Line 252"/>
          <p:cNvSpPr>
            <a:spLocks noChangeShapeType="1"/>
          </p:cNvSpPr>
          <p:nvPr/>
        </p:nvSpPr>
        <p:spPr bwMode="auto">
          <a:xfrm flipV="1">
            <a:off x="3437558" y="3479731"/>
            <a:ext cx="47625" cy="472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5" name="Line 253"/>
          <p:cNvSpPr>
            <a:spLocks noChangeShapeType="1"/>
          </p:cNvSpPr>
          <p:nvPr/>
        </p:nvSpPr>
        <p:spPr bwMode="auto">
          <a:xfrm flipV="1">
            <a:off x="3501058" y="3448715"/>
            <a:ext cx="46038" cy="443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6" name="Line 254"/>
          <p:cNvSpPr>
            <a:spLocks noChangeShapeType="1"/>
          </p:cNvSpPr>
          <p:nvPr/>
        </p:nvSpPr>
        <p:spPr bwMode="auto">
          <a:xfrm flipV="1">
            <a:off x="3486771" y="3435423"/>
            <a:ext cx="46038" cy="443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7" name="Line 255"/>
          <p:cNvSpPr>
            <a:spLocks noChangeShapeType="1"/>
          </p:cNvSpPr>
          <p:nvPr/>
        </p:nvSpPr>
        <p:spPr bwMode="auto">
          <a:xfrm flipV="1">
            <a:off x="3547096" y="3339422"/>
            <a:ext cx="117475" cy="109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8" name="Line 256"/>
          <p:cNvSpPr>
            <a:spLocks noChangeShapeType="1"/>
          </p:cNvSpPr>
          <p:nvPr/>
        </p:nvSpPr>
        <p:spPr bwMode="auto">
          <a:xfrm flipV="1">
            <a:off x="3532808" y="3420654"/>
            <a:ext cx="15875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9" name="Line 257"/>
          <p:cNvSpPr>
            <a:spLocks noChangeShapeType="1"/>
          </p:cNvSpPr>
          <p:nvPr/>
        </p:nvSpPr>
        <p:spPr bwMode="auto">
          <a:xfrm flipV="1">
            <a:off x="3664571" y="3222745"/>
            <a:ext cx="120650" cy="11667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0" name="Line 258"/>
          <p:cNvSpPr>
            <a:spLocks noChangeShapeType="1"/>
          </p:cNvSpPr>
          <p:nvPr/>
        </p:nvSpPr>
        <p:spPr bwMode="auto">
          <a:xfrm flipV="1">
            <a:off x="3651871" y="3209452"/>
            <a:ext cx="119063" cy="11372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1" name="Line 259"/>
          <p:cNvSpPr>
            <a:spLocks noChangeShapeType="1"/>
          </p:cNvSpPr>
          <p:nvPr/>
        </p:nvSpPr>
        <p:spPr bwMode="auto">
          <a:xfrm flipV="1">
            <a:off x="3785221" y="3104590"/>
            <a:ext cx="128588" cy="11815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2" name="Line 260"/>
          <p:cNvSpPr>
            <a:spLocks noChangeShapeType="1"/>
          </p:cNvSpPr>
          <p:nvPr/>
        </p:nvSpPr>
        <p:spPr bwMode="auto">
          <a:xfrm flipV="1">
            <a:off x="3770933" y="3089821"/>
            <a:ext cx="128588" cy="11963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3" name="Line 261"/>
          <p:cNvSpPr>
            <a:spLocks noChangeShapeType="1"/>
          </p:cNvSpPr>
          <p:nvPr/>
        </p:nvSpPr>
        <p:spPr bwMode="auto">
          <a:xfrm flipV="1">
            <a:off x="3913808" y="3098682"/>
            <a:ext cx="7938" cy="59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4" name="Line 262"/>
          <p:cNvSpPr>
            <a:spLocks noChangeShapeType="1"/>
          </p:cNvSpPr>
          <p:nvPr/>
        </p:nvSpPr>
        <p:spPr bwMode="auto">
          <a:xfrm flipV="1">
            <a:off x="3901108" y="3083913"/>
            <a:ext cx="6350" cy="59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5" name="Line 263"/>
          <p:cNvSpPr>
            <a:spLocks noChangeShapeType="1"/>
          </p:cNvSpPr>
          <p:nvPr/>
        </p:nvSpPr>
        <p:spPr bwMode="auto">
          <a:xfrm flipV="1">
            <a:off x="3921746" y="3088343"/>
            <a:ext cx="9525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6" name="Line 264"/>
          <p:cNvSpPr>
            <a:spLocks noChangeShapeType="1"/>
          </p:cNvSpPr>
          <p:nvPr/>
        </p:nvSpPr>
        <p:spPr bwMode="auto">
          <a:xfrm flipV="1">
            <a:off x="3905871" y="3075051"/>
            <a:ext cx="9525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7" name="Line 265"/>
          <p:cNvSpPr>
            <a:spLocks noChangeShapeType="1"/>
          </p:cNvSpPr>
          <p:nvPr/>
        </p:nvSpPr>
        <p:spPr bwMode="auto">
          <a:xfrm flipV="1">
            <a:off x="3931271" y="3058805"/>
            <a:ext cx="57150" cy="295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8" name="Line 266"/>
          <p:cNvSpPr>
            <a:spLocks noChangeShapeType="1"/>
          </p:cNvSpPr>
          <p:nvPr/>
        </p:nvSpPr>
        <p:spPr bwMode="auto">
          <a:xfrm flipV="1">
            <a:off x="3988421" y="3029266"/>
            <a:ext cx="63500" cy="295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9" name="Line 267"/>
          <p:cNvSpPr>
            <a:spLocks noChangeShapeType="1"/>
          </p:cNvSpPr>
          <p:nvPr/>
        </p:nvSpPr>
        <p:spPr bwMode="auto">
          <a:xfrm flipV="1">
            <a:off x="4051921" y="3029266"/>
            <a:ext cx="17463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0" name="Line 268"/>
          <p:cNvSpPr>
            <a:spLocks noChangeShapeType="1"/>
          </p:cNvSpPr>
          <p:nvPr/>
        </p:nvSpPr>
        <p:spPr bwMode="auto">
          <a:xfrm>
            <a:off x="4069383" y="3029266"/>
            <a:ext cx="14288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1" name="Line 269"/>
          <p:cNvSpPr>
            <a:spLocks noChangeShapeType="1"/>
          </p:cNvSpPr>
          <p:nvPr/>
        </p:nvSpPr>
        <p:spPr bwMode="auto">
          <a:xfrm>
            <a:off x="4083671" y="3033697"/>
            <a:ext cx="9525" cy="59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2" name="Line 270"/>
          <p:cNvSpPr>
            <a:spLocks noChangeShapeType="1"/>
          </p:cNvSpPr>
          <p:nvPr/>
        </p:nvSpPr>
        <p:spPr bwMode="auto">
          <a:xfrm>
            <a:off x="4093196" y="3039605"/>
            <a:ext cx="7938" cy="236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3" name="Freeform 271"/>
          <p:cNvSpPr>
            <a:spLocks/>
          </p:cNvSpPr>
          <p:nvPr/>
        </p:nvSpPr>
        <p:spPr bwMode="auto">
          <a:xfrm>
            <a:off x="2580308" y="3063236"/>
            <a:ext cx="1535113" cy="804930"/>
          </a:xfrm>
          <a:custGeom>
            <a:avLst/>
            <a:gdLst>
              <a:gd name="T0" fmla="*/ 6557 w 6768"/>
              <a:gd name="T1" fmla="*/ 294 h 3815"/>
              <a:gd name="T2" fmla="*/ 6716 w 6768"/>
              <a:gd name="T3" fmla="*/ 427 h 3815"/>
              <a:gd name="T4" fmla="*/ 6744 w 6768"/>
              <a:gd name="T5" fmla="*/ 420 h 3815"/>
              <a:gd name="T6" fmla="*/ 6763 w 6768"/>
              <a:gd name="T7" fmla="*/ 409 h 3815"/>
              <a:gd name="T8" fmla="*/ 6768 w 6768"/>
              <a:gd name="T9" fmla="*/ 390 h 3815"/>
              <a:gd name="T10" fmla="*/ 6766 w 6768"/>
              <a:gd name="T11" fmla="*/ 367 h 3815"/>
              <a:gd name="T12" fmla="*/ 6753 w 6768"/>
              <a:gd name="T13" fmla="*/ 348 h 3815"/>
              <a:gd name="T14" fmla="*/ 6608 w 6768"/>
              <a:gd name="T15" fmla="*/ 241 h 3815"/>
              <a:gd name="T16" fmla="*/ 6664 w 6768"/>
              <a:gd name="T17" fmla="*/ 140 h 3815"/>
              <a:gd name="T18" fmla="*/ 6705 w 6768"/>
              <a:gd name="T19" fmla="*/ 61 h 3815"/>
              <a:gd name="T20" fmla="*/ 6710 w 6768"/>
              <a:gd name="T21" fmla="*/ 31 h 3815"/>
              <a:gd name="T22" fmla="*/ 6710 w 6768"/>
              <a:gd name="T23" fmla="*/ 13 h 3815"/>
              <a:gd name="T24" fmla="*/ 6709 w 6768"/>
              <a:gd name="T25" fmla="*/ 0 h 3815"/>
              <a:gd name="T26" fmla="*/ 6555 w 6768"/>
              <a:gd name="T27" fmla="*/ 36 h 3815"/>
              <a:gd name="T28" fmla="*/ 6450 w 6768"/>
              <a:gd name="T29" fmla="*/ 72 h 3815"/>
              <a:gd name="T30" fmla="*/ 6321 w 6768"/>
              <a:gd name="T31" fmla="*/ 126 h 3815"/>
              <a:gd name="T32" fmla="*/ 6218 w 6768"/>
              <a:gd name="T33" fmla="*/ 186 h 3815"/>
              <a:gd name="T34" fmla="*/ 6115 w 6768"/>
              <a:gd name="T35" fmla="*/ 256 h 3815"/>
              <a:gd name="T36" fmla="*/ 6007 w 6768"/>
              <a:gd name="T37" fmla="*/ 338 h 3815"/>
              <a:gd name="T38" fmla="*/ 5896 w 6768"/>
              <a:gd name="T39" fmla="*/ 452 h 3815"/>
              <a:gd name="T40" fmla="*/ 5646 w 6768"/>
              <a:gd name="T41" fmla="*/ 709 h 3815"/>
              <a:gd name="T42" fmla="*/ 5326 w 6768"/>
              <a:gd name="T43" fmla="*/ 1028 h 3815"/>
              <a:gd name="T44" fmla="*/ 5056 w 6768"/>
              <a:gd name="T45" fmla="*/ 1307 h 3815"/>
              <a:gd name="T46" fmla="*/ 4731 w 6768"/>
              <a:gd name="T47" fmla="*/ 1650 h 3815"/>
              <a:gd name="T48" fmla="*/ 4420 w 6768"/>
              <a:gd name="T49" fmla="*/ 1966 h 3815"/>
              <a:gd name="T50" fmla="*/ 4231 w 6768"/>
              <a:gd name="T51" fmla="*/ 2173 h 3815"/>
              <a:gd name="T52" fmla="*/ 3953 w 6768"/>
              <a:gd name="T53" fmla="*/ 2451 h 3815"/>
              <a:gd name="T54" fmla="*/ 3747 w 6768"/>
              <a:gd name="T55" fmla="*/ 2637 h 3815"/>
              <a:gd name="T56" fmla="*/ 3582 w 6768"/>
              <a:gd name="T57" fmla="*/ 2775 h 3815"/>
              <a:gd name="T58" fmla="*/ 3420 w 6768"/>
              <a:gd name="T59" fmla="*/ 2902 h 3815"/>
              <a:gd name="T60" fmla="*/ 3080 w 6768"/>
              <a:gd name="T61" fmla="*/ 3076 h 3815"/>
              <a:gd name="T62" fmla="*/ 2845 w 6768"/>
              <a:gd name="T63" fmla="*/ 3194 h 3815"/>
              <a:gd name="T64" fmla="*/ 2558 w 6768"/>
              <a:gd name="T65" fmla="*/ 3309 h 3815"/>
              <a:gd name="T66" fmla="*/ 2095 w 6768"/>
              <a:gd name="T67" fmla="*/ 3411 h 3815"/>
              <a:gd name="T68" fmla="*/ 1634 w 6768"/>
              <a:gd name="T69" fmla="*/ 3517 h 3815"/>
              <a:gd name="T70" fmla="*/ 1083 w 6768"/>
              <a:gd name="T71" fmla="*/ 3611 h 3815"/>
              <a:gd name="T72" fmla="*/ 467 w 6768"/>
              <a:gd name="T73" fmla="*/ 3723 h 3815"/>
              <a:gd name="T74" fmla="*/ 0 w 6768"/>
              <a:gd name="T75" fmla="*/ 3815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768" h="3815">
                <a:moveTo>
                  <a:pt x="6557" y="294"/>
                </a:moveTo>
                <a:lnTo>
                  <a:pt x="6716" y="427"/>
                </a:lnTo>
                <a:lnTo>
                  <a:pt x="6744" y="420"/>
                </a:lnTo>
                <a:lnTo>
                  <a:pt x="6763" y="409"/>
                </a:lnTo>
                <a:lnTo>
                  <a:pt x="6768" y="390"/>
                </a:lnTo>
                <a:lnTo>
                  <a:pt x="6766" y="367"/>
                </a:lnTo>
                <a:lnTo>
                  <a:pt x="6753" y="348"/>
                </a:lnTo>
                <a:lnTo>
                  <a:pt x="6608" y="241"/>
                </a:lnTo>
                <a:lnTo>
                  <a:pt x="6664" y="140"/>
                </a:lnTo>
                <a:lnTo>
                  <a:pt x="6705" y="61"/>
                </a:lnTo>
                <a:lnTo>
                  <a:pt x="6710" y="31"/>
                </a:lnTo>
                <a:lnTo>
                  <a:pt x="6710" y="13"/>
                </a:lnTo>
                <a:lnTo>
                  <a:pt x="6709" y="0"/>
                </a:lnTo>
                <a:lnTo>
                  <a:pt x="6555" y="36"/>
                </a:lnTo>
                <a:lnTo>
                  <a:pt x="6450" y="72"/>
                </a:lnTo>
                <a:lnTo>
                  <a:pt x="6321" y="126"/>
                </a:lnTo>
                <a:lnTo>
                  <a:pt x="6218" y="186"/>
                </a:lnTo>
                <a:lnTo>
                  <a:pt x="6115" y="256"/>
                </a:lnTo>
                <a:lnTo>
                  <a:pt x="6007" y="338"/>
                </a:lnTo>
                <a:lnTo>
                  <a:pt x="5896" y="452"/>
                </a:lnTo>
                <a:lnTo>
                  <a:pt x="5646" y="709"/>
                </a:lnTo>
                <a:lnTo>
                  <a:pt x="5326" y="1028"/>
                </a:lnTo>
                <a:lnTo>
                  <a:pt x="5056" y="1307"/>
                </a:lnTo>
                <a:lnTo>
                  <a:pt x="4731" y="1650"/>
                </a:lnTo>
                <a:lnTo>
                  <a:pt x="4420" y="1966"/>
                </a:lnTo>
                <a:lnTo>
                  <a:pt x="4231" y="2173"/>
                </a:lnTo>
                <a:lnTo>
                  <a:pt x="3953" y="2451"/>
                </a:lnTo>
                <a:lnTo>
                  <a:pt x="3747" y="2637"/>
                </a:lnTo>
                <a:lnTo>
                  <a:pt x="3582" y="2775"/>
                </a:lnTo>
                <a:lnTo>
                  <a:pt x="3420" y="2902"/>
                </a:lnTo>
                <a:lnTo>
                  <a:pt x="3080" y="3076"/>
                </a:lnTo>
                <a:lnTo>
                  <a:pt x="2845" y="3194"/>
                </a:lnTo>
                <a:lnTo>
                  <a:pt x="2558" y="3309"/>
                </a:lnTo>
                <a:lnTo>
                  <a:pt x="2095" y="3411"/>
                </a:lnTo>
                <a:lnTo>
                  <a:pt x="1634" y="3517"/>
                </a:lnTo>
                <a:lnTo>
                  <a:pt x="1083" y="3611"/>
                </a:lnTo>
                <a:lnTo>
                  <a:pt x="467" y="3723"/>
                </a:lnTo>
                <a:lnTo>
                  <a:pt x="0" y="3815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4" name="Freeform 272"/>
          <p:cNvSpPr>
            <a:spLocks/>
          </p:cNvSpPr>
          <p:nvPr/>
        </p:nvSpPr>
        <p:spPr bwMode="auto">
          <a:xfrm>
            <a:off x="3658221" y="2927358"/>
            <a:ext cx="747713" cy="239263"/>
          </a:xfrm>
          <a:custGeom>
            <a:avLst/>
            <a:gdLst>
              <a:gd name="T0" fmla="*/ 0 w 3302"/>
              <a:gd name="T1" fmla="*/ 1003 h 1137"/>
              <a:gd name="T2" fmla="*/ 259 w 3302"/>
              <a:gd name="T3" fmla="*/ 1137 h 1137"/>
              <a:gd name="T4" fmla="*/ 549 w 3302"/>
              <a:gd name="T5" fmla="*/ 849 h 1137"/>
              <a:gd name="T6" fmla="*/ 674 w 3302"/>
              <a:gd name="T7" fmla="*/ 709 h 1137"/>
              <a:gd name="T8" fmla="*/ 770 w 3302"/>
              <a:gd name="T9" fmla="*/ 613 h 1137"/>
              <a:gd name="T10" fmla="*/ 868 w 3302"/>
              <a:gd name="T11" fmla="*/ 524 h 1137"/>
              <a:gd name="T12" fmla="*/ 971 w 3302"/>
              <a:gd name="T13" fmla="*/ 434 h 1137"/>
              <a:gd name="T14" fmla="*/ 1056 w 3302"/>
              <a:gd name="T15" fmla="*/ 375 h 1137"/>
              <a:gd name="T16" fmla="*/ 1217 w 3302"/>
              <a:gd name="T17" fmla="*/ 275 h 1137"/>
              <a:gd name="T18" fmla="*/ 1382 w 3302"/>
              <a:gd name="T19" fmla="*/ 201 h 1137"/>
              <a:gd name="T20" fmla="*/ 1491 w 3302"/>
              <a:gd name="T21" fmla="*/ 153 h 1137"/>
              <a:gd name="T22" fmla="*/ 1606 w 3302"/>
              <a:gd name="T23" fmla="*/ 106 h 1137"/>
              <a:gd name="T24" fmla="*/ 1712 w 3302"/>
              <a:gd name="T25" fmla="*/ 73 h 1137"/>
              <a:gd name="T26" fmla="*/ 1836 w 3302"/>
              <a:gd name="T27" fmla="*/ 46 h 1137"/>
              <a:gd name="T28" fmla="*/ 1952 w 3302"/>
              <a:gd name="T29" fmla="*/ 23 h 1137"/>
              <a:gd name="T30" fmla="*/ 2101 w 3302"/>
              <a:gd name="T31" fmla="*/ 7 h 1137"/>
              <a:gd name="T32" fmla="*/ 2237 w 3302"/>
              <a:gd name="T33" fmla="*/ 2 h 1137"/>
              <a:gd name="T34" fmla="*/ 2374 w 3302"/>
              <a:gd name="T35" fmla="*/ 0 h 1137"/>
              <a:gd name="T36" fmla="*/ 2539 w 3302"/>
              <a:gd name="T37" fmla="*/ 12 h 1137"/>
              <a:gd name="T38" fmla="*/ 2780 w 3302"/>
              <a:gd name="T39" fmla="*/ 38 h 1137"/>
              <a:gd name="T40" fmla="*/ 3302 w 3302"/>
              <a:gd name="T41" fmla="*/ 98 h 1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302" h="1137">
                <a:moveTo>
                  <a:pt x="0" y="1003"/>
                </a:moveTo>
                <a:lnTo>
                  <a:pt x="259" y="1137"/>
                </a:lnTo>
                <a:lnTo>
                  <a:pt x="549" y="849"/>
                </a:lnTo>
                <a:lnTo>
                  <a:pt x="674" y="709"/>
                </a:lnTo>
                <a:lnTo>
                  <a:pt x="770" y="613"/>
                </a:lnTo>
                <a:lnTo>
                  <a:pt x="868" y="524"/>
                </a:lnTo>
                <a:lnTo>
                  <a:pt x="971" y="434"/>
                </a:lnTo>
                <a:lnTo>
                  <a:pt x="1056" y="375"/>
                </a:lnTo>
                <a:lnTo>
                  <a:pt x="1217" y="275"/>
                </a:lnTo>
                <a:lnTo>
                  <a:pt x="1382" y="201"/>
                </a:lnTo>
                <a:lnTo>
                  <a:pt x="1491" y="153"/>
                </a:lnTo>
                <a:lnTo>
                  <a:pt x="1606" y="106"/>
                </a:lnTo>
                <a:lnTo>
                  <a:pt x="1712" y="73"/>
                </a:lnTo>
                <a:lnTo>
                  <a:pt x="1836" y="46"/>
                </a:lnTo>
                <a:lnTo>
                  <a:pt x="1952" y="23"/>
                </a:lnTo>
                <a:lnTo>
                  <a:pt x="2101" y="7"/>
                </a:lnTo>
                <a:lnTo>
                  <a:pt x="2237" y="2"/>
                </a:lnTo>
                <a:lnTo>
                  <a:pt x="2374" y="0"/>
                </a:lnTo>
                <a:lnTo>
                  <a:pt x="2539" y="12"/>
                </a:lnTo>
                <a:lnTo>
                  <a:pt x="2780" y="38"/>
                </a:lnTo>
                <a:lnTo>
                  <a:pt x="3302" y="98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" name="Freeform 414"/>
          <p:cNvSpPr>
            <a:spLocks/>
          </p:cNvSpPr>
          <p:nvPr/>
        </p:nvSpPr>
        <p:spPr bwMode="auto">
          <a:xfrm>
            <a:off x="5845796" y="5478023"/>
            <a:ext cx="247650" cy="57601"/>
          </a:xfrm>
          <a:custGeom>
            <a:avLst/>
            <a:gdLst>
              <a:gd name="T0" fmla="*/ 1097 w 1097"/>
              <a:gd name="T1" fmla="*/ 179 h 279"/>
              <a:gd name="T2" fmla="*/ 17 w 1097"/>
              <a:gd name="T3" fmla="*/ 279 h 279"/>
              <a:gd name="T4" fmla="*/ 0 w 1097"/>
              <a:gd name="T5" fmla="*/ 100 h 279"/>
              <a:gd name="T6" fmla="*/ 1081 w 1097"/>
              <a:gd name="T7" fmla="*/ 0 h 279"/>
              <a:gd name="T8" fmla="*/ 1097 w 1097"/>
              <a:gd name="T9" fmla="*/ 17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7" h="279">
                <a:moveTo>
                  <a:pt x="1097" y="179"/>
                </a:moveTo>
                <a:lnTo>
                  <a:pt x="17" y="279"/>
                </a:lnTo>
                <a:lnTo>
                  <a:pt x="0" y="100"/>
                </a:lnTo>
                <a:lnTo>
                  <a:pt x="1081" y="0"/>
                </a:lnTo>
                <a:lnTo>
                  <a:pt x="1097" y="179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6" name="Freeform 415"/>
          <p:cNvSpPr>
            <a:spLocks/>
          </p:cNvSpPr>
          <p:nvPr/>
        </p:nvSpPr>
        <p:spPr bwMode="auto">
          <a:xfrm>
            <a:off x="5748958" y="5364300"/>
            <a:ext cx="73025" cy="246649"/>
          </a:xfrm>
          <a:custGeom>
            <a:avLst/>
            <a:gdLst>
              <a:gd name="T0" fmla="*/ 174 w 320"/>
              <a:gd name="T1" fmla="*/ 1170 h 1170"/>
              <a:gd name="T2" fmla="*/ 320 w 320"/>
              <a:gd name="T3" fmla="*/ 1148 h 1170"/>
              <a:gd name="T4" fmla="*/ 205 w 320"/>
              <a:gd name="T5" fmla="*/ 174 h 1170"/>
              <a:gd name="T6" fmla="*/ 0 w 320"/>
              <a:gd name="T7" fmla="*/ 0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0" h="1170">
                <a:moveTo>
                  <a:pt x="174" y="1170"/>
                </a:moveTo>
                <a:lnTo>
                  <a:pt x="320" y="1148"/>
                </a:lnTo>
                <a:lnTo>
                  <a:pt x="205" y="17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7" name="Freeform 416"/>
          <p:cNvSpPr>
            <a:spLocks/>
          </p:cNvSpPr>
          <p:nvPr/>
        </p:nvSpPr>
        <p:spPr bwMode="auto">
          <a:xfrm>
            <a:off x="5861671" y="4485523"/>
            <a:ext cx="57150" cy="39878"/>
          </a:xfrm>
          <a:custGeom>
            <a:avLst/>
            <a:gdLst>
              <a:gd name="T0" fmla="*/ 256 w 256"/>
              <a:gd name="T1" fmla="*/ 167 h 190"/>
              <a:gd name="T2" fmla="*/ 5 w 256"/>
              <a:gd name="T3" fmla="*/ 190 h 190"/>
              <a:gd name="T4" fmla="*/ 0 w 256"/>
              <a:gd name="T5" fmla="*/ 20 h 190"/>
              <a:gd name="T6" fmla="*/ 242 w 256"/>
              <a:gd name="T7" fmla="*/ 0 h 190"/>
              <a:gd name="T8" fmla="*/ 256 w 256"/>
              <a:gd name="T9" fmla="*/ 167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" h="190">
                <a:moveTo>
                  <a:pt x="256" y="167"/>
                </a:moveTo>
                <a:lnTo>
                  <a:pt x="5" y="190"/>
                </a:lnTo>
                <a:lnTo>
                  <a:pt x="0" y="20"/>
                </a:lnTo>
                <a:lnTo>
                  <a:pt x="242" y="0"/>
                </a:lnTo>
                <a:lnTo>
                  <a:pt x="256" y="16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8" name="Freeform 417"/>
          <p:cNvSpPr>
            <a:spLocks/>
          </p:cNvSpPr>
          <p:nvPr/>
        </p:nvSpPr>
        <p:spPr bwMode="auto">
          <a:xfrm>
            <a:off x="6431583" y="5175252"/>
            <a:ext cx="252413" cy="103385"/>
          </a:xfrm>
          <a:custGeom>
            <a:avLst/>
            <a:gdLst>
              <a:gd name="T0" fmla="*/ 0 w 1110"/>
              <a:gd name="T1" fmla="*/ 0 h 492"/>
              <a:gd name="T2" fmla="*/ 39 w 1110"/>
              <a:gd name="T3" fmla="*/ 36 h 492"/>
              <a:gd name="T4" fmla="*/ 58 w 1110"/>
              <a:gd name="T5" fmla="*/ 43 h 492"/>
              <a:gd name="T6" fmla="*/ 76 w 1110"/>
              <a:gd name="T7" fmla="*/ 47 h 492"/>
              <a:gd name="T8" fmla="*/ 576 w 1110"/>
              <a:gd name="T9" fmla="*/ 44 h 492"/>
              <a:gd name="T10" fmla="*/ 841 w 1110"/>
              <a:gd name="T11" fmla="*/ 34 h 492"/>
              <a:gd name="T12" fmla="*/ 886 w 1110"/>
              <a:gd name="T13" fmla="*/ 407 h 492"/>
              <a:gd name="T14" fmla="*/ 1105 w 1110"/>
              <a:gd name="T15" fmla="*/ 398 h 492"/>
              <a:gd name="T16" fmla="*/ 1110 w 1110"/>
              <a:gd name="T17" fmla="*/ 492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0" h="492">
                <a:moveTo>
                  <a:pt x="0" y="0"/>
                </a:moveTo>
                <a:lnTo>
                  <a:pt x="39" y="36"/>
                </a:lnTo>
                <a:lnTo>
                  <a:pt x="58" y="43"/>
                </a:lnTo>
                <a:lnTo>
                  <a:pt x="76" y="47"/>
                </a:lnTo>
                <a:lnTo>
                  <a:pt x="576" y="44"/>
                </a:lnTo>
                <a:lnTo>
                  <a:pt x="841" y="34"/>
                </a:lnTo>
                <a:lnTo>
                  <a:pt x="886" y="407"/>
                </a:lnTo>
                <a:lnTo>
                  <a:pt x="1105" y="398"/>
                </a:lnTo>
                <a:lnTo>
                  <a:pt x="1110" y="492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9" name="Freeform 418"/>
          <p:cNvSpPr>
            <a:spLocks/>
          </p:cNvSpPr>
          <p:nvPr/>
        </p:nvSpPr>
        <p:spPr bwMode="auto">
          <a:xfrm>
            <a:off x="5855321" y="4170937"/>
            <a:ext cx="6350" cy="321972"/>
          </a:xfrm>
          <a:custGeom>
            <a:avLst/>
            <a:gdLst>
              <a:gd name="T0" fmla="*/ 0 w 24"/>
              <a:gd name="T1" fmla="*/ 0 h 1528"/>
              <a:gd name="T2" fmla="*/ 6 w 24"/>
              <a:gd name="T3" fmla="*/ 602 h 1528"/>
              <a:gd name="T4" fmla="*/ 9 w 24"/>
              <a:gd name="T5" fmla="*/ 970 h 1528"/>
              <a:gd name="T6" fmla="*/ 24 w 24"/>
              <a:gd name="T7" fmla="*/ 1528 h 1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1528">
                <a:moveTo>
                  <a:pt x="0" y="0"/>
                </a:moveTo>
                <a:lnTo>
                  <a:pt x="6" y="602"/>
                </a:lnTo>
                <a:lnTo>
                  <a:pt x="9" y="970"/>
                </a:lnTo>
                <a:lnTo>
                  <a:pt x="24" y="1528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0" name="Freeform 419"/>
          <p:cNvSpPr>
            <a:spLocks/>
          </p:cNvSpPr>
          <p:nvPr/>
        </p:nvSpPr>
        <p:spPr bwMode="auto">
          <a:xfrm>
            <a:off x="5047283" y="3999612"/>
            <a:ext cx="79375" cy="67939"/>
          </a:xfrm>
          <a:custGeom>
            <a:avLst/>
            <a:gdLst>
              <a:gd name="T0" fmla="*/ 346 w 346"/>
              <a:gd name="T1" fmla="*/ 215 h 321"/>
              <a:gd name="T2" fmla="*/ 79 w 346"/>
              <a:gd name="T3" fmla="*/ 0 h 321"/>
              <a:gd name="T4" fmla="*/ 0 w 346"/>
              <a:gd name="T5" fmla="*/ 100 h 321"/>
              <a:gd name="T6" fmla="*/ 262 w 346"/>
              <a:gd name="T7" fmla="*/ 321 h 321"/>
              <a:gd name="T8" fmla="*/ 346 w 346"/>
              <a:gd name="T9" fmla="*/ 21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21">
                <a:moveTo>
                  <a:pt x="346" y="215"/>
                </a:moveTo>
                <a:lnTo>
                  <a:pt x="79" y="0"/>
                </a:lnTo>
                <a:lnTo>
                  <a:pt x="0" y="100"/>
                </a:lnTo>
                <a:lnTo>
                  <a:pt x="262" y="321"/>
                </a:lnTo>
                <a:lnTo>
                  <a:pt x="346" y="215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1" name="Freeform 420"/>
          <p:cNvSpPr>
            <a:spLocks/>
          </p:cNvSpPr>
          <p:nvPr/>
        </p:nvSpPr>
        <p:spPr bwMode="auto">
          <a:xfrm>
            <a:off x="4964733" y="4281706"/>
            <a:ext cx="76200" cy="78278"/>
          </a:xfrm>
          <a:custGeom>
            <a:avLst/>
            <a:gdLst>
              <a:gd name="T0" fmla="*/ 334 w 334"/>
              <a:gd name="T1" fmla="*/ 122 h 368"/>
              <a:gd name="T2" fmla="*/ 142 w 334"/>
              <a:gd name="T3" fmla="*/ 368 h 368"/>
              <a:gd name="T4" fmla="*/ 0 w 334"/>
              <a:gd name="T5" fmla="*/ 248 h 368"/>
              <a:gd name="T6" fmla="*/ 190 w 334"/>
              <a:gd name="T7" fmla="*/ 0 h 368"/>
              <a:gd name="T8" fmla="*/ 334 w 334"/>
              <a:gd name="T9" fmla="*/ 12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4" h="368">
                <a:moveTo>
                  <a:pt x="334" y="122"/>
                </a:moveTo>
                <a:lnTo>
                  <a:pt x="142" y="368"/>
                </a:lnTo>
                <a:lnTo>
                  <a:pt x="0" y="248"/>
                </a:lnTo>
                <a:lnTo>
                  <a:pt x="190" y="0"/>
                </a:lnTo>
                <a:lnTo>
                  <a:pt x="334" y="12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2" name="Freeform 421"/>
          <p:cNvSpPr>
            <a:spLocks/>
          </p:cNvSpPr>
          <p:nvPr/>
        </p:nvSpPr>
        <p:spPr bwMode="auto">
          <a:xfrm>
            <a:off x="5390183" y="4684910"/>
            <a:ext cx="71438" cy="62031"/>
          </a:xfrm>
          <a:custGeom>
            <a:avLst/>
            <a:gdLst>
              <a:gd name="T0" fmla="*/ 312 w 312"/>
              <a:gd name="T1" fmla="*/ 169 h 298"/>
              <a:gd name="T2" fmla="*/ 105 w 312"/>
              <a:gd name="T3" fmla="*/ 0 h 298"/>
              <a:gd name="T4" fmla="*/ 0 w 312"/>
              <a:gd name="T5" fmla="*/ 129 h 298"/>
              <a:gd name="T6" fmla="*/ 208 w 312"/>
              <a:gd name="T7" fmla="*/ 298 h 298"/>
              <a:gd name="T8" fmla="*/ 312 w 312"/>
              <a:gd name="T9" fmla="*/ 169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2" h="298">
                <a:moveTo>
                  <a:pt x="312" y="169"/>
                </a:moveTo>
                <a:lnTo>
                  <a:pt x="105" y="0"/>
                </a:lnTo>
                <a:lnTo>
                  <a:pt x="0" y="129"/>
                </a:lnTo>
                <a:lnTo>
                  <a:pt x="208" y="298"/>
                </a:lnTo>
                <a:lnTo>
                  <a:pt x="312" y="169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3" name="Freeform 422"/>
          <p:cNvSpPr>
            <a:spLocks/>
          </p:cNvSpPr>
          <p:nvPr/>
        </p:nvSpPr>
        <p:spPr bwMode="auto">
          <a:xfrm>
            <a:off x="5320333" y="3374869"/>
            <a:ext cx="234950" cy="220064"/>
          </a:xfrm>
          <a:custGeom>
            <a:avLst/>
            <a:gdLst>
              <a:gd name="T0" fmla="*/ 0 w 1040"/>
              <a:gd name="T1" fmla="*/ 0 h 1042"/>
              <a:gd name="T2" fmla="*/ 1037 w 1040"/>
              <a:gd name="T3" fmla="*/ 869 h 1042"/>
              <a:gd name="T4" fmla="*/ 1040 w 1040"/>
              <a:gd name="T5" fmla="*/ 895 h 1042"/>
              <a:gd name="T6" fmla="*/ 1040 w 1040"/>
              <a:gd name="T7" fmla="*/ 921 h 1042"/>
              <a:gd name="T8" fmla="*/ 955 w 1040"/>
              <a:gd name="T9" fmla="*/ 1042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0" h="1042">
                <a:moveTo>
                  <a:pt x="0" y="0"/>
                </a:moveTo>
                <a:lnTo>
                  <a:pt x="1037" y="869"/>
                </a:lnTo>
                <a:lnTo>
                  <a:pt x="1040" y="895"/>
                </a:lnTo>
                <a:lnTo>
                  <a:pt x="1040" y="921"/>
                </a:lnTo>
                <a:lnTo>
                  <a:pt x="955" y="1042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4" name="Freeform 423"/>
          <p:cNvSpPr>
            <a:spLocks/>
          </p:cNvSpPr>
          <p:nvPr/>
        </p:nvSpPr>
        <p:spPr bwMode="auto">
          <a:xfrm>
            <a:off x="5088558" y="4430877"/>
            <a:ext cx="263525" cy="135878"/>
          </a:xfrm>
          <a:custGeom>
            <a:avLst/>
            <a:gdLst>
              <a:gd name="T0" fmla="*/ 1163 w 1163"/>
              <a:gd name="T1" fmla="*/ 595 h 645"/>
              <a:gd name="T2" fmla="*/ 1026 w 1163"/>
              <a:gd name="T3" fmla="*/ 609 h 645"/>
              <a:gd name="T4" fmla="*/ 894 w 1163"/>
              <a:gd name="T5" fmla="*/ 624 h 645"/>
              <a:gd name="T6" fmla="*/ 774 w 1163"/>
              <a:gd name="T7" fmla="*/ 645 h 645"/>
              <a:gd name="T8" fmla="*/ 0 w 1163"/>
              <a:gd name="T9" fmla="*/ 0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3" h="645">
                <a:moveTo>
                  <a:pt x="1163" y="595"/>
                </a:moveTo>
                <a:lnTo>
                  <a:pt x="1026" y="609"/>
                </a:lnTo>
                <a:lnTo>
                  <a:pt x="894" y="624"/>
                </a:lnTo>
                <a:lnTo>
                  <a:pt x="774" y="64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5" name="Freeform 424"/>
          <p:cNvSpPr>
            <a:spLocks/>
          </p:cNvSpPr>
          <p:nvPr/>
        </p:nvSpPr>
        <p:spPr bwMode="auto">
          <a:xfrm>
            <a:off x="5452096" y="4354077"/>
            <a:ext cx="334963" cy="357418"/>
          </a:xfrm>
          <a:custGeom>
            <a:avLst/>
            <a:gdLst>
              <a:gd name="T0" fmla="*/ 145 w 1475"/>
              <a:gd name="T1" fmla="*/ 1691 h 1691"/>
              <a:gd name="T2" fmla="*/ 1152 w 1475"/>
              <a:gd name="T3" fmla="*/ 518 h 1691"/>
              <a:gd name="T4" fmla="*/ 1379 w 1475"/>
              <a:gd name="T5" fmla="*/ 712 h 1691"/>
              <a:gd name="T6" fmla="*/ 1422 w 1475"/>
              <a:gd name="T7" fmla="*/ 709 h 1691"/>
              <a:gd name="T8" fmla="*/ 1446 w 1475"/>
              <a:gd name="T9" fmla="*/ 709 h 1691"/>
              <a:gd name="T10" fmla="*/ 1463 w 1475"/>
              <a:gd name="T11" fmla="*/ 702 h 1691"/>
              <a:gd name="T12" fmla="*/ 1475 w 1475"/>
              <a:gd name="T13" fmla="*/ 682 h 1691"/>
              <a:gd name="T14" fmla="*/ 1472 w 1475"/>
              <a:gd name="T15" fmla="*/ 650 h 1691"/>
              <a:gd name="T16" fmla="*/ 1451 w 1475"/>
              <a:gd name="T17" fmla="*/ 579 h 1691"/>
              <a:gd name="T18" fmla="*/ 1413 w 1475"/>
              <a:gd name="T19" fmla="*/ 442 h 1691"/>
              <a:gd name="T20" fmla="*/ 1376 w 1475"/>
              <a:gd name="T21" fmla="*/ 341 h 1691"/>
              <a:gd name="T22" fmla="*/ 1350 w 1475"/>
              <a:gd name="T23" fmla="*/ 296 h 1691"/>
              <a:gd name="T24" fmla="*/ 1318 w 1475"/>
              <a:gd name="T25" fmla="*/ 247 h 1691"/>
              <a:gd name="T26" fmla="*/ 1274 w 1475"/>
              <a:gd name="T27" fmla="*/ 198 h 1691"/>
              <a:gd name="T28" fmla="*/ 1064 w 1475"/>
              <a:gd name="T29" fmla="*/ 9 h 1691"/>
              <a:gd name="T30" fmla="*/ 1038 w 1475"/>
              <a:gd name="T31" fmla="*/ 0 h 1691"/>
              <a:gd name="T32" fmla="*/ 1006 w 1475"/>
              <a:gd name="T33" fmla="*/ 7 h 1691"/>
              <a:gd name="T34" fmla="*/ 973 w 1475"/>
              <a:gd name="T35" fmla="*/ 25 h 1691"/>
              <a:gd name="T36" fmla="*/ 888 w 1475"/>
              <a:gd name="T37" fmla="*/ 137 h 1691"/>
              <a:gd name="T38" fmla="*/ 882 w 1475"/>
              <a:gd name="T39" fmla="*/ 170 h 1691"/>
              <a:gd name="T40" fmla="*/ 882 w 1475"/>
              <a:gd name="T41" fmla="*/ 201 h 1691"/>
              <a:gd name="T42" fmla="*/ 890 w 1475"/>
              <a:gd name="T43" fmla="*/ 220 h 1691"/>
              <a:gd name="T44" fmla="*/ 1001 w 1475"/>
              <a:gd name="T45" fmla="*/ 323 h 1691"/>
              <a:gd name="T46" fmla="*/ 94 w 1475"/>
              <a:gd name="T47" fmla="*/ 1399 h 1691"/>
              <a:gd name="T48" fmla="*/ 67 w 1475"/>
              <a:gd name="T49" fmla="*/ 1381 h 1691"/>
              <a:gd name="T50" fmla="*/ 0 w 1475"/>
              <a:gd name="T51" fmla="*/ 1564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75" h="1691">
                <a:moveTo>
                  <a:pt x="145" y="1691"/>
                </a:moveTo>
                <a:lnTo>
                  <a:pt x="1152" y="518"/>
                </a:lnTo>
                <a:lnTo>
                  <a:pt x="1379" y="712"/>
                </a:lnTo>
                <a:lnTo>
                  <a:pt x="1422" y="709"/>
                </a:lnTo>
                <a:lnTo>
                  <a:pt x="1446" y="709"/>
                </a:lnTo>
                <a:lnTo>
                  <a:pt x="1463" y="702"/>
                </a:lnTo>
                <a:lnTo>
                  <a:pt x="1475" y="682"/>
                </a:lnTo>
                <a:lnTo>
                  <a:pt x="1472" y="650"/>
                </a:lnTo>
                <a:lnTo>
                  <a:pt x="1451" y="579"/>
                </a:lnTo>
                <a:lnTo>
                  <a:pt x="1413" y="442"/>
                </a:lnTo>
                <a:lnTo>
                  <a:pt x="1376" y="341"/>
                </a:lnTo>
                <a:lnTo>
                  <a:pt x="1350" y="296"/>
                </a:lnTo>
                <a:lnTo>
                  <a:pt x="1318" y="247"/>
                </a:lnTo>
                <a:lnTo>
                  <a:pt x="1274" y="198"/>
                </a:lnTo>
                <a:lnTo>
                  <a:pt x="1064" y="9"/>
                </a:lnTo>
                <a:lnTo>
                  <a:pt x="1038" y="0"/>
                </a:lnTo>
                <a:lnTo>
                  <a:pt x="1006" y="7"/>
                </a:lnTo>
                <a:lnTo>
                  <a:pt x="973" y="25"/>
                </a:lnTo>
                <a:lnTo>
                  <a:pt x="888" y="137"/>
                </a:lnTo>
                <a:lnTo>
                  <a:pt x="882" y="170"/>
                </a:lnTo>
                <a:lnTo>
                  <a:pt x="882" y="201"/>
                </a:lnTo>
                <a:lnTo>
                  <a:pt x="890" y="220"/>
                </a:lnTo>
                <a:lnTo>
                  <a:pt x="1001" y="323"/>
                </a:lnTo>
                <a:lnTo>
                  <a:pt x="94" y="1399"/>
                </a:lnTo>
                <a:lnTo>
                  <a:pt x="67" y="1381"/>
                </a:lnTo>
                <a:lnTo>
                  <a:pt x="0" y="1564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6" name="Freeform 425"/>
          <p:cNvSpPr>
            <a:spLocks/>
          </p:cNvSpPr>
          <p:nvPr/>
        </p:nvSpPr>
        <p:spPr bwMode="auto">
          <a:xfrm>
            <a:off x="5009183" y="4066074"/>
            <a:ext cx="173038" cy="215632"/>
          </a:xfrm>
          <a:custGeom>
            <a:avLst/>
            <a:gdLst>
              <a:gd name="T0" fmla="*/ 0 w 768"/>
              <a:gd name="T1" fmla="*/ 1022 h 1022"/>
              <a:gd name="T2" fmla="*/ 768 w 768"/>
              <a:gd name="T3" fmla="*/ 25 h 1022"/>
              <a:gd name="T4" fmla="*/ 750 w 768"/>
              <a:gd name="T5" fmla="*/ 6 h 1022"/>
              <a:gd name="T6" fmla="*/ 710 w 768"/>
              <a:gd name="T7" fmla="*/ 0 h 1022"/>
              <a:gd name="T8" fmla="*/ 676 w 768"/>
              <a:gd name="T9" fmla="*/ 5 h 1022"/>
              <a:gd name="T10" fmla="*/ 653 w 768"/>
              <a:gd name="T11" fmla="*/ 19 h 1022"/>
              <a:gd name="T12" fmla="*/ 597 w 768"/>
              <a:gd name="T13" fmla="*/ 85 h 1022"/>
              <a:gd name="T14" fmla="*/ 484 w 768"/>
              <a:gd name="T15" fmla="*/ 210 h 1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8" h="1022">
                <a:moveTo>
                  <a:pt x="0" y="1022"/>
                </a:moveTo>
                <a:lnTo>
                  <a:pt x="768" y="25"/>
                </a:lnTo>
                <a:lnTo>
                  <a:pt x="750" y="6"/>
                </a:lnTo>
                <a:lnTo>
                  <a:pt x="710" y="0"/>
                </a:lnTo>
                <a:lnTo>
                  <a:pt x="676" y="5"/>
                </a:lnTo>
                <a:lnTo>
                  <a:pt x="653" y="19"/>
                </a:lnTo>
                <a:lnTo>
                  <a:pt x="597" y="85"/>
                </a:lnTo>
                <a:lnTo>
                  <a:pt x="484" y="21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7" name="Freeform 426"/>
          <p:cNvSpPr>
            <a:spLocks/>
          </p:cNvSpPr>
          <p:nvPr/>
        </p:nvSpPr>
        <p:spPr bwMode="auto">
          <a:xfrm>
            <a:off x="4959971" y="4110382"/>
            <a:ext cx="158750" cy="224494"/>
          </a:xfrm>
          <a:custGeom>
            <a:avLst/>
            <a:gdLst>
              <a:gd name="T0" fmla="*/ 700 w 700"/>
              <a:gd name="T1" fmla="*/ 0 h 1059"/>
              <a:gd name="T2" fmla="*/ 558 w 700"/>
              <a:gd name="T3" fmla="*/ 149 h 1059"/>
              <a:gd name="T4" fmla="*/ 426 w 700"/>
              <a:gd name="T5" fmla="*/ 266 h 1059"/>
              <a:gd name="T6" fmla="*/ 277 w 700"/>
              <a:gd name="T7" fmla="*/ 404 h 1059"/>
              <a:gd name="T8" fmla="*/ 142 w 700"/>
              <a:gd name="T9" fmla="*/ 510 h 1059"/>
              <a:gd name="T10" fmla="*/ 62 w 700"/>
              <a:gd name="T11" fmla="*/ 545 h 1059"/>
              <a:gd name="T12" fmla="*/ 33 w 700"/>
              <a:gd name="T13" fmla="*/ 564 h 1059"/>
              <a:gd name="T14" fmla="*/ 19 w 700"/>
              <a:gd name="T15" fmla="*/ 622 h 1059"/>
              <a:gd name="T16" fmla="*/ 7 w 700"/>
              <a:gd name="T17" fmla="*/ 745 h 1059"/>
              <a:gd name="T18" fmla="*/ 4 w 700"/>
              <a:gd name="T19" fmla="*/ 944 h 1059"/>
              <a:gd name="T20" fmla="*/ 0 w 700"/>
              <a:gd name="T21" fmla="*/ 1042 h 1059"/>
              <a:gd name="T22" fmla="*/ 28 w 700"/>
              <a:gd name="T23" fmla="*/ 1059 h 1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00" h="1059">
                <a:moveTo>
                  <a:pt x="700" y="0"/>
                </a:moveTo>
                <a:lnTo>
                  <a:pt x="558" y="149"/>
                </a:lnTo>
                <a:lnTo>
                  <a:pt x="426" y="266"/>
                </a:lnTo>
                <a:lnTo>
                  <a:pt x="277" y="404"/>
                </a:lnTo>
                <a:lnTo>
                  <a:pt x="142" y="510"/>
                </a:lnTo>
                <a:lnTo>
                  <a:pt x="62" y="545"/>
                </a:lnTo>
                <a:lnTo>
                  <a:pt x="33" y="564"/>
                </a:lnTo>
                <a:lnTo>
                  <a:pt x="19" y="622"/>
                </a:lnTo>
                <a:lnTo>
                  <a:pt x="7" y="745"/>
                </a:lnTo>
                <a:lnTo>
                  <a:pt x="4" y="944"/>
                </a:lnTo>
                <a:lnTo>
                  <a:pt x="0" y="1042"/>
                </a:lnTo>
                <a:lnTo>
                  <a:pt x="28" y="1059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8" name="Freeform 427"/>
          <p:cNvSpPr>
            <a:spLocks/>
          </p:cNvSpPr>
          <p:nvPr/>
        </p:nvSpPr>
        <p:spPr bwMode="auto">
          <a:xfrm>
            <a:off x="5382246" y="3494501"/>
            <a:ext cx="153988" cy="256987"/>
          </a:xfrm>
          <a:custGeom>
            <a:avLst/>
            <a:gdLst>
              <a:gd name="T0" fmla="*/ 676 w 676"/>
              <a:gd name="T1" fmla="*/ 476 h 1216"/>
              <a:gd name="T2" fmla="*/ 45 w 676"/>
              <a:gd name="T3" fmla="*/ 1216 h 1216"/>
              <a:gd name="T4" fmla="*/ 31 w 676"/>
              <a:gd name="T5" fmla="*/ 1130 h 1216"/>
              <a:gd name="T6" fmla="*/ 31 w 676"/>
              <a:gd name="T7" fmla="*/ 816 h 1216"/>
              <a:gd name="T8" fmla="*/ 6 w 676"/>
              <a:gd name="T9" fmla="*/ 513 h 1216"/>
              <a:gd name="T10" fmla="*/ 0 w 676"/>
              <a:gd name="T11" fmla="*/ 245 h 1216"/>
              <a:gd name="T12" fmla="*/ 90 w 676"/>
              <a:gd name="T13" fmla="*/ 0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6" h="1216">
                <a:moveTo>
                  <a:pt x="676" y="476"/>
                </a:moveTo>
                <a:lnTo>
                  <a:pt x="45" y="1216"/>
                </a:lnTo>
                <a:lnTo>
                  <a:pt x="31" y="1130"/>
                </a:lnTo>
                <a:lnTo>
                  <a:pt x="31" y="816"/>
                </a:lnTo>
                <a:lnTo>
                  <a:pt x="6" y="513"/>
                </a:lnTo>
                <a:lnTo>
                  <a:pt x="0" y="245"/>
                </a:lnTo>
                <a:lnTo>
                  <a:pt x="90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9" name="Line 428"/>
          <p:cNvSpPr>
            <a:spLocks noChangeShapeType="1"/>
          </p:cNvSpPr>
          <p:nvPr/>
        </p:nvSpPr>
        <p:spPr bwMode="auto">
          <a:xfrm>
            <a:off x="5402883" y="3494501"/>
            <a:ext cx="133350" cy="10043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0" name="Freeform 429"/>
          <p:cNvSpPr>
            <a:spLocks/>
          </p:cNvSpPr>
          <p:nvPr/>
        </p:nvSpPr>
        <p:spPr bwMode="auto">
          <a:xfrm>
            <a:off x="5245721" y="3478254"/>
            <a:ext cx="134938" cy="431265"/>
          </a:xfrm>
          <a:custGeom>
            <a:avLst/>
            <a:gdLst>
              <a:gd name="T0" fmla="*/ 0 w 596"/>
              <a:gd name="T1" fmla="*/ 2049 h 2049"/>
              <a:gd name="T2" fmla="*/ 549 w 596"/>
              <a:gd name="T3" fmla="*/ 1403 h 2049"/>
              <a:gd name="T4" fmla="*/ 545 w 596"/>
              <a:gd name="T5" fmla="*/ 1039 h 2049"/>
              <a:gd name="T6" fmla="*/ 497 w 596"/>
              <a:gd name="T7" fmla="*/ 314 h 2049"/>
              <a:gd name="T8" fmla="*/ 596 w 596"/>
              <a:gd name="T9" fmla="*/ 0 h 2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6" h="2049">
                <a:moveTo>
                  <a:pt x="0" y="2049"/>
                </a:moveTo>
                <a:lnTo>
                  <a:pt x="549" y="1403"/>
                </a:lnTo>
                <a:lnTo>
                  <a:pt x="545" y="1039"/>
                </a:lnTo>
                <a:lnTo>
                  <a:pt x="497" y="314"/>
                </a:lnTo>
                <a:lnTo>
                  <a:pt x="596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1" name="Freeform 430"/>
          <p:cNvSpPr>
            <a:spLocks/>
          </p:cNvSpPr>
          <p:nvPr/>
        </p:nvSpPr>
        <p:spPr bwMode="auto">
          <a:xfrm>
            <a:off x="6085508" y="4794203"/>
            <a:ext cx="52388" cy="187571"/>
          </a:xfrm>
          <a:custGeom>
            <a:avLst/>
            <a:gdLst>
              <a:gd name="T0" fmla="*/ 157 w 228"/>
              <a:gd name="T1" fmla="*/ 0 h 889"/>
              <a:gd name="T2" fmla="*/ 228 w 228"/>
              <a:gd name="T3" fmla="*/ 889 h 889"/>
              <a:gd name="T4" fmla="*/ 58 w 228"/>
              <a:gd name="T5" fmla="*/ 810 h 889"/>
              <a:gd name="T6" fmla="*/ 0 w 228"/>
              <a:gd name="T7" fmla="*/ 13 h 889"/>
              <a:gd name="T8" fmla="*/ 157 w 228"/>
              <a:gd name="T9" fmla="*/ 0 h 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8" h="889">
                <a:moveTo>
                  <a:pt x="157" y="0"/>
                </a:moveTo>
                <a:lnTo>
                  <a:pt x="228" y="889"/>
                </a:lnTo>
                <a:lnTo>
                  <a:pt x="58" y="810"/>
                </a:lnTo>
                <a:lnTo>
                  <a:pt x="0" y="13"/>
                </a:lnTo>
                <a:lnTo>
                  <a:pt x="157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2" name="Freeform 431"/>
          <p:cNvSpPr>
            <a:spLocks/>
          </p:cNvSpPr>
          <p:nvPr/>
        </p:nvSpPr>
        <p:spPr bwMode="auto">
          <a:xfrm>
            <a:off x="6401421" y="5024605"/>
            <a:ext cx="131763" cy="149171"/>
          </a:xfrm>
          <a:custGeom>
            <a:avLst/>
            <a:gdLst>
              <a:gd name="T0" fmla="*/ 132 w 581"/>
              <a:gd name="T1" fmla="*/ 709 h 709"/>
              <a:gd name="T2" fmla="*/ 581 w 581"/>
              <a:gd name="T3" fmla="*/ 96 h 709"/>
              <a:gd name="T4" fmla="*/ 449 w 581"/>
              <a:gd name="T5" fmla="*/ 0 h 709"/>
              <a:gd name="T6" fmla="*/ 0 w 581"/>
              <a:gd name="T7" fmla="*/ 613 h 709"/>
              <a:gd name="T8" fmla="*/ 132 w 581"/>
              <a:gd name="T9" fmla="*/ 709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1" h="709">
                <a:moveTo>
                  <a:pt x="132" y="709"/>
                </a:moveTo>
                <a:lnTo>
                  <a:pt x="581" y="96"/>
                </a:lnTo>
                <a:lnTo>
                  <a:pt x="449" y="0"/>
                </a:lnTo>
                <a:lnTo>
                  <a:pt x="0" y="613"/>
                </a:lnTo>
                <a:lnTo>
                  <a:pt x="132" y="709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3" name="Freeform 432"/>
          <p:cNvSpPr>
            <a:spLocks/>
          </p:cNvSpPr>
          <p:nvPr/>
        </p:nvSpPr>
        <p:spPr bwMode="auto">
          <a:xfrm>
            <a:off x="5337796" y="3278868"/>
            <a:ext cx="2189163" cy="364803"/>
          </a:xfrm>
          <a:custGeom>
            <a:avLst/>
            <a:gdLst>
              <a:gd name="T0" fmla="*/ 9639 w 9655"/>
              <a:gd name="T1" fmla="*/ 939 h 1729"/>
              <a:gd name="T2" fmla="*/ 9655 w 9655"/>
              <a:gd name="T3" fmla="*/ 1177 h 1729"/>
              <a:gd name="T4" fmla="*/ 8577 w 9655"/>
              <a:gd name="T5" fmla="*/ 1256 h 1729"/>
              <a:gd name="T6" fmla="*/ 7348 w 9655"/>
              <a:gd name="T7" fmla="*/ 1356 h 1729"/>
              <a:gd name="T8" fmla="*/ 6091 w 9655"/>
              <a:gd name="T9" fmla="*/ 1462 h 1729"/>
              <a:gd name="T10" fmla="*/ 4792 w 9655"/>
              <a:gd name="T11" fmla="*/ 1565 h 1729"/>
              <a:gd name="T12" fmla="*/ 3882 w 9655"/>
              <a:gd name="T13" fmla="*/ 1638 h 1729"/>
              <a:gd name="T14" fmla="*/ 3269 w 9655"/>
              <a:gd name="T15" fmla="*/ 1688 h 1729"/>
              <a:gd name="T16" fmla="*/ 2970 w 9655"/>
              <a:gd name="T17" fmla="*/ 1709 h 1729"/>
              <a:gd name="T18" fmla="*/ 2731 w 9655"/>
              <a:gd name="T19" fmla="*/ 1726 h 1729"/>
              <a:gd name="T20" fmla="*/ 2634 w 9655"/>
              <a:gd name="T21" fmla="*/ 1729 h 1729"/>
              <a:gd name="T22" fmla="*/ 2534 w 9655"/>
              <a:gd name="T23" fmla="*/ 1729 h 1729"/>
              <a:gd name="T24" fmla="*/ 2440 w 9655"/>
              <a:gd name="T25" fmla="*/ 1718 h 1729"/>
              <a:gd name="T26" fmla="*/ 2330 w 9655"/>
              <a:gd name="T27" fmla="*/ 1697 h 1729"/>
              <a:gd name="T28" fmla="*/ 2226 w 9655"/>
              <a:gd name="T29" fmla="*/ 1671 h 1729"/>
              <a:gd name="T30" fmla="*/ 2127 w 9655"/>
              <a:gd name="T31" fmla="*/ 1639 h 1729"/>
              <a:gd name="T32" fmla="*/ 1993 w 9655"/>
              <a:gd name="T33" fmla="*/ 1576 h 1729"/>
              <a:gd name="T34" fmla="*/ 1885 w 9655"/>
              <a:gd name="T35" fmla="*/ 1516 h 1729"/>
              <a:gd name="T36" fmla="*/ 1787 w 9655"/>
              <a:gd name="T37" fmla="*/ 1457 h 1729"/>
              <a:gd name="T38" fmla="*/ 1685 w 9655"/>
              <a:gd name="T39" fmla="*/ 1393 h 1729"/>
              <a:gd name="T40" fmla="*/ 1263 w 9655"/>
              <a:gd name="T41" fmla="*/ 1041 h 1729"/>
              <a:gd name="T42" fmla="*/ 0 w 9655"/>
              <a:gd name="T43" fmla="*/ 0 h 1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55" h="1729">
                <a:moveTo>
                  <a:pt x="9639" y="939"/>
                </a:moveTo>
                <a:lnTo>
                  <a:pt x="9655" y="1177"/>
                </a:lnTo>
                <a:lnTo>
                  <a:pt x="8577" y="1256"/>
                </a:lnTo>
                <a:lnTo>
                  <a:pt x="7348" y="1356"/>
                </a:lnTo>
                <a:lnTo>
                  <a:pt x="6091" y="1462"/>
                </a:lnTo>
                <a:lnTo>
                  <a:pt x="4792" y="1565"/>
                </a:lnTo>
                <a:lnTo>
                  <a:pt x="3882" y="1638"/>
                </a:lnTo>
                <a:lnTo>
                  <a:pt x="3269" y="1688"/>
                </a:lnTo>
                <a:lnTo>
                  <a:pt x="2970" y="1709"/>
                </a:lnTo>
                <a:lnTo>
                  <a:pt x="2731" y="1726"/>
                </a:lnTo>
                <a:lnTo>
                  <a:pt x="2634" y="1729"/>
                </a:lnTo>
                <a:lnTo>
                  <a:pt x="2534" y="1729"/>
                </a:lnTo>
                <a:lnTo>
                  <a:pt x="2440" y="1718"/>
                </a:lnTo>
                <a:lnTo>
                  <a:pt x="2330" y="1697"/>
                </a:lnTo>
                <a:lnTo>
                  <a:pt x="2226" y="1671"/>
                </a:lnTo>
                <a:lnTo>
                  <a:pt x="2127" y="1639"/>
                </a:lnTo>
                <a:lnTo>
                  <a:pt x="1993" y="1576"/>
                </a:lnTo>
                <a:lnTo>
                  <a:pt x="1885" y="1516"/>
                </a:lnTo>
                <a:lnTo>
                  <a:pt x="1787" y="1457"/>
                </a:lnTo>
                <a:lnTo>
                  <a:pt x="1685" y="1393"/>
                </a:lnTo>
                <a:lnTo>
                  <a:pt x="1263" y="1041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4" name="Freeform 433"/>
          <p:cNvSpPr>
            <a:spLocks/>
          </p:cNvSpPr>
          <p:nvPr/>
        </p:nvSpPr>
        <p:spPr bwMode="auto">
          <a:xfrm>
            <a:off x="6768133" y="4424969"/>
            <a:ext cx="627063" cy="462281"/>
          </a:xfrm>
          <a:custGeom>
            <a:avLst/>
            <a:gdLst>
              <a:gd name="T0" fmla="*/ 2741 w 2771"/>
              <a:gd name="T1" fmla="*/ 83 h 2191"/>
              <a:gd name="T2" fmla="*/ 1781 w 2771"/>
              <a:gd name="T3" fmla="*/ 169 h 2191"/>
              <a:gd name="T4" fmla="*/ 1763 w 2771"/>
              <a:gd name="T5" fmla="*/ 0 h 2191"/>
              <a:gd name="T6" fmla="*/ 304 w 2771"/>
              <a:gd name="T7" fmla="*/ 147 h 2191"/>
              <a:gd name="T8" fmla="*/ 370 w 2771"/>
              <a:gd name="T9" fmla="*/ 853 h 2191"/>
              <a:gd name="T10" fmla="*/ 437 w 2771"/>
              <a:gd name="T11" fmla="*/ 850 h 2191"/>
              <a:gd name="T12" fmla="*/ 525 w 2771"/>
              <a:gd name="T13" fmla="*/ 913 h 2191"/>
              <a:gd name="T14" fmla="*/ 560 w 2771"/>
              <a:gd name="T15" fmla="*/ 1285 h 2191"/>
              <a:gd name="T16" fmla="*/ 0 w 2771"/>
              <a:gd name="T17" fmla="*/ 1978 h 2191"/>
              <a:gd name="T18" fmla="*/ 253 w 2771"/>
              <a:gd name="T19" fmla="*/ 2191 h 2191"/>
              <a:gd name="T20" fmla="*/ 1642 w 2771"/>
              <a:gd name="T21" fmla="*/ 528 h 2191"/>
              <a:gd name="T22" fmla="*/ 2771 w 2771"/>
              <a:gd name="T23" fmla="*/ 425 h 2191"/>
              <a:gd name="T24" fmla="*/ 2741 w 2771"/>
              <a:gd name="T25" fmla="*/ 83 h 2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71" h="2191">
                <a:moveTo>
                  <a:pt x="2741" y="83"/>
                </a:moveTo>
                <a:lnTo>
                  <a:pt x="1781" y="169"/>
                </a:lnTo>
                <a:lnTo>
                  <a:pt x="1763" y="0"/>
                </a:lnTo>
                <a:lnTo>
                  <a:pt x="304" y="147"/>
                </a:lnTo>
                <a:lnTo>
                  <a:pt x="370" y="853"/>
                </a:lnTo>
                <a:lnTo>
                  <a:pt x="437" y="850"/>
                </a:lnTo>
                <a:lnTo>
                  <a:pt x="525" y="913"/>
                </a:lnTo>
                <a:lnTo>
                  <a:pt x="560" y="1285"/>
                </a:lnTo>
                <a:lnTo>
                  <a:pt x="0" y="1978"/>
                </a:lnTo>
                <a:lnTo>
                  <a:pt x="253" y="2191"/>
                </a:lnTo>
                <a:lnTo>
                  <a:pt x="1642" y="528"/>
                </a:lnTo>
                <a:lnTo>
                  <a:pt x="2771" y="425"/>
                </a:lnTo>
                <a:lnTo>
                  <a:pt x="2741" y="83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5" name="Freeform 434"/>
          <p:cNvSpPr>
            <a:spLocks/>
          </p:cNvSpPr>
          <p:nvPr/>
        </p:nvSpPr>
        <p:spPr bwMode="auto">
          <a:xfrm>
            <a:off x="6712571" y="3992227"/>
            <a:ext cx="100013" cy="540558"/>
          </a:xfrm>
          <a:custGeom>
            <a:avLst/>
            <a:gdLst>
              <a:gd name="T0" fmla="*/ 443 w 443"/>
              <a:gd name="T1" fmla="*/ 2542 h 2561"/>
              <a:gd name="T2" fmla="*/ 238 w 443"/>
              <a:gd name="T3" fmla="*/ 0 h 2561"/>
              <a:gd name="T4" fmla="*/ 0 w 443"/>
              <a:gd name="T5" fmla="*/ 17 h 2561"/>
              <a:gd name="T6" fmla="*/ 208 w 443"/>
              <a:gd name="T7" fmla="*/ 2561 h 2561"/>
              <a:gd name="T8" fmla="*/ 443 w 443"/>
              <a:gd name="T9" fmla="*/ 2542 h 2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" h="2561">
                <a:moveTo>
                  <a:pt x="443" y="2542"/>
                </a:moveTo>
                <a:lnTo>
                  <a:pt x="238" y="0"/>
                </a:lnTo>
                <a:lnTo>
                  <a:pt x="0" y="17"/>
                </a:lnTo>
                <a:lnTo>
                  <a:pt x="208" y="2561"/>
                </a:lnTo>
                <a:lnTo>
                  <a:pt x="443" y="254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6" name="Freeform 435"/>
          <p:cNvSpPr>
            <a:spLocks/>
          </p:cNvSpPr>
          <p:nvPr/>
        </p:nvSpPr>
        <p:spPr bwMode="auto">
          <a:xfrm>
            <a:off x="6714158" y="3723425"/>
            <a:ext cx="241300" cy="230402"/>
          </a:xfrm>
          <a:custGeom>
            <a:avLst/>
            <a:gdLst>
              <a:gd name="T0" fmla="*/ 198 w 1059"/>
              <a:gd name="T1" fmla="*/ 1093 h 1093"/>
              <a:gd name="T2" fmla="*/ 70 w 1059"/>
              <a:gd name="T3" fmla="*/ 957 h 1093"/>
              <a:gd name="T4" fmla="*/ 0 w 1059"/>
              <a:gd name="T5" fmla="*/ 72 h 1093"/>
              <a:gd name="T6" fmla="*/ 884 w 1059"/>
              <a:gd name="T7" fmla="*/ 0 h 1093"/>
              <a:gd name="T8" fmla="*/ 1059 w 1059"/>
              <a:gd name="T9" fmla="*/ 109 h 1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9" h="1093">
                <a:moveTo>
                  <a:pt x="198" y="1093"/>
                </a:moveTo>
                <a:lnTo>
                  <a:pt x="70" y="957"/>
                </a:lnTo>
                <a:lnTo>
                  <a:pt x="0" y="72"/>
                </a:lnTo>
                <a:lnTo>
                  <a:pt x="884" y="0"/>
                </a:lnTo>
                <a:lnTo>
                  <a:pt x="1059" y="109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7" name="Freeform 436"/>
          <p:cNvSpPr>
            <a:spLocks/>
          </p:cNvSpPr>
          <p:nvPr/>
        </p:nvSpPr>
        <p:spPr bwMode="auto">
          <a:xfrm>
            <a:off x="6679233" y="3668779"/>
            <a:ext cx="630238" cy="51693"/>
          </a:xfrm>
          <a:custGeom>
            <a:avLst/>
            <a:gdLst>
              <a:gd name="T0" fmla="*/ 0 w 2782"/>
              <a:gd name="T1" fmla="*/ 243 h 243"/>
              <a:gd name="T2" fmla="*/ 1060 w 2782"/>
              <a:gd name="T3" fmla="*/ 135 h 243"/>
              <a:gd name="T4" fmla="*/ 2782 w 2782"/>
              <a:gd name="T5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82" h="243">
                <a:moveTo>
                  <a:pt x="0" y="243"/>
                </a:moveTo>
                <a:lnTo>
                  <a:pt x="1060" y="135"/>
                </a:lnTo>
                <a:lnTo>
                  <a:pt x="2782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8" name="Freeform 437"/>
          <p:cNvSpPr>
            <a:spLocks/>
          </p:cNvSpPr>
          <p:nvPr/>
        </p:nvSpPr>
        <p:spPr bwMode="auto">
          <a:xfrm>
            <a:off x="7917483" y="2692525"/>
            <a:ext cx="117475" cy="425357"/>
          </a:xfrm>
          <a:custGeom>
            <a:avLst/>
            <a:gdLst>
              <a:gd name="T0" fmla="*/ 493 w 518"/>
              <a:gd name="T1" fmla="*/ 1692 h 2016"/>
              <a:gd name="T2" fmla="*/ 288 w 518"/>
              <a:gd name="T3" fmla="*/ 451 h 2016"/>
              <a:gd name="T4" fmla="*/ 234 w 518"/>
              <a:gd name="T5" fmla="*/ 156 h 2016"/>
              <a:gd name="T6" fmla="*/ 208 w 518"/>
              <a:gd name="T7" fmla="*/ 84 h 2016"/>
              <a:gd name="T8" fmla="*/ 167 w 518"/>
              <a:gd name="T9" fmla="*/ 23 h 2016"/>
              <a:gd name="T10" fmla="*/ 153 w 518"/>
              <a:gd name="T11" fmla="*/ 9 h 2016"/>
              <a:gd name="T12" fmla="*/ 138 w 518"/>
              <a:gd name="T13" fmla="*/ 0 h 2016"/>
              <a:gd name="T14" fmla="*/ 104 w 518"/>
              <a:gd name="T15" fmla="*/ 1 h 2016"/>
              <a:gd name="T16" fmla="*/ 73 w 518"/>
              <a:gd name="T17" fmla="*/ 18 h 2016"/>
              <a:gd name="T18" fmla="*/ 35 w 518"/>
              <a:gd name="T19" fmla="*/ 58 h 2016"/>
              <a:gd name="T20" fmla="*/ 14 w 518"/>
              <a:gd name="T21" fmla="*/ 103 h 2016"/>
              <a:gd name="T22" fmla="*/ 0 w 518"/>
              <a:gd name="T23" fmla="*/ 190 h 2016"/>
              <a:gd name="T24" fmla="*/ 8 w 518"/>
              <a:gd name="T25" fmla="*/ 367 h 2016"/>
              <a:gd name="T26" fmla="*/ 45 w 518"/>
              <a:gd name="T27" fmla="*/ 659 h 2016"/>
              <a:gd name="T28" fmla="*/ 197 w 518"/>
              <a:gd name="T29" fmla="*/ 1530 h 2016"/>
              <a:gd name="T30" fmla="*/ 226 w 518"/>
              <a:gd name="T31" fmla="*/ 1695 h 2016"/>
              <a:gd name="T32" fmla="*/ 253 w 518"/>
              <a:gd name="T33" fmla="*/ 1809 h 2016"/>
              <a:gd name="T34" fmla="*/ 285 w 518"/>
              <a:gd name="T35" fmla="*/ 1879 h 2016"/>
              <a:gd name="T36" fmla="*/ 309 w 518"/>
              <a:gd name="T37" fmla="*/ 1920 h 2016"/>
              <a:gd name="T38" fmla="*/ 350 w 518"/>
              <a:gd name="T39" fmla="*/ 1972 h 2016"/>
              <a:gd name="T40" fmla="*/ 393 w 518"/>
              <a:gd name="T41" fmla="*/ 2000 h 2016"/>
              <a:gd name="T42" fmla="*/ 441 w 518"/>
              <a:gd name="T43" fmla="*/ 2016 h 2016"/>
              <a:gd name="T44" fmla="*/ 481 w 518"/>
              <a:gd name="T45" fmla="*/ 2009 h 2016"/>
              <a:gd name="T46" fmla="*/ 503 w 518"/>
              <a:gd name="T47" fmla="*/ 1989 h 2016"/>
              <a:gd name="T48" fmla="*/ 513 w 518"/>
              <a:gd name="T49" fmla="*/ 1961 h 2016"/>
              <a:gd name="T50" fmla="*/ 518 w 518"/>
              <a:gd name="T51" fmla="*/ 1918 h 2016"/>
              <a:gd name="T52" fmla="*/ 493 w 518"/>
              <a:gd name="T53" fmla="*/ 1692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18" h="2016">
                <a:moveTo>
                  <a:pt x="493" y="1692"/>
                </a:moveTo>
                <a:lnTo>
                  <a:pt x="288" y="451"/>
                </a:lnTo>
                <a:lnTo>
                  <a:pt x="234" y="156"/>
                </a:lnTo>
                <a:lnTo>
                  <a:pt x="208" y="84"/>
                </a:lnTo>
                <a:lnTo>
                  <a:pt x="167" y="23"/>
                </a:lnTo>
                <a:lnTo>
                  <a:pt x="153" y="9"/>
                </a:lnTo>
                <a:lnTo>
                  <a:pt x="138" y="0"/>
                </a:lnTo>
                <a:lnTo>
                  <a:pt x="104" y="1"/>
                </a:lnTo>
                <a:lnTo>
                  <a:pt x="73" y="18"/>
                </a:lnTo>
                <a:lnTo>
                  <a:pt x="35" y="58"/>
                </a:lnTo>
                <a:lnTo>
                  <a:pt x="14" y="103"/>
                </a:lnTo>
                <a:lnTo>
                  <a:pt x="0" y="190"/>
                </a:lnTo>
                <a:lnTo>
                  <a:pt x="8" y="367"/>
                </a:lnTo>
                <a:lnTo>
                  <a:pt x="45" y="659"/>
                </a:lnTo>
                <a:lnTo>
                  <a:pt x="197" y="1530"/>
                </a:lnTo>
                <a:lnTo>
                  <a:pt x="226" y="1695"/>
                </a:lnTo>
                <a:lnTo>
                  <a:pt x="253" y="1809"/>
                </a:lnTo>
                <a:lnTo>
                  <a:pt x="285" y="1879"/>
                </a:lnTo>
                <a:lnTo>
                  <a:pt x="309" y="1920"/>
                </a:lnTo>
                <a:lnTo>
                  <a:pt x="350" y="1972"/>
                </a:lnTo>
                <a:lnTo>
                  <a:pt x="393" y="2000"/>
                </a:lnTo>
                <a:lnTo>
                  <a:pt x="441" y="2016"/>
                </a:lnTo>
                <a:lnTo>
                  <a:pt x="481" y="2009"/>
                </a:lnTo>
                <a:lnTo>
                  <a:pt x="503" y="1989"/>
                </a:lnTo>
                <a:lnTo>
                  <a:pt x="513" y="1961"/>
                </a:lnTo>
                <a:lnTo>
                  <a:pt x="518" y="1918"/>
                </a:lnTo>
                <a:lnTo>
                  <a:pt x="493" y="169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9" name="Freeform 438"/>
          <p:cNvSpPr>
            <a:spLocks/>
          </p:cNvSpPr>
          <p:nvPr/>
        </p:nvSpPr>
        <p:spPr bwMode="auto">
          <a:xfrm>
            <a:off x="7765083" y="1537562"/>
            <a:ext cx="171450" cy="813791"/>
          </a:xfrm>
          <a:custGeom>
            <a:avLst/>
            <a:gdLst>
              <a:gd name="T0" fmla="*/ 678 w 753"/>
              <a:gd name="T1" fmla="*/ 3688 h 3857"/>
              <a:gd name="T2" fmla="*/ 550 w 753"/>
              <a:gd name="T3" fmla="*/ 2331 h 3857"/>
              <a:gd name="T4" fmla="*/ 576 w 753"/>
              <a:gd name="T5" fmla="*/ 2110 h 3857"/>
              <a:gd name="T6" fmla="*/ 632 w 753"/>
              <a:gd name="T7" fmla="*/ 2005 h 3857"/>
              <a:gd name="T8" fmla="*/ 694 w 753"/>
              <a:gd name="T9" fmla="*/ 1947 h 3857"/>
              <a:gd name="T10" fmla="*/ 737 w 753"/>
              <a:gd name="T11" fmla="*/ 1872 h 3857"/>
              <a:gd name="T12" fmla="*/ 753 w 753"/>
              <a:gd name="T13" fmla="*/ 1733 h 3857"/>
              <a:gd name="T14" fmla="*/ 732 w 753"/>
              <a:gd name="T15" fmla="*/ 1493 h 3857"/>
              <a:gd name="T16" fmla="*/ 672 w 753"/>
              <a:gd name="T17" fmla="*/ 1132 h 3857"/>
              <a:gd name="T18" fmla="*/ 590 w 753"/>
              <a:gd name="T19" fmla="*/ 728 h 3857"/>
              <a:gd name="T20" fmla="*/ 502 w 753"/>
              <a:gd name="T21" fmla="*/ 382 h 3857"/>
              <a:gd name="T22" fmla="*/ 427 w 753"/>
              <a:gd name="T23" fmla="*/ 167 h 3857"/>
              <a:gd name="T24" fmla="*/ 365 w 753"/>
              <a:gd name="T25" fmla="*/ 63 h 3857"/>
              <a:gd name="T26" fmla="*/ 313 w 753"/>
              <a:gd name="T27" fmla="*/ 22 h 3857"/>
              <a:gd name="T28" fmla="*/ 268 w 753"/>
              <a:gd name="T29" fmla="*/ 5 h 3857"/>
              <a:gd name="T30" fmla="*/ 197 w 753"/>
              <a:gd name="T31" fmla="*/ 0 h 3857"/>
              <a:gd name="T32" fmla="*/ 140 w 753"/>
              <a:gd name="T33" fmla="*/ 5 h 3857"/>
              <a:gd name="T34" fmla="*/ 78 w 753"/>
              <a:gd name="T35" fmla="*/ 17 h 3857"/>
              <a:gd name="T36" fmla="*/ 47 w 753"/>
              <a:gd name="T37" fmla="*/ 37 h 3857"/>
              <a:gd name="T38" fmla="*/ 7 w 753"/>
              <a:gd name="T39" fmla="*/ 110 h 3857"/>
              <a:gd name="T40" fmla="*/ 0 w 753"/>
              <a:gd name="T41" fmla="*/ 153 h 3857"/>
              <a:gd name="T42" fmla="*/ 37 w 753"/>
              <a:gd name="T43" fmla="*/ 432 h 3857"/>
              <a:gd name="T44" fmla="*/ 265 w 753"/>
              <a:gd name="T45" fmla="*/ 2452 h 3857"/>
              <a:gd name="T46" fmla="*/ 359 w 753"/>
              <a:gd name="T47" fmla="*/ 3351 h 3857"/>
              <a:gd name="T48" fmla="*/ 395 w 753"/>
              <a:gd name="T49" fmla="*/ 3549 h 3857"/>
              <a:gd name="T50" fmla="*/ 421 w 753"/>
              <a:gd name="T51" fmla="*/ 3646 h 3857"/>
              <a:gd name="T52" fmla="*/ 434 w 753"/>
              <a:gd name="T53" fmla="*/ 3700 h 3857"/>
              <a:gd name="T54" fmla="*/ 458 w 753"/>
              <a:gd name="T55" fmla="*/ 3752 h 3857"/>
              <a:gd name="T56" fmla="*/ 481 w 753"/>
              <a:gd name="T57" fmla="*/ 3787 h 3857"/>
              <a:gd name="T58" fmla="*/ 511 w 753"/>
              <a:gd name="T59" fmla="*/ 3832 h 3857"/>
              <a:gd name="T60" fmla="*/ 562 w 753"/>
              <a:gd name="T61" fmla="*/ 3854 h 3857"/>
              <a:gd name="T62" fmla="*/ 600 w 753"/>
              <a:gd name="T63" fmla="*/ 3857 h 3857"/>
              <a:gd name="T64" fmla="*/ 634 w 753"/>
              <a:gd name="T65" fmla="*/ 3851 h 3857"/>
              <a:gd name="T66" fmla="*/ 673 w 753"/>
              <a:gd name="T67" fmla="*/ 3790 h 3857"/>
              <a:gd name="T68" fmla="*/ 678 w 753"/>
              <a:gd name="T69" fmla="*/ 3688 h 3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53" h="3857">
                <a:moveTo>
                  <a:pt x="678" y="3688"/>
                </a:moveTo>
                <a:lnTo>
                  <a:pt x="550" y="2331"/>
                </a:lnTo>
                <a:lnTo>
                  <a:pt x="576" y="2110"/>
                </a:lnTo>
                <a:lnTo>
                  <a:pt x="632" y="2005"/>
                </a:lnTo>
                <a:lnTo>
                  <a:pt x="694" y="1947"/>
                </a:lnTo>
                <a:lnTo>
                  <a:pt x="737" y="1872"/>
                </a:lnTo>
                <a:lnTo>
                  <a:pt x="753" y="1733"/>
                </a:lnTo>
                <a:lnTo>
                  <a:pt x="732" y="1493"/>
                </a:lnTo>
                <a:lnTo>
                  <a:pt x="672" y="1132"/>
                </a:lnTo>
                <a:lnTo>
                  <a:pt x="590" y="728"/>
                </a:lnTo>
                <a:lnTo>
                  <a:pt x="502" y="382"/>
                </a:lnTo>
                <a:lnTo>
                  <a:pt x="427" y="167"/>
                </a:lnTo>
                <a:lnTo>
                  <a:pt x="365" y="63"/>
                </a:lnTo>
                <a:lnTo>
                  <a:pt x="313" y="22"/>
                </a:lnTo>
                <a:lnTo>
                  <a:pt x="268" y="5"/>
                </a:lnTo>
                <a:lnTo>
                  <a:pt x="197" y="0"/>
                </a:lnTo>
                <a:lnTo>
                  <a:pt x="140" y="5"/>
                </a:lnTo>
                <a:lnTo>
                  <a:pt x="78" y="17"/>
                </a:lnTo>
                <a:lnTo>
                  <a:pt x="47" y="37"/>
                </a:lnTo>
                <a:lnTo>
                  <a:pt x="7" y="110"/>
                </a:lnTo>
                <a:lnTo>
                  <a:pt x="0" y="153"/>
                </a:lnTo>
                <a:lnTo>
                  <a:pt x="37" y="432"/>
                </a:lnTo>
                <a:lnTo>
                  <a:pt x="265" y="2452"/>
                </a:lnTo>
                <a:lnTo>
                  <a:pt x="359" y="3351"/>
                </a:lnTo>
                <a:lnTo>
                  <a:pt x="395" y="3549"/>
                </a:lnTo>
                <a:lnTo>
                  <a:pt x="421" y="3646"/>
                </a:lnTo>
                <a:lnTo>
                  <a:pt x="434" y="3700"/>
                </a:lnTo>
                <a:lnTo>
                  <a:pt x="458" y="3752"/>
                </a:lnTo>
                <a:lnTo>
                  <a:pt x="481" y="3787"/>
                </a:lnTo>
                <a:lnTo>
                  <a:pt x="511" y="3832"/>
                </a:lnTo>
                <a:lnTo>
                  <a:pt x="562" y="3854"/>
                </a:lnTo>
                <a:lnTo>
                  <a:pt x="600" y="3857"/>
                </a:lnTo>
                <a:lnTo>
                  <a:pt x="634" y="3851"/>
                </a:lnTo>
                <a:lnTo>
                  <a:pt x="673" y="3790"/>
                </a:lnTo>
                <a:lnTo>
                  <a:pt x="678" y="368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0" name="Freeform 439"/>
          <p:cNvSpPr>
            <a:spLocks/>
          </p:cNvSpPr>
          <p:nvPr/>
        </p:nvSpPr>
        <p:spPr bwMode="auto">
          <a:xfrm>
            <a:off x="8106396" y="4151736"/>
            <a:ext cx="222250" cy="1202225"/>
          </a:xfrm>
          <a:custGeom>
            <a:avLst/>
            <a:gdLst>
              <a:gd name="T0" fmla="*/ 978 w 978"/>
              <a:gd name="T1" fmla="*/ 5699 h 5699"/>
              <a:gd name="T2" fmla="*/ 918 w 978"/>
              <a:gd name="T3" fmla="*/ 5459 h 5699"/>
              <a:gd name="T4" fmla="*/ 835 w 978"/>
              <a:gd name="T5" fmla="*/ 5106 h 5699"/>
              <a:gd name="T6" fmla="*/ 698 w 978"/>
              <a:gd name="T7" fmla="*/ 4428 h 5699"/>
              <a:gd name="T8" fmla="*/ 628 w 978"/>
              <a:gd name="T9" fmla="*/ 4044 h 5699"/>
              <a:gd name="T10" fmla="*/ 621 w 978"/>
              <a:gd name="T11" fmla="*/ 3987 h 5699"/>
              <a:gd name="T12" fmla="*/ 639 w 978"/>
              <a:gd name="T13" fmla="*/ 3936 h 5699"/>
              <a:gd name="T14" fmla="*/ 634 w 978"/>
              <a:gd name="T15" fmla="*/ 3895 h 5699"/>
              <a:gd name="T16" fmla="*/ 600 w 978"/>
              <a:gd name="T17" fmla="*/ 3709 h 5699"/>
              <a:gd name="T18" fmla="*/ 583 w 978"/>
              <a:gd name="T19" fmla="*/ 3666 h 5699"/>
              <a:gd name="T20" fmla="*/ 512 w 978"/>
              <a:gd name="T21" fmla="*/ 3382 h 5699"/>
              <a:gd name="T22" fmla="*/ 409 w 978"/>
              <a:gd name="T23" fmla="*/ 2891 h 5699"/>
              <a:gd name="T24" fmla="*/ 302 w 978"/>
              <a:gd name="T25" fmla="*/ 2323 h 5699"/>
              <a:gd name="T26" fmla="*/ 197 w 978"/>
              <a:gd name="T27" fmla="*/ 1749 h 5699"/>
              <a:gd name="T28" fmla="*/ 148 w 978"/>
              <a:gd name="T29" fmla="*/ 1455 h 5699"/>
              <a:gd name="T30" fmla="*/ 103 w 978"/>
              <a:gd name="T31" fmla="*/ 1142 h 5699"/>
              <a:gd name="T32" fmla="*/ 63 w 978"/>
              <a:gd name="T33" fmla="*/ 805 h 5699"/>
              <a:gd name="T34" fmla="*/ 8 w 978"/>
              <a:gd name="T35" fmla="*/ 239 h 5699"/>
              <a:gd name="T36" fmla="*/ 0 w 978"/>
              <a:gd name="T37" fmla="*/ 97 h 5699"/>
              <a:gd name="T38" fmla="*/ 1 w 978"/>
              <a:gd name="T39" fmla="*/ 38 h 5699"/>
              <a:gd name="T40" fmla="*/ 9 w 978"/>
              <a:gd name="T41" fmla="*/ 20 h 5699"/>
              <a:gd name="T42" fmla="*/ 39 w 978"/>
              <a:gd name="T43" fmla="*/ 7 h 5699"/>
              <a:gd name="T44" fmla="*/ 94 w 978"/>
              <a:gd name="T45" fmla="*/ 0 h 5699"/>
              <a:gd name="T46" fmla="*/ 136 w 978"/>
              <a:gd name="T47" fmla="*/ 2 h 5699"/>
              <a:gd name="T48" fmla="*/ 157 w 978"/>
              <a:gd name="T49" fmla="*/ 5 h 5699"/>
              <a:gd name="T50" fmla="*/ 184 w 978"/>
              <a:gd name="T51" fmla="*/ 27 h 5699"/>
              <a:gd name="T52" fmla="*/ 259 w 978"/>
              <a:gd name="T53" fmla="*/ 454 h 5699"/>
              <a:gd name="T54" fmla="*/ 285 w 978"/>
              <a:gd name="T55" fmla="*/ 585 h 5699"/>
              <a:gd name="T56" fmla="*/ 318 w 978"/>
              <a:gd name="T57" fmla="*/ 693 h 5699"/>
              <a:gd name="T58" fmla="*/ 364 w 978"/>
              <a:gd name="T59" fmla="*/ 757 h 5699"/>
              <a:gd name="T60" fmla="*/ 446 w 978"/>
              <a:gd name="T61" fmla="*/ 783 h 5699"/>
              <a:gd name="T62" fmla="*/ 598 w 978"/>
              <a:gd name="T63" fmla="*/ 781 h 5699"/>
              <a:gd name="T64" fmla="*/ 978 w 978"/>
              <a:gd name="T65" fmla="*/ 744 h 5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78" h="5699">
                <a:moveTo>
                  <a:pt x="978" y="5699"/>
                </a:moveTo>
                <a:lnTo>
                  <a:pt x="918" y="5459"/>
                </a:lnTo>
                <a:lnTo>
                  <a:pt x="835" y="5106"/>
                </a:lnTo>
                <a:lnTo>
                  <a:pt x="698" y="4428"/>
                </a:lnTo>
                <a:lnTo>
                  <a:pt x="628" y="4044"/>
                </a:lnTo>
                <a:lnTo>
                  <a:pt x="621" y="3987"/>
                </a:lnTo>
                <a:lnTo>
                  <a:pt x="639" y="3936"/>
                </a:lnTo>
                <a:lnTo>
                  <a:pt x="634" y="3895"/>
                </a:lnTo>
                <a:lnTo>
                  <a:pt x="600" y="3709"/>
                </a:lnTo>
                <a:lnTo>
                  <a:pt x="583" y="3666"/>
                </a:lnTo>
                <a:lnTo>
                  <a:pt x="512" y="3382"/>
                </a:lnTo>
                <a:lnTo>
                  <a:pt x="409" y="2891"/>
                </a:lnTo>
                <a:lnTo>
                  <a:pt x="302" y="2323"/>
                </a:lnTo>
                <a:lnTo>
                  <a:pt x="197" y="1749"/>
                </a:lnTo>
                <a:lnTo>
                  <a:pt x="148" y="1455"/>
                </a:lnTo>
                <a:lnTo>
                  <a:pt x="103" y="1142"/>
                </a:lnTo>
                <a:lnTo>
                  <a:pt x="63" y="805"/>
                </a:lnTo>
                <a:lnTo>
                  <a:pt x="8" y="239"/>
                </a:lnTo>
                <a:lnTo>
                  <a:pt x="0" y="97"/>
                </a:lnTo>
                <a:lnTo>
                  <a:pt x="1" y="38"/>
                </a:lnTo>
                <a:lnTo>
                  <a:pt x="9" y="20"/>
                </a:lnTo>
                <a:lnTo>
                  <a:pt x="39" y="7"/>
                </a:lnTo>
                <a:lnTo>
                  <a:pt x="94" y="0"/>
                </a:lnTo>
                <a:lnTo>
                  <a:pt x="136" y="2"/>
                </a:lnTo>
                <a:lnTo>
                  <a:pt x="157" y="5"/>
                </a:lnTo>
                <a:lnTo>
                  <a:pt x="184" y="27"/>
                </a:lnTo>
                <a:lnTo>
                  <a:pt x="259" y="454"/>
                </a:lnTo>
                <a:lnTo>
                  <a:pt x="285" y="585"/>
                </a:lnTo>
                <a:lnTo>
                  <a:pt x="318" y="693"/>
                </a:lnTo>
                <a:lnTo>
                  <a:pt x="364" y="757"/>
                </a:lnTo>
                <a:lnTo>
                  <a:pt x="446" y="783"/>
                </a:lnTo>
                <a:lnTo>
                  <a:pt x="598" y="781"/>
                </a:lnTo>
                <a:lnTo>
                  <a:pt x="978" y="744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1" name="Freeform 440"/>
          <p:cNvSpPr>
            <a:spLocks/>
          </p:cNvSpPr>
          <p:nvPr/>
        </p:nvSpPr>
        <p:spPr bwMode="auto">
          <a:xfrm>
            <a:off x="6791946" y="3727856"/>
            <a:ext cx="119063" cy="85662"/>
          </a:xfrm>
          <a:custGeom>
            <a:avLst/>
            <a:gdLst>
              <a:gd name="T0" fmla="*/ 527 w 527"/>
              <a:gd name="T1" fmla="*/ 364 h 408"/>
              <a:gd name="T2" fmla="*/ 22 w 527"/>
              <a:gd name="T3" fmla="*/ 408 h 408"/>
              <a:gd name="T4" fmla="*/ 0 w 527"/>
              <a:gd name="T5" fmla="*/ 163 h 408"/>
              <a:gd name="T6" fmla="*/ 59 w 527"/>
              <a:gd name="T7" fmla="*/ 155 h 408"/>
              <a:gd name="T8" fmla="*/ 47 w 527"/>
              <a:gd name="T9" fmla="*/ 28 h 408"/>
              <a:gd name="T10" fmla="*/ 438 w 527"/>
              <a:gd name="T11" fmla="*/ 0 h 408"/>
              <a:gd name="T12" fmla="*/ 459 w 527"/>
              <a:gd name="T13" fmla="*/ 125 h 408"/>
              <a:gd name="T14" fmla="*/ 510 w 527"/>
              <a:gd name="T15" fmla="*/ 123 h 408"/>
              <a:gd name="T16" fmla="*/ 527 w 527"/>
              <a:gd name="T17" fmla="*/ 364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7" h="408">
                <a:moveTo>
                  <a:pt x="527" y="364"/>
                </a:moveTo>
                <a:lnTo>
                  <a:pt x="22" y="408"/>
                </a:lnTo>
                <a:lnTo>
                  <a:pt x="0" y="163"/>
                </a:lnTo>
                <a:lnTo>
                  <a:pt x="59" y="155"/>
                </a:lnTo>
                <a:lnTo>
                  <a:pt x="47" y="28"/>
                </a:lnTo>
                <a:lnTo>
                  <a:pt x="438" y="0"/>
                </a:lnTo>
                <a:lnTo>
                  <a:pt x="459" y="125"/>
                </a:lnTo>
                <a:lnTo>
                  <a:pt x="510" y="123"/>
                </a:lnTo>
                <a:lnTo>
                  <a:pt x="527" y="364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2" name="Freeform 441"/>
          <p:cNvSpPr>
            <a:spLocks/>
          </p:cNvSpPr>
          <p:nvPr/>
        </p:nvSpPr>
        <p:spPr bwMode="auto">
          <a:xfrm>
            <a:off x="6763371" y="3806133"/>
            <a:ext cx="233363" cy="574528"/>
          </a:xfrm>
          <a:custGeom>
            <a:avLst/>
            <a:gdLst>
              <a:gd name="T0" fmla="*/ 812 w 1031"/>
              <a:gd name="T1" fmla="*/ 0 h 2725"/>
              <a:gd name="T2" fmla="*/ 1031 w 1031"/>
              <a:gd name="T3" fmla="*/ 2657 h 2725"/>
              <a:gd name="T4" fmla="*/ 217 w 1031"/>
              <a:gd name="T5" fmla="*/ 2725 h 2725"/>
              <a:gd name="T6" fmla="*/ 0 w 1031"/>
              <a:gd name="T7" fmla="*/ 67 h 2725"/>
              <a:gd name="T8" fmla="*/ 812 w 1031"/>
              <a:gd name="T9" fmla="*/ 0 h 2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1" h="2725">
                <a:moveTo>
                  <a:pt x="812" y="0"/>
                </a:moveTo>
                <a:lnTo>
                  <a:pt x="1031" y="2657"/>
                </a:lnTo>
                <a:lnTo>
                  <a:pt x="217" y="2725"/>
                </a:lnTo>
                <a:lnTo>
                  <a:pt x="0" y="67"/>
                </a:lnTo>
                <a:lnTo>
                  <a:pt x="812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3" name="Freeform 442"/>
          <p:cNvSpPr>
            <a:spLocks/>
          </p:cNvSpPr>
          <p:nvPr/>
        </p:nvSpPr>
        <p:spPr bwMode="auto">
          <a:xfrm>
            <a:off x="6814171" y="4113336"/>
            <a:ext cx="153988" cy="242217"/>
          </a:xfrm>
          <a:custGeom>
            <a:avLst/>
            <a:gdLst>
              <a:gd name="T0" fmla="*/ 674 w 674"/>
              <a:gd name="T1" fmla="*/ 1096 h 1145"/>
              <a:gd name="T2" fmla="*/ 584 w 674"/>
              <a:gd name="T3" fmla="*/ 0 h 1145"/>
              <a:gd name="T4" fmla="*/ 0 w 674"/>
              <a:gd name="T5" fmla="*/ 46 h 1145"/>
              <a:gd name="T6" fmla="*/ 91 w 674"/>
              <a:gd name="T7" fmla="*/ 1145 h 1145"/>
              <a:gd name="T8" fmla="*/ 674 w 674"/>
              <a:gd name="T9" fmla="*/ 1096 h 1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4" h="1145">
                <a:moveTo>
                  <a:pt x="674" y="1096"/>
                </a:moveTo>
                <a:lnTo>
                  <a:pt x="584" y="0"/>
                </a:lnTo>
                <a:lnTo>
                  <a:pt x="0" y="46"/>
                </a:lnTo>
                <a:lnTo>
                  <a:pt x="91" y="1145"/>
                </a:lnTo>
                <a:lnTo>
                  <a:pt x="674" y="1096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4" name="Freeform 443"/>
          <p:cNvSpPr>
            <a:spLocks/>
          </p:cNvSpPr>
          <p:nvPr/>
        </p:nvSpPr>
        <p:spPr bwMode="auto">
          <a:xfrm>
            <a:off x="6880846" y="4286138"/>
            <a:ext cx="30163" cy="29539"/>
          </a:xfrm>
          <a:custGeom>
            <a:avLst/>
            <a:gdLst>
              <a:gd name="T0" fmla="*/ 0 w 138"/>
              <a:gd name="T1" fmla="*/ 73 h 139"/>
              <a:gd name="T2" fmla="*/ 13 w 138"/>
              <a:gd name="T3" fmla="*/ 37 h 139"/>
              <a:gd name="T4" fmla="*/ 33 w 138"/>
              <a:gd name="T5" fmla="*/ 12 h 139"/>
              <a:gd name="T6" fmla="*/ 54 w 138"/>
              <a:gd name="T7" fmla="*/ 0 h 139"/>
              <a:gd name="T8" fmla="*/ 84 w 138"/>
              <a:gd name="T9" fmla="*/ 0 h 139"/>
              <a:gd name="T10" fmla="*/ 111 w 138"/>
              <a:gd name="T11" fmla="*/ 14 h 139"/>
              <a:gd name="T12" fmla="*/ 134 w 138"/>
              <a:gd name="T13" fmla="*/ 40 h 139"/>
              <a:gd name="T14" fmla="*/ 138 w 138"/>
              <a:gd name="T15" fmla="*/ 72 h 139"/>
              <a:gd name="T16" fmla="*/ 132 w 138"/>
              <a:gd name="T17" fmla="*/ 97 h 139"/>
              <a:gd name="T18" fmla="*/ 113 w 138"/>
              <a:gd name="T19" fmla="*/ 120 h 139"/>
              <a:gd name="T20" fmla="*/ 87 w 138"/>
              <a:gd name="T21" fmla="*/ 136 h 139"/>
              <a:gd name="T22" fmla="*/ 64 w 138"/>
              <a:gd name="T23" fmla="*/ 139 h 139"/>
              <a:gd name="T24" fmla="*/ 40 w 138"/>
              <a:gd name="T25" fmla="*/ 133 h 139"/>
              <a:gd name="T26" fmla="*/ 25 w 138"/>
              <a:gd name="T27" fmla="*/ 121 h 139"/>
              <a:gd name="T28" fmla="*/ 14 w 138"/>
              <a:gd name="T29" fmla="*/ 107 h 139"/>
              <a:gd name="T30" fmla="*/ 0 w 138"/>
              <a:gd name="T31" fmla="*/ 7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8" h="139">
                <a:moveTo>
                  <a:pt x="0" y="73"/>
                </a:moveTo>
                <a:lnTo>
                  <a:pt x="13" y="37"/>
                </a:lnTo>
                <a:lnTo>
                  <a:pt x="33" y="12"/>
                </a:lnTo>
                <a:lnTo>
                  <a:pt x="54" y="0"/>
                </a:lnTo>
                <a:lnTo>
                  <a:pt x="84" y="0"/>
                </a:lnTo>
                <a:lnTo>
                  <a:pt x="111" y="14"/>
                </a:lnTo>
                <a:lnTo>
                  <a:pt x="134" y="40"/>
                </a:lnTo>
                <a:lnTo>
                  <a:pt x="138" y="72"/>
                </a:lnTo>
                <a:lnTo>
                  <a:pt x="132" y="97"/>
                </a:lnTo>
                <a:lnTo>
                  <a:pt x="113" y="120"/>
                </a:lnTo>
                <a:lnTo>
                  <a:pt x="87" y="136"/>
                </a:lnTo>
                <a:lnTo>
                  <a:pt x="64" y="139"/>
                </a:lnTo>
                <a:lnTo>
                  <a:pt x="40" y="133"/>
                </a:lnTo>
                <a:lnTo>
                  <a:pt x="25" y="121"/>
                </a:lnTo>
                <a:lnTo>
                  <a:pt x="14" y="107"/>
                </a:lnTo>
                <a:lnTo>
                  <a:pt x="0" y="73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5" name="Freeform 444"/>
          <p:cNvSpPr>
            <a:spLocks/>
          </p:cNvSpPr>
          <p:nvPr/>
        </p:nvSpPr>
        <p:spPr bwMode="auto">
          <a:xfrm>
            <a:off x="6876083" y="4218199"/>
            <a:ext cx="30163" cy="31016"/>
          </a:xfrm>
          <a:custGeom>
            <a:avLst/>
            <a:gdLst>
              <a:gd name="T0" fmla="*/ 4 w 135"/>
              <a:gd name="T1" fmla="*/ 109 h 142"/>
              <a:gd name="T2" fmla="*/ 0 w 135"/>
              <a:gd name="T3" fmla="*/ 83 h 142"/>
              <a:gd name="T4" fmla="*/ 1 w 135"/>
              <a:gd name="T5" fmla="*/ 51 h 142"/>
              <a:gd name="T6" fmla="*/ 18 w 135"/>
              <a:gd name="T7" fmla="*/ 20 h 142"/>
              <a:gd name="T8" fmla="*/ 45 w 135"/>
              <a:gd name="T9" fmla="*/ 4 h 142"/>
              <a:gd name="T10" fmla="*/ 70 w 135"/>
              <a:gd name="T11" fmla="*/ 0 h 142"/>
              <a:gd name="T12" fmla="*/ 95 w 135"/>
              <a:gd name="T13" fmla="*/ 5 h 142"/>
              <a:gd name="T14" fmla="*/ 117 w 135"/>
              <a:gd name="T15" fmla="*/ 21 h 142"/>
              <a:gd name="T16" fmla="*/ 131 w 135"/>
              <a:gd name="T17" fmla="*/ 45 h 142"/>
              <a:gd name="T18" fmla="*/ 135 w 135"/>
              <a:gd name="T19" fmla="*/ 71 h 142"/>
              <a:gd name="T20" fmla="*/ 132 w 135"/>
              <a:gd name="T21" fmla="*/ 93 h 142"/>
              <a:gd name="T22" fmla="*/ 121 w 135"/>
              <a:gd name="T23" fmla="*/ 111 h 142"/>
              <a:gd name="T24" fmla="*/ 102 w 135"/>
              <a:gd name="T25" fmla="*/ 127 h 142"/>
              <a:gd name="T26" fmla="*/ 79 w 135"/>
              <a:gd name="T27" fmla="*/ 140 h 142"/>
              <a:gd name="T28" fmla="*/ 62 w 135"/>
              <a:gd name="T29" fmla="*/ 142 h 142"/>
              <a:gd name="T30" fmla="*/ 40 w 135"/>
              <a:gd name="T31" fmla="*/ 138 h 142"/>
              <a:gd name="T32" fmla="*/ 25 w 135"/>
              <a:gd name="T33" fmla="*/ 125 h 142"/>
              <a:gd name="T34" fmla="*/ 4 w 135"/>
              <a:gd name="T35" fmla="*/ 109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5" h="142">
                <a:moveTo>
                  <a:pt x="4" y="109"/>
                </a:moveTo>
                <a:lnTo>
                  <a:pt x="0" y="83"/>
                </a:lnTo>
                <a:lnTo>
                  <a:pt x="1" y="51"/>
                </a:lnTo>
                <a:lnTo>
                  <a:pt x="18" y="20"/>
                </a:lnTo>
                <a:lnTo>
                  <a:pt x="45" y="4"/>
                </a:lnTo>
                <a:lnTo>
                  <a:pt x="70" y="0"/>
                </a:lnTo>
                <a:lnTo>
                  <a:pt x="95" y="5"/>
                </a:lnTo>
                <a:lnTo>
                  <a:pt x="117" y="21"/>
                </a:lnTo>
                <a:lnTo>
                  <a:pt x="131" y="45"/>
                </a:lnTo>
                <a:lnTo>
                  <a:pt x="135" y="71"/>
                </a:lnTo>
                <a:lnTo>
                  <a:pt x="132" y="93"/>
                </a:lnTo>
                <a:lnTo>
                  <a:pt x="121" y="111"/>
                </a:lnTo>
                <a:lnTo>
                  <a:pt x="102" y="127"/>
                </a:lnTo>
                <a:lnTo>
                  <a:pt x="79" y="140"/>
                </a:lnTo>
                <a:lnTo>
                  <a:pt x="62" y="142"/>
                </a:lnTo>
                <a:lnTo>
                  <a:pt x="40" y="138"/>
                </a:lnTo>
                <a:lnTo>
                  <a:pt x="25" y="125"/>
                </a:lnTo>
                <a:lnTo>
                  <a:pt x="4" y="109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6" name="Freeform 445"/>
          <p:cNvSpPr>
            <a:spLocks/>
          </p:cNvSpPr>
          <p:nvPr/>
        </p:nvSpPr>
        <p:spPr bwMode="auto">
          <a:xfrm>
            <a:off x="6869733" y="4150260"/>
            <a:ext cx="30163" cy="29539"/>
          </a:xfrm>
          <a:custGeom>
            <a:avLst/>
            <a:gdLst>
              <a:gd name="T0" fmla="*/ 32 w 135"/>
              <a:gd name="T1" fmla="*/ 6 h 137"/>
              <a:gd name="T2" fmla="*/ 58 w 135"/>
              <a:gd name="T3" fmla="*/ 0 h 137"/>
              <a:gd name="T4" fmla="*/ 86 w 135"/>
              <a:gd name="T5" fmla="*/ 5 h 137"/>
              <a:gd name="T6" fmla="*/ 116 w 135"/>
              <a:gd name="T7" fmla="*/ 22 h 137"/>
              <a:gd name="T8" fmla="*/ 130 w 135"/>
              <a:gd name="T9" fmla="*/ 46 h 137"/>
              <a:gd name="T10" fmla="*/ 135 w 135"/>
              <a:gd name="T11" fmla="*/ 78 h 137"/>
              <a:gd name="T12" fmla="*/ 127 w 135"/>
              <a:gd name="T13" fmla="*/ 102 h 137"/>
              <a:gd name="T14" fmla="*/ 106 w 135"/>
              <a:gd name="T15" fmla="*/ 127 h 137"/>
              <a:gd name="T16" fmla="*/ 81 w 135"/>
              <a:gd name="T17" fmla="*/ 136 h 137"/>
              <a:gd name="T18" fmla="*/ 48 w 135"/>
              <a:gd name="T19" fmla="*/ 137 h 137"/>
              <a:gd name="T20" fmla="*/ 24 w 135"/>
              <a:gd name="T21" fmla="*/ 128 h 137"/>
              <a:gd name="T22" fmla="*/ 5 w 135"/>
              <a:gd name="T23" fmla="*/ 103 h 137"/>
              <a:gd name="T24" fmla="*/ 0 w 135"/>
              <a:gd name="T25" fmla="*/ 78 h 137"/>
              <a:gd name="T26" fmla="*/ 3 w 135"/>
              <a:gd name="T27" fmla="*/ 46 h 137"/>
              <a:gd name="T28" fmla="*/ 16 w 135"/>
              <a:gd name="T29" fmla="*/ 21 h 137"/>
              <a:gd name="T30" fmla="*/ 26 w 135"/>
              <a:gd name="T31" fmla="*/ 13 h 137"/>
              <a:gd name="T32" fmla="*/ 32 w 135"/>
              <a:gd name="T33" fmla="*/ 6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5" h="137">
                <a:moveTo>
                  <a:pt x="32" y="6"/>
                </a:moveTo>
                <a:lnTo>
                  <a:pt x="58" y="0"/>
                </a:lnTo>
                <a:lnTo>
                  <a:pt x="86" y="5"/>
                </a:lnTo>
                <a:lnTo>
                  <a:pt x="116" y="22"/>
                </a:lnTo>
                <a:lnTo>
                  <a:pt x="130" y="46"/>
                </a:lnTo>
                <a:lnTo>
                  <a:pt x="135" y="78"/>
                </a:lnTo>
                <a:lnTo>
                  <a:pt x="127" y="102"/>
                </a:lnTo>
                <a:lnTo>
                  <a:pt x="106" y="127"/>
                </a:lnTo>
                <a:lnTo>
                  <a:pt x="81" y="136"/>
                </a:lnTo>
                <a:lnTo>
                  <a:pt x="48" y="137"/>
                </a:lnTo>
                <a:lnTo>
                  <a:pt x="24" y="128"/>
                </a:lnTo>
                <a:lnTo>
                  <a:pt x="5" y="103"/>
                </a:lnTo>
                <a:lnTo>
                  <a:pt x="0" y="78"/>
                </a:lnTo>
                <a:lnTo>
                  <a:pt x="3" y="46"/>
                </a:lnTo>
                <a:lnTo>
                  <a:pt x="16" y="21"/>
                </a:lnTo>
                <a:lnTo>
                  <a:pt x="26" y="13"/>
                </a:lnTo>
                <a:lnTo>
                  <a:pt x="32" y="6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7" name="Freeform 446"/>
          <p:cNvSpPr>
            <a:spLocks/>
          </p:cNvSpPr>
          <p:nvPr/>
        </p:nvSpPr>
        <p:spPr bwMode="auto">
          <a:xfrm>
            <a:off x="6844333" y="4286138"/>
            <a:ext cx="111125" cy="67939"/>
          </a:xfrm>
          <a:custGeom>
            <a:avLst/>
            <a:gdLst>
              <a:gd name="T0" fmla="*/ 7 w 488"/>
              <a:gd name="T1" fmla="*/ 320 h 320"/>
              <a:gd name="T2" fmla="*/ 0 w 488"/>
              <a:gd name="T3" fmla="*/ 262 h 320"/>
              <a:gd name="T4" fmla="*/ 4 w 488"/>
              <a:gd name="T5" fmla="*/ 183 h 320"/>
              <a:gd name="T6" fmla="*/ 20 w 488"/>
              <a:gd name="T7" fmla="*/ 130 h 320"/>
              <a:gd name="T8" fmla="*/ 49 w 488"/>
              <a:gd name="T9" fmla="*/ 82 h 320"/>
              <a:gd name="T10" fmla="*/ 82 w 488"/>
              <a:gd name="T11" fmla="*/ 51 h 320"/>
              <a:gd name="T12" fmla="*/ 127 w 488"/>
              <a:gd name="T13" fmla="*/ 22 h 320"/>
              <a:gd name="T14" fmla="*/ 161 w 488"/>
              <a:gd name="T15" fmla="*/ 10 h 320"/>
              <a:gd name="T16" fmla="*/ 205 w 488"/>
              <a:gd name="T17" fmla="*/ 1 h 320"/>
              <a:gd name="T18" fmla="*/ 251 w 488"/>
              <a:gd name="T19" fmla="*/ 0 h 320"/>
              <a:gd name="T20" fmla="*/ 298 w 488"/>
              <a:gd name="T21" fmla="*/ 1 h 320"/>
              <a:gd name="T22" fmla="*/ 346 w 488"/>
              <a:gd name="T23" fmla="*/ 15 h 320"/>
              <a:gd name="T24" fmla="*/ 396 w 488"/>
              <a:gd name="T25" fmla="*/ 42 h 320"/>
              <a:gd name="T26" fmla="*/ 427 w 488"/>
              <a:gd name="T27" fmla="*/ 77 h 320"/>
              <a:gd name="T28" fmla="*/ 459 w 488"/>
              <a:gd name="T29" fmla="*/ 127 h 320"/>
              <a:gd name="T30" fmla="*/ 477 w 488"/>
              <a:gd name="T31" fmla="*/ 172 h 320"/>
              <a:gd name="T32" fmla="*/ 485 w 488"/>
              <a:gd name="T33" fmla="*/ 210 h 320"/>
              <a:gd name="T34" fmla="*/ 488 w 488"/>
              <a:gd name="T35" fmla="*/ 27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88" h="320">
                <a:moveTo>
                  <a:pt x="7" y="320"/>
                </a:moveTo>
                <a:lnTo>
                  <a:pt x="0" y="262"/>
                </a:lnTo>
                <a:lnTo>
                  <a:pt x="4" y="183"/>
                </a:lnTo>
                <a:lnTo>
                  <a:pt x="20" y="130"/>
                </a:lnTo>
                <a:lnTo>
                  <a:pt x="49" y="82"/>
                </a:lnTo>
                <a:lnTo>
                  <a:pt x="82" y="51"/>
                </a:lnTo>
                <a:lnTo>
                  <a:pt x="127" y="22"/>
                </a:lnTo>
                <a:lnTo>
                  <a:pt x="161" y="10"/>
                </a:lnTo>
                <a:lnTo>
                  <a:pt x="205" y="1"/>
                </a:lnTo>
                <a:lnTo>
                  <a:pt x="251" y="0"/>
                </a:lnTo>
                <a:lnTo>
                  <a:pt x="298" y="1"/>
                </a:lnTo>
                <a:lnTo>
                  <a:pt x="346" y="15"/>
                </a:lnTo>
                <a:lnTo>
                  <a:pt x="396" y="42"/>
                </a:lnTo>
                <a:lnTo>
                  <a:pt x="427" y="77"/>
                </a:lnTo>
                <a:lnTo>
                  <a:pt x="459" y="127"/>
                </a:lnTo>
                <a:lnTo>
                  <a:pt x="477" y="172"/>
                </a:lnTo>
                <a:lnTo>
                  <a:pt x="485" y="210"/>
                </a:lnTo>
                <a:lnTo>
                  <a:pt x="488" y="278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8" name="Freeform 447"/>
          <p:cNvSpPr>
            <a:spLocks/>
          </p:cNvSpPr>
          <p:nvPr/>
        </p:nvSpPr>
        <p:spPr bwMode="auto">
          <a:xfrm>
            <a:off x="6874496" y="4300907"/>
            <a:ext cx="53975" cy="50216"/>
          </a:xfrm>
          <a:custGeom>
            <a:avLst/>
            <a:gdLst>
              <a:gd name="T0" fmla="*/ 238 w 238"/>
              <a:gd name="T1" fmla="*/ 219 h 237"/>
              <a:gd name="T2" fmla="*/ 171 w 238"/>
              <a:gd name="T3" fmla="*/ 0 h 237"/>
              <a:gd name="T4" fmla="*/ 33 w 238"/>
              <a:gd name="T5" fmla="*/ 7 h 237"/>
              <a:gd name="T6" fmla="*/ 0 w 238"/>
              <a:gd name="T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8" h="237">
                <a:moveTo>
                  <a:pt x="238" y="219"/>
                </a:moveTo>
                <a:lnTo>
                  <a:pt x="171" y="0"/>
                </a:lnTo>
                <a:lnTo>
                  <a:pt x="33" y="7"/>
                </a:lnTo>
                <a:lnTo>
                  <a:pt x="0" y="237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9" name="Freeform 448"/>
          <p:cNvSpPr>
            <a:spLocks/>
          </p:cNvSpPr>
          <p:nvPr/>
        </p:nvSpPr>
        <p:spPr bwMode="auto">
          <a:xfrm>
            <a:off x="6826871" y="4114813"/>
            <a:ext cx="111125" cy="67939"/>
          </a:xfrm>
          <a:custGeom>
            <a:avLst/>
            <a:gdLst>
              <a:gd name="T0" fmla="*/ 484 w 489"/>
              <a:gd name="T1" fmla="*/ 0 h 324"/>
              <a:gd name="T2" fmla="*/ 489 w 489"/>
              <a:gd name="T3" fmla="*/ 89 h 324"/>
              <a:gd name="T4" fmla="*/ 472 w 489"/>
              <a:gd name="T5" fmla="*/ 176 h 324"/>
              <a:gd name="T6" fmla="*/ 431 w 489"/>
              <a:gd name="T7" fmla="*/ 239 h 324"/>
              <a:gd name="T8" fmla="*/ 382 w 489"/>
              <a:gd name="T9" fmla="*/ 273 h 324"/>
              <a:gd name="T10" fmla="*/ 338 w 489"/>
              <a:gd name="T11" fmla="*/ 304 h 324"/>
              <a:gd name="T12" fmla="*/ 296 w 489"/>
              <a:gd name="T13" fmla="*/ 318 h 324"/>
              <a:gd name="T14" fmla="*/ 260 w 489"/>
              <a:gd name="T15" fmla="*/ 324 h 324"/>
              <a:gd name="T16" fmla="*/ 186 w 489"/>
              <a:gd name="T17" fmla="*/ 323 h 324"/>
              <a:gd name="T18" fmla="*/ 123 w 489"/>
              <a:gd name="T19" fmla="*/ 298 h 324"/>
              <a:gd name="T20" fmla="*/ 72 w 489"/>
              <a:gd name="T21" fmla="*/ 259 h 324"/>
              <a:gd name="T22" fmla="*/ 38 w 489"/>
              <a:gd name="T23" fmla="*/ 217 h 324"/>
              <a:gd name="T24" fmla="*/ 16 w 489"/>
              <a:gd name="T25" fmla="*/ 170 h 324"/>
              <a:gd name="T26" fmla="*/ 3 w 489"/>
              <a:gd name="T27" fmla="*/ 125 h 324"/>
              <a:gd name="T28" fmla="*/ 0 w 489"/>
              <a:gd name="T29" fmla="*/ 84 h 324"/>
              <a:gd name="T30" fmla="*/ 0 w 489"/>
              <a:gd name="T31" fmla="*/ 39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9" h="324">
                <a:moveTo>
                  <a:pt x="484" y="0"/>
                </a:moveTo>
                <a:lnTo>
                  <a:pt x="489" y="89"/>
                </a:lnTo>
                <a:lnTo>
                  <a:pt x="472" y="176"/>
                </a:lnTo>
                <a:lnTo>
                  <a:pt x="431" y="239"/>
                </a:lnTo>
                <a:lnTo>
                  <a:pt x="382" y="273"/>
                </a:lnTo>
                <a:lnTo>
                  <a:pt x="338" y="304"/>
                </a:lnTo>
                <a:lnTo>
                  <a:pt x="296" y="318"/>
                </a:lnTo>
                <a:lnTo>
                  <a:pt x="260" y="324"/>
                </a:lnTo>
                <a:lnTo>
                  <a:pt x="186" y="323"/>
                </a:lnTo>
                <a:lnTo>
                  <a:pt x="123" y="298"/>
                </a:lnTo>
                <a:lnTo>
                  <a:pt x="72" y="259"/>
                </a:lnTo>
                <a:lnTo>
                  <a:pt x="38" y="217"/>
                </a:lnTo>
                <a:lnTo>
                  <a:pt x="16" y="170"/>
                </a:lnTo>
                <a:lnTo>
                  <a:pt x="3" y="125"/>
                </a:lnTo>
                <a:lnTo>
                  <a:pt x="0" y="84"/>
                </a:lnTo>
                <a:lnTo>
                  <a:pt x="0" y="39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0" name="Freeform 449"/>
          <p:cNvSpPr>
            <a:spLocks/>
          </p:cNvSpPr>
          <p:nvPr/>
        </p:nvSpPr>
        <p:spPr bwMode="auto">
          <a:xfrm>
            <a:off x="6853858" y="4116290"/>
            <a:ext cx="55563" cy="50216"/>
          </a:xfrm>
          <a:custGeom>
            <a:avLst/>
            <a:gdLst>
              <a:gd name="T0" fmla="*/ 243 w 243"/>
              <a:gd name="T1" fmla="*/ 0 h 241"/>
              <a:gd name="T2" fmla="*/ 203 w 243"/>
              <a:gd name="T3" fmla="*/ 237 h 241"/>
              <a:gd name="T4" fmla="*/ 69 w 243"/>
              <a:gd name="T5" fmla="*/ 241 h 241"/>
              <a:gd name="T6" fmla="*/ 0 w 243"/>
              <a:gd name="T7" fmla="*/ 2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3" h="241">
                <a:moveTo>
                  <a:pt x="243" y="0"/>
                </a:moveTo>
                <a:lnTo>
                  <a:pt x="203" y="237"/>
                </a:lnTo>
                <a:lnTo>
                  <a:pt x="69" y="241"/>
                </a:lnTo>
                <a:lnTo>
                  <a:pt x="0" y="21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1" name="Line 450"/>
          <p:cNvSpPr>
            <a:spLocks noChangeShapeType="1"/>
          </p:cNvSpPr>
          <p:nvPr/>
        </p:nvSpPr>
        <p:spPr bwMode="auto">
          <a:xfrm flipV="1">
            <a:off x="6826871" y="4228537"/>
            <a:ext cx="130175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2" name="Line 451"/>
          <p:cNvSpPr>
            <a:spLocks noChangeShapeType="1"/>
          </p:cNvSpPr>
          <p:nvPr/>
        </p:nvSpPr>
        <p:spPr bwMode="auto">
          <a:xfrm>
            <a:off x="6760196" y="3953827"/>
            <a:ext cx="3175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3" name="Line 452"/>
          <p:cNvSpPr>
            <a:spLocks noChangeShapeType="1"/>
          </p:cNvSpPr>
          <p:nvPr/>
        </p:nvSpPr>
        <p:spPr bwMode="auto">
          <a:xfrm flipH="1" flipV="1">
            <a:off x="6812583" y="4554940"/>
            <a:ext cx="17463" cy="19347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4" name="Line 453"/>
          <p:cNvSpPr>
            <a:spLocks noChangeShapeType="1"/>
          </p:cNvSpPr>
          <p:nvPr/>
        </p:nvSpPr>
        <p:spPr bwMode="auto">
          <a:xfrm flipH="1" flipV="1">
            <a:off x="6758608" y="3952350"/>
            <a:ext cx="3175" cy="3987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5" name="Line 454"/>
          <p:cNvSpPr>
            <a:spLocks noChangeShapeType="1"/>
          </p:cNvSpPr>
          <p:nvPr/>
        </p:nvSpPr>
        <p:spPr bwMode="auto">
          <a:xfrm flipH="1">
            <a:off x="6961808" y="3704225"/>
            <a:ext cx="350838" cy="5021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6" name="Freeform 455"/>
          <p:cNvSpPr>
            <a:spLocks/>
          </p:cNvSpPr>
          <p:nvPr/>
        </p:nvSpPr>
        <p:spPr bwMode="auto">
          <a:xfrm>
            <a:off x="7441233" y="3683548"/>
            <a:ext cx="222250" cy="243695"/>
          </a:xfrm>
          <a:custGeom>
            <a:avLst/>
            <a:gdLst>
              <a:gd name="T0" fmla="*/ 982 w 982"/>
              <a:gd name="T1" fmla="*/ 1161 h 1161"/>
              <a:gd name="T2" fmla="*/ 889 w 982"/>
              <a:gd name="T3" fmla="*/ 149 h 1161"/>
              <a:gd name="T4" fmla="*/ 0 w 982"/>
              <a:gd name="T5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82" h="1161">
                <a:moveTo>
                  <a:pt x="982" y="1161"/>
                </a:moveTo>
                <a:lnTo>
                  <a:pt x="889" y="14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7" name="Line 458"/>
          <p:cNvSpPr>
            <a:spLocks noChangeShapeType="1"/>
          </p:cNvSpPr>
          <p:nvPr/>
        </p:nvSpPr>
        <p:spPr bwMode="auto">
          <a:xfrm>
            <a:off x="6817346" y="4554940"/>
            <a:ext cx="19050" cy="20824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8" name="Line 459"/>
          <p:cNvSpPr>
            <a:spLocks noChangeShapeType="1"/>
          </p:cNvSpPr>
          <p:nvPr/>
        </p:nvSpPr>
        <p:spPr bwMode="auto">
          <a:xfrm flipH="1" flipV="1">
            <a:off x="6955458" y="3747056"/>
            <a:ext cx="4763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9" name="Freeform 460"/>
          <p:cNvSpPr>
            <a:spLocks/>
          </p:cNvSpPr>
          <p:nvPr/>
        </p:nvSpPr>
        <p:spPr bwMode="auto">
          <a:xfrm>
            <a:off x="5871196" y="3854873"/>
            <a:ext cx="222250" cy="1036808"/>
          </a:xfrm>
          <a:custGeom>
            <a:avLst/>
            <a:gdLst>
              <a:gd name="T0" fmla="*/ 392 w 976"/>
              <a:gd name="T1" fmla="*/ 0 h 4909"/>
              <a:gd name="T2" fmla="*/ 16 w 976"/>
              <a:gd name="T3" fmla="*/ 37 h 4909"/>
              <a:gd name="T4" fmla="*/ 50 w 976"/>
              <a:gd name="T5" fmla="*/ 592 h 4909"/>
              <a:gd name="T6" fmla="*/ 0 w 976"/>
              <a:gd name="T7" fmla="*/ 598 h 4909"/>
              <a:gd name="T8" fmla="*/ 251 w 976"/>
              <a:gd name="T9" fmla="*/ 3605 h 4909"/>
              <a:gd name="T10" fmla="*/ 279 w 976"/>
              <a:gd name="T11" fmla="*/ 3897 h 4909"/>
              <a:gd name="T12" fmla="*/ 297 w 976"/>
              <a:gd name="T13" fmla="*/ 4151 h 4909"/>
              <a:gd name="T14" fmla="*/ 317 w 976"/>
              <a:gd name="T15" fmla="*/ 4346 h 4909"/>
              <a:gd name="T16" fmla="*/ 330 w 976"/>
              <a:gd name="T17" fmla="*/ 4424 h 4909"/>
              <a:gd name="T18" fmla="*/ 358 w 976"/>
              <a:gd name="T19" fmla="*/ 4518 h 4909"/>
              <a:gd name="T20" fmla="*/ 389 w 976"/>
              <a:gd name="T21" fmla="*/ 4592 h 4909"/>
              <a:gd name="T22" fmla="*/ 435 w 976"/>
              <a:gd name="T23" fmla="*/ 4659 h 4909"/>
              <a:gd name="T24" fmla="*/ 493 w 976"/>
              <a:gd name="T25" fmla="*/ 4719 h 4909"/>
              <a:gd name="T26" fmla="*/ 606 w 976"/>
              <a:gd name="T27" fmla="*/ 4812 h 4909"/>
              <a:gd name="T28" fmla="*/ 667 w 976"/>
              <a:gd name="T29" fmla="*/ 4847 h 4909"/>
              <a:gd name="T30" fmla="*/ 747 w 976"/>
              <a:gd name="T31" fmla="*/ 4871 h 4909"/>
              <a:gd name="T32" fmla="*/ 836 w 976"/>
              <a:gd name="T33" fmla="*/ 4892 h 4909"/>
              <a:gd name="T34" fmla="*/ 900 w 976"/>
              <a:gd name="T35" fmla="*/ 4903 h 4909"/>
              <a:gd name="T36" fmla="*/ 976 w 976"/>
              <a:gd name="T37" fmla="*/ 4909 h 4909"/>
              <a:gd name="T38" fmla="*/ 942 w 976"/>
              <a:gd name="T39" fmla="*/ 4470 h 4909"/>
              <a:gd name="T40" fmla="*/ 900 w 976"/>
              <a:gd name="T41" fmla="*/ 4470 h 4909"/>
              <a:gd name="T42" fmla="*/ 849 w 976"/>
              <a:gd name="T43" fmla="*/ 4452 h 4909"/>
              <a:gd name="T44" fmla="*/ 808 w 976"/>
              <a:gd name="T45" fmla="*/ 4422 h 4909"/>
              <a:gd name="T46" fmla="*/ 771 w 976"/>
              <a:gd name="T47" fmla="*/ 4384 h 4909"/>
              <a:gd name="T48" fmla="*/ 753 w 976"/>
              <a:gd name="T49" fmla="*/ 4349 h 4909"/>
              <a:gd name="T50" fmla="*/ 418 w 976"/>
              <a:gd name="T51" fmla="*/ 330 h 4909"/>
              <a:gd name="T52" fmla="*/ 392 w 976"/>
              <a:gd name="T53" fmla="*/ 0 h 4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76" h="4909">
                <a:moveTo>
                  <a:pt x="392" y="0"/>
                </a:moveTo>
                <a:lnTo>
                  <a:pt x="16" y="37"/>
                </a:lnTo>
                <a:lnTo>
                  <a:pt x="50" y="592"/>
                </a:lnTo>
                <a:lnTo>
                  <a:pt x="0" y="598"/>
                </a:lnTo>
                <a:lnTo>
                  <a:pt x="251" y="3605"/>
                </a:lnTo>
                <a:lnTo>
                  <a:pt x="279" y="3897"/>
                </a:lnTo>
                <a:lnTo>
                  <a:pt x="297" y="4151"/>
                </a:lnTo>
                <a:lnTo>
                  <a:pt x="317" y="4346"/>
                </a:lnTo>
                <a:lnTo>
                  <a:pt x="330" y="4424"/>
                </a:lnTo>
                <a:lnTo>
                  <a:pt x="358" y="4518"/>
                </a:lnTo>
                <a:lnTo>
                  <a:pt x="389" y="4592"/>
                </a:lnTo>
                <a:lnTo>
                  <a:pt x="435" y="4659"/>
                </a:lnTo>
                <a:lnTo>
                  <a:pt x="493" y="4719"/>
                </a:lnTo>
                <a:lnTo>
                  <a:pt x="606" y="4812"/>
                </a:lnTo>
                <a:lnTo>
                  <a:pt x="667" y="4847"/>
                </a:lnTo>
                <a:lnTo>
                  <a:pt x="747" y="4871"/>
                </a:lnTo>
                <a:lnTo>
                  <a:pt x="836" y="4892"/>
                </a:lnTo>
                <a:lnTo>
                  <a:pt x="900" y="4903"/>
                </a:lnTo>
                <a:lnTo>
                  <a:pt x="976" y="4909"/>
                </a:lnTo>
                <a:lnTo>
                  <a:pt x="942" y="4470"/>
                </a:lnTo>
                <a:lnTo>
                  <a:pt x="900" y="4470"/>
                </a:lnTo>
                <a:lnTo>
                  <a:pt x="849" y="4452"/>
                </a:lnTo>
                <a:lnTo>
                  <a:pt x="808" y="4422"/>
                </a:lnTo>
                <a:lnTo>
                  <a:pt x="771" y="4384"/>
                </a:lnTo>
                <a:lnTo>
                  <a:pt x="753" y="4349"/>
                </a:lnTo>
                <a:lnTo>
                  <a:pt x="418" y="330"/>
                </a:lnTo>
                <a:lnTo>
                  <a:pt x="392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0" name="Freeform 461"/>
          <p:cNvSpPr>
            <a:spLocks/>
          </p:cNvSpPr>
          <p:nvPr/>
        </p:nvSpPr>
        <p:spPr bwMode="auto">
          <a:xfrm>
            <a:off x="7536483" y="3600840"/>
            <a:ext cx="55563" cy="48739"/>
          </a:xfrm>
          <a:custGeom>
            <a:avLst/>
            <a:gdLst>
              <a:gd name="T0" fmla="*/ 230 w 246"/>
              <a:gd name="T1" fmla="*/ 0 h 231"/>
              <a:gd name="T2" fmla="*/ 246 w 246"/>
              <a:gd name="T3" fmla="*/ 229 h 231"/>
              <a:gd name="T4" fmla="*/ 218 w 246"/>
              <a:gd name="T5" fmla="*/ 231 h 231"/>
              <a:gd name="T6" fmla="*/ 204 w 246"/>
              <a:gd name="T7" fmla="*/ 29 h 231"/>
              <a:gd name="T8" fmla="*/ 2 w 246"/>
              <a:gd name="T9" fmla="*/ 45 h 231"/>
              <a:gd name="T10" fmla="*/ 0 w 246"/>
              <a:gd name="T11" fmla="*/ 17 h 231"/>
              <a:gd name="T12" fmla="*/ 230 w 246"/>
              <a:gd name="T13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6" h="231">
                <a:moveTo>
                  <a:pt x="230" y="0"/>
                </a:moveTo>
                <a:lnTo>
                  <a:pt x="246" y="229"/>
                </a:lnTo>
                <a:lnTo>
                  <a:pt x="218" y="231"/>
                </a:lnTo>
                <a:lnTo>
                  <a:pt x="204" y="29"/>
                </a:lnTo>
                <a:lnTo>
                  <a:pt x="2" y="45"/>
                </a:lnTo>
                <a:lnTo>
                  <a:pt x="0" y="17"/>
                </a:lnTo>
                <a:lnTo>
                  <a:pt x="23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1" name="Freeform 462"/>
          <p:cNvSpPr>
            <a:spLocks/>
          </p:cNvSpPr>
          <p:nvPr/>
        </p:nvSpPr>
        <p:spPr bwMode="auto">
          <a:xfrm>
            <a:off x="6850683" y="4605155"/>
            <a:ext cx="17463" cy="84186"/>
          </a:xfrm>
          <a:custGeom>
            <a:avLst/>
            <a:gdLst>
              <a:gd name="T0" fmla="*/ 0 w 77"/>
              <a:gd name="T1" fmla="*/ 2 h 399"/>
              <a:gd name="T2" fmla="*/ 29 w 77"/>
              <a:gd name="T3" fmla="*/ 399 h 399"/>
              <a:gd name="T4" fmla="*/ 77 w 77"/>
              <a:gd name="T5" fmla="*/ 395 h 399"/>
              <a:gd name="T6" fmla="*/ 51 w 77"/>
              <a:gd name="T7" fmla="*/ 0 h 399"/>
              <a:gd name="T8" fmla="*/ 0 w 77"/>
              <a:gd name="T9" fmla="*/ 2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399">
                <a:moveTo>
                  <a:pt x="0" y="2"/>
                </a:moveTo>
                <a:lnTo>
                  <a:pt x="29" y="399"/>
                </a:lnTo>
                <a:lnTo>
                  <a:pt x="77" y="395"/>
                </a:lnTo>
                <a:lnTo>
                  <a:pt x="51" y="0"/>
                </a:lnTo>
                <a:lnTo>
                  <a:pt x="0" y="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2" name="Freeform 463"/>
          <p:cNvSpPr>
            <a:spLocks/>
          </p:cNvSpPr>
          <p:nvPr/>
        </p:nvSpPr>
        <p:spPr bwMode="auto">
          <a:xfrm>
            <a:off x="6758608" y="4525401"/>
            <a:ext cx="87313" cy="33970"/>
          </a:xfrm>
          <a:custGeom>
            <a:avLst/>
            <a:gdLst>
              <a:gd name="T0" fmla="*/ 384 w 384"/>
              <a:gd name="T1" fmla="*/ 128 h 155"/>
              <a:gd name="T2" fmla="*/ 6 w 384"/>
              <a:gd name="T3" fmla="*/ 155 h 155"/>
              <a:gd name="T4" fmla="*/ 0 w 384"/>
              <a:gd name="T5" fmla="*/ 30 h 155"/>
              <a:gd name="T6" fmla="*/ 371 w 384"/>
              <a:gd name="T7" fmla="*/ 0 h 155"/>
              <a:gd name="T8" fmla="*/ 384 w 384"/>
              <a:gd name="T9" fmla="*/ 12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" h="155">
                <a:moveTo>
                  <a:pt x="384" y="128"/>
                </a:moveTo>
                <a:lnTo>
                  <a:pt x="6" y="155"/>
                </a:lnTo>
                <a:lnTo>
                  <a:pt x="0" y="30"/>
                </a:lnTo>
                <a:lnTo>
                  <a:pt x="371" y="0"/>
                </a:lnTo>
                <a:lnTo>
                  <a:pt x="384" y="12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3" name="Freeform 464"/>
          <p:cNvSpPr>
            <a:spLocks/>
          </p:cNvSpPr>
          <p:nvPr/>
        </p:nvSpPr>
        <p:spPr bwMode="auto">
          <a:xfrm>
            <a:off x="6004546" y="3866688"/>
            <a:ext cx="687388" cy="872869"/>
          </a:xfrm>
          <a:custGeom>
            <a:avLst/>
            <a:gdLst>
              <a:gd name="T0" fmla="*/ 2742 w 3030"/>
              <a:gd name="T1" fmla="*/ 0 h 4136"/>
              <a:gd name="T2" fmla="*/ 3030 w 3030"/>
              <a:gd name="T3" fmla="*/ 3903 h 4136"/>
              <a:gd name="T4" fmla="*/ 305 w 3030"/>
              <a:gd name="T5" fmla="*/ 4136 h 4136"/>
              <a:gd name="T6" fmla="*/ 305 w 3030"/>
              <a:gd name="T7" fmla="*/ 4131 h 4136"/>
              <a:gd name="T8" fmla="*/ 0 w 3030"/>
              <a:gd name="T9" fmla="*/ 205 h 4136"/>
              <a:gd name="T10" fmla="*/ 2742 w 3030"/>
              <a:gd name="T11" fmla="*/ 0 h 4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30" h="4136">
                <a:moveTo>
                  <a:pt x="2742" y="0"/>
                </a:moveTo>
                <a:lnTo>
                  <a:pt x="3030" y="3903"/>
                </a:lnTo>
                <a:lnTo>
                  <a:pt x="305" y="4136"/>
                </a:lnTo>
                <a:lnTo>
                  <a:pt x="305" y="4131"/>
                </a:lnTo>
                <a:lnTo>
                  <a:pt x="0" y="205"/>
                </a:lnTo>
                <a:lnTo>
                  <a:pt x="2742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4" name="Line 465"/>
          <p:cNvSpPr>
            <a:spLocks noChangeShapeType="1"/>
          </p:cNvSpPr>
          <p:nvPr/>
        </p:nvSpPr>
        <p:spPr bwMode="auto">
          <a:xfrm flipH="1">
            <a:off x="6125196" y="4749895"/>
            <a:ext cx="652463" cy="487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5" name="Freeform 466"/>
          <p:cNvSpPr>
            <a:spLocks/>
          </p:cNvSpPr>
          <p:nvPr/>
        </p:nvSpPr>
        <p:spPr bwMode="auto">
          <a:xfrm>
            <a:off x="6122021" y="4795680"/>
            <a:ext cx="381000" cy="227448"/>
          </a:xfrm>
          <a:custGeom>
            <a:avLst/>
            <a:gdLst>
              <a:gd name="T0" fmla="*/ 1683 w 1683"/>
              <a:gd name="T1" fmla="*/ 1081 h 1081"/>
              <a:gd name="T2" fmla="*/ 694 w 1683"/>
              <a:gd name="T3" fmla="*/ 262 h 1081"/>
              <a:gd name="T4" fmla="*/ 566 w 1683"/>
              <a:gd name="T5" fmla="*/ 172 h 1081"/>
              <a:gd name="T6" fmla="*/ 439 w 1683"/>
              <a:gd name="T7" fmla="*/ 100 h 1081"/>
              <a:gd name="T8" fmla="*/ 358 w 1683"/>
              <a:gd name="T9" fmla="*/ 54 h 1081"/>
              <a:gd name="T10" fmla="*/ 274 w 1683"/>
              <a:gd name="T11" fmla="*/ 22 h 1081"/>
              <a:gd name="T12" fmla="*/ 219 w 1683"/>
              <a:gd name="T13" fmla="*/ 5 h 1081"/>
              <a:gd name="T14" fmla="*/ 193 w 1683"/>
              <a:gd name="T15" fmla="*/ 0 h 1081"/>
              <a:gd name="T16" fmla="*/ 0 w 1683"/>
              <a:gd name="T17" fmla="*/ 10 h 1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3" h="1081">
                <a:moveTo>
                  <a:pt x="1683" y="1081"/>
                </a:moveTo>
                <a:lnTo>
                  <a:pt x="694" y="262"/>
                </a:lnTo>
                <a:lnTo>
                  <a:pt x="566" y="172"/>
                </a:lnTo>
                <a:lnTo>
                  <a:pt x="439" y="100"/>
                </a:lnTo>
                <a:lnTo>
                  <a:pt x="358" y="54"/>
                </a:lnTo>
                <a:lnTo>
                  <a:pt x="274" y="22"/>
                </a:lnTo>
                <a:lnTo>
                  <a:pt x="219" y="5"/>
                </a:lnTo>
                <a:lnTo>
                  <a:pt x="193" y="0"/>
                </a:lnTo>
                <a:lnTo>
                  <a:pt x="0" y="1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6" name="Line 467"/>
          <p:cNvSpPr>
            <a:spLocks noChangeShapeType="1"/>
          </p:cNvSpPr>
          <p:nvPr/>
        </p:nvSpPr>
        <p:spPr bwMode="auto">
          <a:xfrm flipV="1">
            <a:off x="6125196" y="4745464"/>
            <a:ext cx="652463" cy="487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7" name="Freeform 468"/>
          <p:cNvSpPr>
            <a:spLocks/>
          </p:cNvSpPr>
          <p:nvPr/>
        </p:nvSpPr>
        <p:spPr bwMode="auto">
          <a:xfrm>
            <a:off x="6672883" y="3720471"/>
            <a:ext cx="36513" cy="274710"/>
          </a:xfrm>
          <a:custGeom>
            <a:avLst/>
            <a:gdLst>
              <a:gd name="T0" fmla="*/ 160 w 160"/>
              <a:gd name="T1" fmla="*/ 1304 h 1304"/>
              <a:gd name="T2" fmla="*/ 0 w 160"/>
              <a:gd name="T3" fmla="*/ 237 h 1304"/>
              <a:gd name="T4" fmla="*/ 25 w 160"/>
              <a:gd name="T5" fmla="*/ 0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" h="1304">
                <a:moveTo>
                  <a:pt x="160" y="1304"/>
                </a:moveTo>
                <a:lnTo>
                  <a:pt x="0" y="237"/>
                </a:lnTo>
                <a:lnTo>
                  <a:pt x="25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8" name="Freeform 469"/>
          <p:cNvSpPr>
            <a:spLocks/>
          </p:cNvSpPr>
          <p:nvPr/>
        </p:nvSpPr>
        <p:spPr bwMode="auto">
          <a:xfrm>
            <a:off x="7541246" y="3649578"/>
            <a:ext cx="69850" cy="29539"/>
          </a:xfrm>
          <a:custGeom>
            <a:avLst/>
            <a:gdLst>
              <a:gd name="T0" fmla="*/ 306 w 306"/>
              <a:gd name="T1" fmla="*/ 117 h 138"/>
              <a:gd name="T2" fmla="*/ 11 w 306"/>
              <a:gd name="T3" fmla="*/ 138 h 138"/>
              <a:gd name="T4" fmla="*/ 0 w 306"/>
              <a:gd name="T5" fmla="*/ 24 h 138"/>
              <a:gd name="T6" fmla="*/ 296 w 306"/>
              <a:gd name="T7" fmla="*/ 0 h 138"/>
              <a:gd name="T8" fmla="*/ 306 w 306"/>
              <a:gd name="T9" fmla="*/ 117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6" h="138">
                <a:moveTo>
                  <a:pt x="306" y="117"/>
                </a:moveTo>
                <a:lnTo>
                  <a:pt x="11" y="138"/>
                </a:lnTo>
                <a:lnTo>
                  <a:pt x="0" y="24"/>
                </a:lnTo>
                <a:lnTo>
                  <a:pt x="296" y="0"/>
                </a:lnTo>
                <a:lnTo>
                  <a:pt x="306" y="11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9" name="Freeform 470"/>
          <p:cNvSpPr>
            <a:spLocks/>
          </p:cNvSpPr>
          <p:nvPr/>
        </p:nvSpPr>
        <p:spPr bwMode="auto">
          <a:xfrm>
            <a:off x="6799883" y="4897588"/>
            <a:ext cx="106363" cy="129970"/>
          </a:xfrm>
          <a:custGeom>
            <a:avLst/>
            <a:gdLst>
              <a:gd name="T0" fmla="*/ 169 w 469"/>
              <a:gd name="T1" fmla="*/ 0 h 616"/>
              <a:gd name="T2" fmla="*/ 0 w 469"/>
              <a:gd name="T3" fmla="*/ 334 h 616"/>
              <a:gd name="T4" fmla="*/ 2 w 469"/>
              <a:gd name="T5" fmla="*/ 362 h 616"/>
              <a:gd name="T6" fmla="*/ 10 w 469"/>
              <a:gd name="T7" fmla="*/ 397 h 616"/>
              <a:gd name="T8" fmla="*/ 26 w 469"/>
              <a:gd name="T9" fmla="*/ 436 h 616"/>
              <a:gd name="T10" fmla="*/ 50 w 469"/>
              <a:gd name="T11" fmla="*/ 477 h 616"/>
              <a:gd name="T12" fmla="*/ 80 w 469"/>
              <a:gd name="T13" fmla="*/ 517 h 616"/>
              <a:gd name="T14" fmla="*/ 115 w 469"/>
              <a:gd name="T15" fmla="*/ 553 h 616"/>
              <a:gd name="T16" fmla="*/ 151 w 469"/>
              <a:gd name="T17" fmla="*/ 581 h 616"/>
              <a:gd name="T18" fmla="*/ 184 w 469"/>
              <a:gd name="T19" fmla="*/ 599 h 616"/>
              <a:gd name="T20" fmla="*/ 217 w 469"/>
              <a:gd name="T21" fmla="*/ 609 h 616"/>
              <a:gd name="T22" fmla="*/ 281 w 469"/>
              <a:gd name="T23" fmla="*/ 616 h 616"/>
              <a:gd name="T24" fmla="*/ 340 w 469"/>
              <a:gd name="T25" fmla="*/ 611 h 616"/>
              <a:gd name="T26" fmla="*/ 387 w 469"/>
              <a:gd name="T27" fmla="*/ 593 h 616"/>
              <a:gd name="T28" fmla="*/ 409 w 469"/>
              <a:gd name="T29" fmla="*/ 573 h 616"/>
              <a:gd name="T30" fmla="*/ 431 w 469"/>
              <a:gd name="T31" fmla="*/ 547 h 616"/>
              <a:gd name="T32" fmla="*/ 469 w 469"/>
              <a:gd name="T33" fmla="*/ 490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9" h="616">
                <a:moveTo>
                  <a:pt x="169" y="0"/>
                </a:moveTo>
                <a:lnTo>
                  <a:pt x="0" y="334"/>
                </a:lnTo>
                <a:lnTo>
                  <a:pt x="2" y="362"/>
                </a:lnTo>
                <a:lnTo>
                  <a:pt x="10" y="397"/>
                </a:lnTo>
                <a:lnTo>
                  <a:pt x="26" y="436"/>
                </a:lnTo>
                <a:lnTo>
                  <a:pt x="50" y="477"/>
                </a:lnTo>
                <a:lnTo>
                  <a:pt x="80" y="517"/>
                </a:lnTo>
                <a:lnTo>
                  <a:pt x="115" y="553"/>
                </a:lnTo>
                <a:lnTo>
                  <a:pt x="151" y="581"/>
                </a:lnTo>
                <a:lnTo>
                  <a:pt x="184" y="599"/>
                </a:lnTo>
                <a:lnTo>
                  <a:pt x="217" y="609"/>
                </a:lnTo>
                <a:lnTo>
                  <a:pt x="281" y="616"/>
                </a:lnTo>
                <a:lnTo>
                  <a:pt x="340" y="611"/>
                </a:lnTo>
                <a:lnTo>
                  <a:pt x="387" y="593"/>
                </a:lnTo>
                <a:lnTo>
                  <a:pt x="409" y="573"/>
                </a:lnTo>
                <a:lnTo>
                  <a:pt x="431" y="547"/>
                </a:lnTo>
                <a:lnTo>
                  <a:pt x="469" y="49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0" name="Freeform 471"/>
          <p:cNvSpPr>
            <a:spLocks/>
          </p:cNvSpPr>
          <p:nvPr/>
        </p:nvSpPr>
        <p:spPr bwMode="auto">
          <a:xfrm>
            <a:off x="6914183" y="3696840"/>
            <a:ext cx="11113" cy="16247"/>
          </a:xfrm>
          <a:custGeom>
            <a:avLst/>
            <a:gdLst>
              <a:gd name="T0" fmla="*/ 0 w 48"/>
              <a:gd name="T1" fmla="*/ 72 h 72"/>
              <a:gd name="T2" fmla="*/ 21 w 48"/>
              <a:gd name="T3" fmla="*/ 43 h 72"/>
              <a:gd name="T4" fmla="*/ 40 w 48"/>
              <a:gd name="T5" fmla="*/ 20 h 72"/>
              <a:gd name="T6" fmla="*/ 48 w 48"/>
              <a:gd name="T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72">
                <a:moveTo>
                  <a:pt x="0" y="72"/>
                </a:moveTo>
                <a:lnTo>
                  <a:pt x="21" y="43"/>
                </a:lnTo>
                <a:lnTo>
                  <a:pt x="40" y="20"/>
                </a:lnTo>
                <a:lnTo>
                  <a:pt x="48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1" name="Freeform 472"/>
          <p:cNvSpPr>
            <a:spLocks/>
          </p:cNvSpPr>
          <p:nvPr/>
        </p:nvSpPr>
        <p:spPr bwMode="auto">
          <a:xfrm>
            <a:off x="6325221" y="3503362"/>
            <a:ext cx="592138" cy="26585"/>
          </a:xfrm>
          <a:custGeom>
            <a:avLst/>
            <a:gdLst>
              <a:gd name="T0" fmla="*/ 2616 w 2616"/>
              <a:gd name="T1" fmla="*/ 125 h 130"/>
              <a:gd name="T2" fmla="*/ 2612 w 2616"/>
              <a:gd name="T3" fmla="*/ 114 h 130"/>
              <a:gd name="T4" fmla="*/ 2588 w 2616"/>
              <a:gd name="T5" fmla="*/ 99 h 130"/>
              <a:gd name="T6" fmla="*/ 2488 w 2616"/>
              <a:gd name="T7" fmla="*/ 83 h 130"/>
              <a:gd name="T8" fmla="*/ 2049 w 2616"/>
              <a:gd name="T9" fmla="*/ 76 h 130"/>
              <a:gd name="T10" fmla="*/ 114 w 2616"/>
              <a:gd name="T11" fmla="*/ 130 h 130"/>
              <a:gd name="T12" fmla="*/ 83 w 2616"/>
              <a:gd name="T13" fmla="*/ 126 h 130"/>
              <a:gd name="T14" fmla="*/ 55 w 2616"/>
              <a:gd name="T15" fmla="*/ 115 h 130"/>
              <a:gd name="T16" fmla="*/ 0 w 2616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6" h="130">
                <a:moveTo>
                  <a:pt x="2616" y="125"/>
                </a:moveTo>
                <a:lnTo>
                  <a:pt x="2612" y="114"/>
                </a:lnTo>
                <a:lnTo>
                  <a:pt x="2588" y="99"/>
                </a:lnTo>
                <a:lnTo>
                  <a:pt x="2488" y="83"/>
                </a:lnTo>
                <a:lnTo>
                  <a:pt x="2049" y="76"/>
                </a:lnTo>
                <a:lnTo>
                  <a:pt x="114" y="130"/>
                </a:lnTo>
                <a:lnTo>
                  <a:pt x="83" y="126"/>
                </a:lnTo>
                <a:lnTo>
                  <a:pt x="55" y="11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2" name="Freeform 473"/>
          <p:cNvSpPr>
            <a:spLocks/>
          </p:cNvSpPr>
          <p:nvPr/>
        </p:nvSpPr>
        <p:spPr bwMode="auto">
          <a:xfrm>
            <a:off x="6776071" y="4557894"/>
            <a:ext cx="46038" cy="221540"/>
          </a:xfrm>
          <a:custGeom>
            <a:avLst/>
            <a:gdLst>
              <a:gd name="T0" fmla="*/ 200 w 200"/>
              <a:gd name="T1" fmla="*/ 1052 h 1052"/>
              <a:gd name="T2" fmla="*/ 134 w 200"/>
              <a:gd name="T3" fmla="*/ 972 h 1052"/>
              <a:gd name="T4" fmla="*/ 112 w 200"/>
              <a:gd name="T5" fmla="*/ 942 h 1052"/>
              <a:gd name="T6" fmla="*/ 95 w 200"/>
              <a:gd name="T7" fmla="*/ 912 h 1052"/>
              <a:gd name="T8" fmla="*/ 74 w 200"/>
              <a:gd name="T9" fmla="*/ 826 h 1052"/>
              <a:gd name="T10" fmla="*/ 0 w 200"/>
              <a:gd name="T11" fmla="*/ 0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1052">
                <a:moveTo>
                  <a:pt x="200" y="1052"/>
                </a:moveTo>
                <a:lnTo>
                  <a:pt x="134" y="972"/>
                </a:lnTo>
                <a:lnTo>
                  <a:pt x="112" y="942"/>
                </a:lnTo>
                <a:lnTo>
                  <a:pt x="95" y="912"/>
                </a:lnTo>
                <a:lnTo>
                  <a:pt x="74" y="826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3" name="Freeform 474"/>
          <p:cNvSpPr>
            <a:spLocks/>
          </p:cNvSpPr>
          <p:nvPr/>
        </p:nvSpPr>
        <p:spPr bwMode="auto">
          <a:xfrm>
            <a:off x="7536483" y="3450193"/>
            <a:ext cx="28575" cy="26585"/>
          </a:xfrm>
          <a:custGeom>
            <a:avLst/>
            <a:gdLst>
              <a:gd name="T0" fmla="*/ 124 w 124"/>
              <a:gd name="T1" fmla="*/ 118 h 122"/>
              <a:gd name="T2" fmla="*/ 9 w 124"/>
              <a:gd name="T3" fmla="*/ 122 h 122"/>
              <a:gd name="T4" fmla="*/ 0 w 124"/>
              <a:gd name="T5" fmla="*/ 4 h 122"/>
              <a:gd name="T6" fmla="*/ 119 w 124"/>
              <a:gd name="T7" fmla="*/ 0 h 122"/>
              <a:gd name="T8" fmla="*/ 124 w 124"/>
              <a:gd name="T9" fmla="*/ 11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122">
                <a:moveTo>
                  <a:pt x="124" y="118"/>
                </a:moveTo>
                <a:lnTo>
                  <a:pt x="9" y="122"/>
                </a:lnTo>
                <a:lnTo>
                  <a:pt x="0" y="4"/>
                </a:lnTo>
                <a:lnTo>
                  <a:pt x="119" y="0"/>
                </a:lnTo>
                <a:lnTo>
                  <a:pt x="124" y="11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4" name="Freeform 475"/>
          <p:cNvSpPr>
            <a:spLocks/>
          </p:cNvSpPr>
          <p:nvPr/>
        </p:nvSpPr>
        <p:spPr bwMode="auto">
          <a:xfrm>
            <a:off x="7509496" y="3451669"/>
            <a:ext cx="26988" cy="26585"/>
          </a:xfrm>
          <a:custGeom>
            <a:avLst/>
            <a:gdLst>
              <a:gd name="T0" fmla="*/ 116 w 119"/>
              <a:gd name="T1" fmla="*/ 0 h 127"/>
              <a:gd name="T2" fmla="*/ 0 w 119"/>
              <a:gd name="T3" fmla="*/ 9 h 127"/>
              <a:gd name="T4" fmla="*/ 11 w 119"/>
              <a:gd name="T5" fmla="*/ 127 h 127"/>
              <a:gd name="T6" fmla="*/ 119 w 119"/>
              <a:gd name="T7" fmla="*/ 117 h 127"/>
              <a:gd name="T8" fmla="*/ 116 w 119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" h="127">
                <a:moveTo>
                  <a:pt x="116" y="0"/>
                </a:moveTo>
                <a:lnTo>
                  <a:pt x="0" y="9"/>
                </a:lnTo>
                <a:lnTo>
                  <a:pt x="11" y="127"/>
                </a:lnTo>
                <a:lnTo>
                  <a:pt x="119" y="117"/>
                </a:lnTo>
                <a:lnTo>
                  <a:pt x="116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5" name="Freeform 476"/>
          <p:cNvSpPr>
            <a:spLocks/>
          </p:cNvSpPr>
          <p:nvPr/>
        </p:nvSpPr>
        <p:spPr bwMode="auto">
          <a:xfrm>
            <a:off x="6533183" y="4887249"/>
            <a:ext cx="290513" cy="158032"/>
          </a:xfrm>
          <a:custGeom>
            <a:avLst/>
            <a:gdLst>
              <a:gd name="T0" fmla="*/ 1282 w 1282"/>
              <a:gd name="T1" fmla="*/ 0 h 752"/>
              <a:gd name="T2" fmla="*/ 1253 w 1282"/>
              <a:gd name="T3" fmla="*/ 56 h 752"/>
              <a:gd name="T4" fmla="*/ 1203 w 1282"/>
              <a:gd name="T5" fmla="*/ 134 h 752"/>
              <a:gd name="T6" fmla="*/ 1151 w 1282"/>
              <a:gd name="T7" fmla="*/ 231 h 752"/>
              <a:gd name="T8" fmla="*/ 1115 w 1282"/>
              <a:gd name="T9" fmla="*/ 332 h 752"/>
              <a:gd name="T10" fmla="*/ 1100 w 1282"/>
              <a:gd name="T11" fmla="*/ 426 h 752"/>
              <a:gd name="T12" fmla="*/ 1099 w 1282"/>
              <a:gd name="T13" fmla="*/ 517 h 752"/>
              <a:gd name="T14" fmla="*/ 1083 w 1282"/>
              <a:gd name="T15" fmla="*/ 567 h 752"/>
              <a:gd name="T16" fmla="*/ 1001 w 1282"/>
              <a:gd name="T17" fmla="*/ 612 h 752"/>
              <a:gd name="T18" fmla="*/ 858 w 1282"/>
              <a:gd name="T19" fmla="*/ 635 h 752"/>
              <a:gd name="T20" fmla="*/ 761 w 1282"/>
              <a:gd name="T21" fmla="*/ 657 h 752"/>
              <a:gd name="T22" fmla="*/ 648 w 1282"/>
              <a:gd name="T23" fmla="*/ 684 h 752"/>
              <a:gd name="T24" fmla="*/ 519 w 1282"/>
              <a:gd name="T25" fmla="*/ 710 h 752"/>
              <a:gd name="T26" fmla="*/ 402 w 1282"/>
              <a:gd name="T27" fmla="*/ 726 h 752"/>
              <a:gd name="T28" fmla="*/ 270 w 1282"/>
              <a:gd name="T29" fmla="*/ 744 h 752"/>
              <a:gd name="T30" fmla="*/ 172 w 1282"/>
              <a:gd name="T31" fmla="*/ 752 h 752"/>
              <a:gd name="T32" fmla="*/ 68 w 1282"/>
              <a:gd name="T33" fmla="*/ 752 h 752"/>
              <a:gd name="T34" fmla="*/ 16 w 1282"/>
              <a:gd name="T35" fmla="*/ 750 h 752"/>
              <a:gd name="T36" fmla="*/ 0 w 1282"/>
              <a:gd name="T37" fmla="*/ 749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2" h="752">
                <a:moveTo>
                  <a:pt x="1282" y="0"/>
                </a:moveTo>
                <a:lnTo>
                  <a:pt x="1253" y="56"/>
                </a:lnTo>
                <a:lnTo>
                  <a:pt x="1203" y="134"/>
                </a:lnTo>
                <a:lnTo>
                  <a:pt x="1151" y="231"/>
                </a:lnTo>
                <a:lnTo>
                  <a:pt x="1115" y="332"/>
                </a:lnTo>
                <a:lnTo>
                  <a:pt x="1100" y="426"/>
                </a:lnTo>
                <a:lnTo>
                  <a:pt x="1099" y="517"/>
                </a:lnTo>
                <a:lnTo>
                  <a:pt x="1083" y="567"/>
                </a:lnTo>
                <a:lnTo>
                  <a:pt x="1001" y="612"/>
                </a:lnTo>
                <a:lnTo>
                  <a:pt x="858" y="635"/>
                </a:lnTo>
                <a:lnTo>
                  <a:pt x="761" y="657"/>
                </a:lnTo>
                <a:lnTo>
                  <a:pt x="648" y="684"/>
                </a:lnTo>
                <a:lnTo>
                  <a:pt x="519" y="710"/>
                </a:lnTo>
                <a:lnTo>
                  <a:pt x="402" y="726"/>
                </a:lnTo>
                <a:lnTo>
                  <a:pt x="270" y="744"/>
                </a:lnTo>
                <a:lnTo>
                  <a:pt x="172" y="752"/>
                </a:lnTo>
                <a:lnTo>
                  <a:pt x="68" y="752"/>
                </a:lnTo>
                <a:lnTo>
                  <a:pt x="16" y="750"/>
                </a:lnTo>
                <a:lnTo>
                  <a:pt x="0" y="749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6" name="Freeform 477"/>
          <p:cNvSpPr>
            <a:spLocks/>
          </p:cNvSpPr>
          <p:nvPr/>
        </p:nvSpPr>
        <p:spPr bwMode="auto">
          <a:xfrm>
            <a:off x="5960096" y="3723425"/>
            <a:ext cx="644525" cy="131448"/>
          </a:xfrm>
          <a:custGeom>
            <a:avLst/>
            <a:gdLst>
              <a:gd name="T0" fmla="*/ 2797 w 2844"/>
              <a:gd name="T1" fmla="*/ 0 h 623"/>
              <a:gd name="T2" fmla="*/ 2823 w 2844"/>
              <a:gd name="T3" fmla="*/ 13 h 623"/>
              <a:gd name="T4" fmla="*/ 2832 w 2844"/>
              <a:gd name="T5" fmla="*/ 35 h 623"/>
              <a:gd name="T6" fmla="*/ 2844 w 2844"/>
              <a:gd name="T7" fmla="*/ 140 h 623"/>
              <a:gd name="T8" fmla="*/ 2835 w 2844"/>
              <a:gd name="T9" fmla="*/ 216 h 623"/>
              <a:gd name="T10" fmla="*/ 2824 w 2844"/>
              <a:gd name="T11" fmla="*/ 252 h 623"/>
              <a:gd name="T12" fmla="*/ 2806 w 2844"/>
              <a:gd name="T13" fmla="*/ 277 h 623"/>
              <a:gd name="T14" fmla="*/ 2780 w 2844"/>
              <a:gd name="T15" fmla="*/ 302 h 623"/>
              <a:gd name="T16" fmla="*/ 2695 w 2844"/>
              <a:gd name="T17" fmla="*/ 360 h 623"/>
              <a:gd name="T18" fmla="*/ 2615 w 2844"/>
              <a:gd name="T19" fmla="*/ 397 h 623"/>
              <a:gd name="T20" fmla="*/ 0 w 2844"/>
              <a:gd name="T21" fmla="*/ 623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44" h="623">
                <a:moveTo>
                  <a:pt x="2797" y="0"/>
                </a:moveTo>
                <a:lnTo>
                  <a:pt x="2823" y="13"/>
                </a:lnTo>
                <a:lnTo>
                  <a:pt x="2832" y="35"/>
                </a:lnTo>
                <a:lnTo>
                  <a:pt x="2844" y="140"/>
                </a:lnTo>
                <a:lnTo>
                  <a:pt x="2835" y="216"/>
                </a:lnTo>
                <a:lnTo>
                  <a:pt x="2824" y="252"/>
                </a:lnTo>
                <a:lnTo>
                  <a:pt x="2806" y="277"/>
                </a:lnTo>
                <a:lnTo>
                  <a:pt x="2780" y="302"/>
                </a:lnTo>
                <a:lnTo>
                  <a:pt x="2695" y="360"/>
                </a:lnTo>
                <a:lnTo>
                  <a:pt x="2615" y="397"/>
                </a:lnTo>
                <a:lnTo>
                  <a:pt x="0" y="623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7" name="Freeform 478"/>
          <p:cNvSpPr>
            <a:spLocks/>
          </p:cNvSpPr>
          <p:nvPr/>
        </p:nvSpPr>
        <p:spPr bwMode="auto">
          <a:xfrm>
            <a:off x="7633321" y="3928719"/>
            <a:ext cx="65088" cy="335265"/>
          </a:xfrm>
          <a:custGeom>
            <a:avLst/>
            <a:gdLst>
              <a:gd name="T0" fmla="*/ 0 w 281"/>
              <a:gd name="T1" fmla="*/ 10 h 1590"/>
              <a:gd name="T2" fmla="*/ 132 w 281"/>
              <a:gd name="T3" fmla="*/ 1590 h 1590"/>
              <a:gd name="T4" fmla="*/ 281 w 281"/>
              <a:gd name="T5" fmla="*/ 1572 h 1590"/>
              <a:gd name="T6" fmla="*/ 149 w 281"/>
              <a:gd name="T7" fmla="*/ 0 h 1590"/>
              <a:gd name="T8" fmla="*/ 0 w 281"/>
              <a:gd name="T9" fmla="*/ 10 h 1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" h="1590">
                <a:moveTo>
                  <a:pt x="0" y="10"/>
                </a:moveTo>
                <a:lnTo>
                  <a:pt x="132" y="1590"/>
                </a:lnTo>
                <a:lnTo>
                  <a:pt x="281" y="1572"/>
                </a:lnTo>
                <a:lnTo>
                  <a:pt x="149" y="0"/>
                </a:lnTo>
                <a:lnTo>
                  <a:pt x="0" y="1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8" name="Line 479"/>
          <p:cNvSpPr>
            <a:spLocks noChangeShapeType="1"/>
          </p:cNvSpPr>
          <p:nvPr/>
        </p:nvSpPr>
        <p:spPr bwMode="auto">
          <a:xfrm>
            <a:off x="6825283" y="4887249"/>
            <a:ext cx="68263" cy="5317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9" name="Freeform 480"/>
          <p:cNvSpPr>
            <a:spLocks/>
          </p:cNvSpPr>
          <p:nvPr/>
        </p:nvSpPr>
        <p:spPr bwMode="auto">
          <a:xfrm>
            <a:off x="7531721" y="3478254"/>
            <a:ext cx="49213" cy="51693"/>
          </a:xfrm>
          <a:custGeom>
            <a:avLst/>
            <a:gdLst>
              <a:gd name="T0" fmla="*/ 194 w 218"/>
              <a:gd name="T1" fmla="*/ 0 h 246"/>
              <a:gd name="T2" fmla="*/ 218 w 218"/>
              <a:gd name="T3" fmla="*/ 223 h 246"/>
              <a:gd name="T4" fmla="*/ 3 w 218"/>
              <a:gd name="T5" fmla="*/ 246 h 246"/>
              <a:gd name="T6" fmla="*/ 0 w 218"/>
              <a:gd name="T7" fmla="*/ 210 h 246"/>
              <a:gd name="T8" fmla="*/ 185 w 218"/>
              <a:gd name="T9" fmla="*/ 191 h 246"/>
              <a:gd name="T10" fmla="*/ 164 w 218"/>
              <a:gd name="T11" fmla="*/ 3 h 246"/>
              <a:gd name="T12" fmla="*/ 194 w 218"/>
              <a:gd name="T13" fmla="*/ 0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" h="246">
                <a:moveTo>
                  <a:pt x="194" y="0"/>
                </a:moveTo>
                <a:lnTo>
                  <a:pt x="218" y="223"/>
                </a:lnTo>
                <a:lnTo>
                  <a:pt x="3" y="246"/>
                </a:lnTo>
                <a:lnTo>
                  <a:pt x="0" y="210"/>
                </a:lnTo>
                <a:lnTo>
                  <a:pt x="185" y="191"/>
                </a:lnTo>
                <a:lnTo>
                  <a:pt x="164" y="3"/>
                </a:lnTo>
                <a:lnTo>
                  <a:pt x="194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10" name="Freeform 481"/>
          <p:cNvSpPr>
            <a:spLocks/>
          </p:cNvSpPr>
          <p:nvPr/>
        </p:nvSpPr>
        <p:spPr bwMode="auto">
          <a:xfrm>
            <a:off x="5850558" y="3899181"/>
            <a:ext cx="22225" cy="236310"/>
          </a:xfrm>
          <a:custGeom>
            <a:avLst/>
            <a:gdLst>
              <a:gd name="T0" fmla="*/ 98 w 98"/>
              <a:gd name="T1" fmla="*/ 0 h 1117"/>
              <a:gd name="T2" fmla="*/ 92 w 98"/>
              <a:gd name="T3" fmla="*/ 308 h 1117"/>
              <a:gd name="T4" fmla="*/ 77 w 98"/>
              <a:gd name="T5" fmla="*/ 333 h 1117"/>
              <a:gd name="T6" fmla="*/ 61 w 98"/>
              <a:gd name="T7" fmla="*/ 341 h 1117"/>
              <a:gd name="T8" fmla="*/ 0 w 98"/>
              <a:gd name="T9" fmla="*/ 336 h 1117"/>
              <a:gd name="T10" fmla="*/ 21 w 98"/>
              <a:gd name="T11" fmla="*/ 1117 h 1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8" h="1117">
                <a:moveTo>
                  <a:pt x="98" y="0"/>
                </a:moveTo>
                <a:lnTo>
                  <a:pt x="92" y="308"/>
                </a:lnTo>
                <a:lnTo>
                  <a:pt x="77" y="333"/>
                </a:lnTo>
                <a:lnTo>
                  <a:pt x="61" y="341"/>
                </a:lnTo>
                <a:lnTo>
                  <a:pt x="0" y="336"/>
                </a:lnTo>
                <a:lnTo>
                  <a:pt x="21" y="1117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11" name="Freeform 482"/>
          <p:cNvSpPr>
            <a:spLocks/>
          </p:cNvSpPr>
          <p:nvPr/>
        </p:nvSpPr>
        <p:spPr bwMode="auto">
          <a:xfrm>
            <a:off x="5855321" y="4134013"/>
            <a:ext cx="31750" cy="36924"/>
          </a:xfrm>
          <a:custGeom>
            <a:avLst/>
            <a:gdLst>
              <a:gd name="T0" fmla="*/ 138 w 138"/>
              <a:gd name="T1" fmla="*/ 166 h 174"/>
              <a:gd name="T2" fmla="*/ 3 w 138"/>
              <a:gd name="T3" fmla="*/ 174 h 174"/>
              <a:gd name="T4" fmla="*/ 0 w 138"/>
              <a:gd name="T5" fmla="*/ 0 h 174"/>
              <a:gd name="T6" fmla="*/ 123 w 138"/>
              <a:gd name="T7" fmla="*/ 0 h 174"/>
              <a:gd name="T8" fmla="*/ 138 w 138"/>
              <a:gd name="T9" fmla="*/ 16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174">
                <a:moveTo>
                  <a:pt x="138" y="166"/>
                </a:moveTo>
                <a:lnTo>
                  <a:pt x="3" y="174"/>
                </a:lnTo>
                <a:lnTo>
                  <a:pt x="0" y="0"/>
                </a:lnTo>
                <a:lnTo>
                  <a:pt x="123" y="0"/>
                </a:lnTo>
                <a:lnTo>
                  <a:pt x="138" y="166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12" name="Freeform 483"/>
          <p:cNvSpPr>
            <a:spLocks/>
          </p:cNvSpPr>
          <p:nvPr/>
        </p:nvSpPr>
        <p:spPr bwMode="auto">
          <a:xfrm>
            <a:off x="5667996" y="4012904"/>
            <a:ext cx="114300" cy="270279"/>
          </a:xfrm>
          <a:custGeom>
            <a:avLst/>
            <a:gdLst>
              <a:gd name="T0" fmla="*/ 505 w 505"/>
              <a:gd name="T1" fmla="*/ 852 h 1284"/>
              <a:gd name="T2" fmla="*/ 498 w 505"/>
              <a:gd name="T3" fmla="*/ 1172 h 1284"/>
              <a:gd name="T4" fmla="*/ 492 w 505"/>
              <a:gd name="T5" fmla="*/ 1219 h 1284"/>
              <a:gd name="T6" fmla="*/ 463 w 505"/>
              <a:gd name="T7" fmla="*/ 1264 h 1284"/>
              <a:gd name="T8" fmla="*/ 421 w 505"/>
              <a:gd name="T9" fmla="*/ 1282 h 1284"/>
              <a:gd name="T10" fmla="*/ 383 w 505"/>
              <a:gd name="T11" fmla="*/ 1284 h 1284"/>
              <a:gd name="T12" fmla="*/ 333 w 505"/>
              <a:gd name="T13" fmla="*/ 1280 h 1284"/>
              <a:gd name="T14" fmla="*/ 284 w 505"/>
              <a:gd name="T15" fmla="*/ 1260 h 1284"/>
              <a:gd name="T16" fmla="*/ 113 w 505"/>
              <a:gd name="T17" fmla="*/ 1131 h 1284"/>
              <a:gd name="T18" fmla="*/ 47 w 505"/>
              <a:gd name="T19" fmla="*/ 1062 h 1284"/>
              <a:gd name="T20" fmla="*/ 20 w 505"/>
              <a:gd name="T21" fmla="*/ 1017 h 1284"/>
              <a:gd name="T22" fmla="*/ 12 w 505"/>
              <a:gd name="T23" fmla="*/ 978 h 1284"/>
              <a:gd name="T24" fmla="*/ 0 w 505"/>
              <a:gd name="T25" fmla="*/ 573 h 1284"/>
              <a:gd name="T26" fmla="*/ 10 w 505"/>
              <a:gd name="T27" fmla="*/ 534 h 1284"/>
              <a:gd name="T28" fmla="*/ 29 w 505"/>
              <a:gd name="T29" fmla="*/ 503 h 1284"/>
              <a:gd name="T30" fmla="*/ 443 w 505"/>
              <a:gd name="T31" fmla="*/ 10 h 1284"/>
              <a:gd name="T32" fmla="*/ 463 w 505"/>
              <a:gd name="T33" fmla="*/ 0 h 1284"/>
              <a:gd name="T34" fmla="*/ 481 w 505"/>
              <a:gd name="T35" fmla="*/ 4 h 1284"/>
              <a:gd name="T36" fmla="*/ 490 w 505"/>
              <a:gd name="T37" fmla="*/ 27 h 1284"/>
              <a:gd name="T38" fmla="*/ 492 w 505"/>
              <a:gd name="T39" fmla="*/ 130 h 1284"/>
              <a:gd name="T40" fmla="*/ 505 w 505"/>
              <a:gd name="T41" fmla="*/ 852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05" h="1284">
                <a:moveTo>
                  <a:pt x="505" y="852"/>
                </a:moveTo>
                <a:lnTo>
                  <a:pt x="498" y="1172"/>
                </a:lnTo>
                <a:lnTo>
                  <a:pt x="492" y="1219"/>
                </a:lnTo>
                <a:lnTo>
                  <a:pt x="463" y="1264"/>
                </a:lnTo>
                <a:lnTo>
                  <a:pt x="421" y="1282"/>
                </a:lnTo>
                <a:lnTo>
                  <a:pt x="383" y="1284"/>
                </a:lnTo>
                <a:lnTo>
                  <a:pt x="333" y="1280"/>
                </a:lnTo>
                <a:lnTo>
                  <a:pt x="284" y="1260"/>
                </a:lnTo>
                <a:lnTo>
                  <a:pt x="113" y="1131"/>
                </a:lnTo>
                <a:lnTo>
                  <a:pt x="47" y="1062"/>
                </a:lnTo>
                <a:lnTo>
                  <a:pt x="20" y="1017"/>
                </a:lnTo>
                <a:lnTo>
                  <a:pt x="12" y="978"/>
                </a:lnTo>
                <a:lnTo>
                  <a:pt x="0" y="573"/>
                </a:lnTo>
                <a:lnTo>
                  <a:pt x="10" y="534"/>
                </a:lnTo>
                <a:lnTo>
                  <a:pt x="29" y="503"/>
                </a:lnTo>
                <a:lnTo>
                  <a:pt x="443" y="10"/>
                </a:lnTo>
                <a:lnTo>
                  <a:pt x="463" y="0"/>
                </a:lnTo>
                <a:lnTo>
                  <a:pt x="481" y="4"/>
                </a:lnTo>
                <a:lnTo>
                  <a:pt x="490" y="27"/>
                </a:lnTo>
                <a:lnTo>
                  <a:pt x="492" y="130"/>
                </a:lnTo>
                <a:lnTo>
                  <a:pt x="505" y="85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13" name="Freeform 484"/>
          <p:cNvSpPr>
            <a:spLocks/>
          </p:cNvSpPr>
          <p:nvPr/>
        </p:nvSpPr>
        <p:spPr bwMode="auto">
          <a:xfrm>
            <a:off x="5306046" y="3640717"/>
            <a:ext cx="387350" cy="410588"/>
          </a:xfrm>
          <a:custGeom>
            <a:avLst/>
            <a:gdLst>
              <a:gd name="T0" fmla="*/ 846 w 1713"/>
              <a:gd name="T1" fmla="*/ 1950 h 1950"/>
              <a:gd name="T2" fmla="*/ 1517 w 1713"/>
              <a:gd name="T3" fmla="*/ 1130 h 1950"/>
              <a:gd name="T4" fmla="*/ 1595 w 1713"/>
              <a:gd name="T5" fmla="*/ 969 h 1950"/>
              <a:gd name="T6" fmla="*/ 1665 w 1713"/>
              <a:gd name="T7" fmla="*/ 750 h 1950"/>
              <a:gd name="T8" fmla="*/ 1707 w 1713"/>
              <a:gd name="T9" fmla="*/ 527 h 1950"/>
              <a:gd name="T10" fmla="*/ 1713 w 1713"/>
              <a:gd name="T11" fmla="*/ 462 h 1950"/>
              <a:gd name="T12" fmla="*/ 1710 w 1713"/>
              <a:gd name="T13" fmla="*/ 395 h 1950"/>
              <a:gd name="T14" fmla="*/ 1259 w 1713"/>
              <a:gd name="T15" fmla="*/ 0 h 1950"/>
              <a:gd name="T16" fmla="*/ 766 w 1713"/>
              <a:gd name="T17" fmla="*/ 586 h 1950"/>
              <a:gd name="T18" fmla="*/ 0 w 1713"/>
              <a:gd name="T19" fmla="*/ 1505 h 1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3" h="1950">
                <a:moveTo>
                  <a:pt x="846" y="1950"/>
                </a:moveTo>
                <a:lnTo>
                  <a:pt x="1517" y="1130"/>
                </a:lnTo>
                <a:lnTo>
                  <a:pt x="1595" y="969"/>
                </a:lnTo>
                <a:lnTo>
                  <a:pt x="1665" y="750"/>
                </a:lnTo>
                <a:lnTo>
                  <a:pt x="1707" y="527"/>
                </a:lnTo>
                <a:lnTo>
                  <a:pt x="1713" y="462"/>
                </a:lnTo>
                <a:lnTo>
                  <a:pt x="1710" y="395"/>
                </a:lnTo>
                <a:lnTo>
                  <a:pt x="1259" y="0"/>
                </a:lnTo>
                <a:lnTo>
                  <a:pt x="766" y="586"/>
                </a:lnTo>
                <a:lnTo>
                  <a:pt x="0" y="1505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14" name="Freeform 485"/>
          <p:cNvSpPr>
            <a:spLocks/>
          </p:cNvSpPr>
          <p:nvPr/>
        </p:nvSpPr>
        <p:spPr bwMode="auto">
          <a:xfrm>
            <a:off x="5533058" y="3618563"/>
            <a:ext cx="200025" cy="462281"/>
          </a:xfrm>
          <a:custGeom>
            <a:avLst/>
            <a:gdLst>
              <a:gd name="T0" fmla="*/ 258 w 885"/>
              <a:gd name="T1" fmla="*/ 104 h 2196"/>
              <a:gd name="T2" fmla="*/ 318 w 885"/>
              <a:gd name="T3" fmla="*/ 32 h 2196"/>
              <a:gd name="T4" fmla="*/ 352 w 885"/>
              <a:gd name="T5" fmla="*/ 12 h 2196"/>
              <a:gd name="T6" fmla="*/ 399 w 885"/>
              <a:gd name="T7" fmla="*/ 0 h 2196"/>
              <a:gd name="T8" fmla="*/ 434 w 885"/>
              <a:gd name="T9" fmla="*/ 3 h 2196"/>
              <a:gd name="T10" fmla="*/ 474 w 885"/>
              <a:gd name="T11" fmla="*/ 21 h 2196"/>
              <a:gd name="T12" fmla="*/ 848 w 885"/>
              <a:gd name="T13" fmla="*/ 368 h 2196"/>
              <a:gd name="T14" fmla="*/ 872 w 885"/>
              <a:gd name="T15" fmla="*/ 446 h 2196"/>
              <a:gd name="T16" fmla="*/ 884 w 885"/>
              <a:gd name="T17" fmla="*/ 579 h 2196"/>
              <a:gd name="T18" fmla="*/ 885 w 885"/>
              <a:gd name="T19" fmla="*/ 690 h 2196"/>
              <a:gd name="T20" fmla="*/ 873 w 885"/>
              <a:gd name="T21" fmla="*/ 783 h 2196"/>
              <a:gd name="T22" fmla="*/ 847 w 885"/>
              <a:gd name="T23" fmla="*/ 893 h 2196"/>
              <a:gd name="T24" fmla="*/ 818 w 885"/>
              <a:gd name="T25" fmla="*/ 1012 h 2196"/>
              <a:gd name="T26" fmla="*/ 783 w 885"/>
              <a:gd name="T27" fmla="*/ 1105 h 2196"/>
              <a:gd name="T28" fmla="*/ 741 w 885"/>
              <a:gd name="T29" fmla="*/ 1222 h 2196"/>
              <a:gd name="T30" fmla="*/ 710 w 885"/>
              <a:gd name="T31" fmla="*/ 1287 h 2196"/>
              <a:gd name="T32" fmla="*/ 677 w 885"/>
              <a:gd name="T33" fmla="*/ 1347 h 2196"/>
              <a:gd name="T34" fmla="*/ 634 w 885"/>
              <a:gd name="T35" fmla="*/ 1405 h 2196"/>
              <a:gd name="T36" fmla="*/ 0 w 885"/>
              <a:gd name="T37" fmla="*/ 2196 h 2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5" h="2196">
                <a:moveTo>
                  <a:pt x="258" y="104"/>
                </a:moveTo>
                <a:lnTo>
                  <a:pt x="318" y="32"/>
                </a:lnTo>
                <a:lnTo>
                  <a:pt x="352" y="12"/>
                </a:lnTo>
                <a:lnTo>
                  <a:pt x="399" y="0"/>
                </a:lnTo>
                <a:lnTo>
                  <a:pt x="434" y="3"/>
                </a:lnTo>
                <a:lnTo>
                  <a:pt x="474" y="21"/>
                </a:lnTo>
                <a:lnTo>
                  <a:pt x="848" y="368"/>
                </a:lnTo>
                <a:lnTo>
                  <a:pt x="872" y="446"/>
                </a:lnTo>
                <a:lnTo>
                  <a:pt x="884" y="579"/>
                </a:lnTo>
                <a:lnTo>
                  <a:pt x="885" y="690"/>
                </a:lnTo>
                <a:lnTo>
                  <a:pt x="873" y="783"/>
                </a:lnTo>
                <a:lnTo>
                  <a:pt x="847" y="893"/>
                </a:lnTo>
                <a:lnTo>
                  <a:pt x="818" y="1012"/>
                </a:lnTo>
                <a:lnTo>
                  <a:pt x="783" y="1105"/>
                </a:lnTo>
                <a:lnTo>
                  <a:pt x="741" y="1222"/>
                </a:lnTo>
                <a:lnTo>
                  <a:pt x="710" y="1287"/>
                </a:lnTo>
                <a:lnTo>
                  <a:pt x="677" y="1347"/>
                </a:lnTo>
                <a:lnTo>
                  <a:pt x="634" y="1405"/>
                </a:lnTo>
                <a:lnTo>
                  <a:pt x="0" y="2196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15" name="Freeform 487"/>
          <p:cNvSpPr>
            <a:spLocks/>
          </p:cNvSpPr>
          <p:nvPr/>
        </p:nvSpPr>
        <p:spPr bwMode="auto">
          <a:xfrm>
            <a:off x="5502896" y="3631855"/>
            <a:ext cx="84138" cy="88616"/>
          </a:xfrm>
          <a:custGeom>
            <a:avLst/>
            <a:gdLst>
              <a:gd name="T0" fmla="*/ 304 w 373"/>
              <a:gd name="T1" fmla="*/ 0 h 420"/>
              <a:gd name="T2" fmla="*/ 0 w 373"/>
              <a:gd name="T3" fmla="*/ 361 h 420"/>
              <a:gd name="T4" fmla="*/ 70 w 373"/>
              <a:gd name="T5" fmla="*/ 420 h 420"/>
              <a:gd name="T6" fmla="*/ 373 w 373"/>
              <a:gd name="T7" fmla="*/ 58 h 420"/>
              <a:gd name="T8" fmla="*/ 304 w 373"/>
              <a:gd name="T9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" h="420">
                <a:moveTo>
                  <a:pt x="304" y="0"/>
                </a:moveTo>
                <a:lnTo>
                  <a:pt x="0" y="361"/>
                </a:lnTo>
                <a:lnTo>
                  <a:pt x="70" y="420"/>
                </a:lnTo>
                <a:lnTo>
                  <a:pt x="373" y="58"/>
                </a:lnTo>
                <a:lnTo>
                  <a:pt x="304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16" name="Freeform 488"/>
          <p:cNvSpPr>
            <a:spLocks/>
          </p:cNvSpPr>
          <p:nvPr/>
        </p:nvSpPr>
        <p:spPr bwMode="auto">
          <a:xfrm>
            <a:off x="5352083" y="4289091"/>
            <a:ext cx="273050" cy="290957"/>
          </a:xfrm>
          <a:custGeom>
            <a:avLst/>
            <a:gdLst>
              <a:gd name="T0" fmla="*/ 144 w 1205"/>
              <a:gd name="T1" fmla="*/ 1380 h 1380"/>
              <a:gd name="T2" fmla="*/ 0 w 1205"/>
              <a:gd name="T3" fmla="*/ 1266 h 1380"/>
              <a:gd name="T4" fmla="*/ 1045 w 1205"/>
              <a:gd name="T5" fmla="*/ 10 h 1380"/>
              <a:gd name="T6" fmla="*/ 1077 w 1205"/>
              <a:gd name="T7" fmla="*/ 0 h 1380"/>
              <a:gd name="T8" fmla="*/ 1108 w 1205"/>
              <a:gd name="T9" fmla="*/ 1 h 1380"/>
              <a:gd name="T10" fmla="*/ 1141 w 1205"/>
              <a:gd name="T11" fmla="*/ 16 h 1380"/>
              <a:gd name="T12" fmla="*/ 1202 w 1205"/>
              <a:gd name="T13" fmla="*/ 76 h 1380"/>
              <a:gd name="T14" fmla="*/ 1205 w 1205"/>
              <a:gd name="T15" fmla="*/ 94 h 1380"/>
              <a:gd name="T16" fmla="*/ 1193 w 1205"/>
              <a:gd name="T17" fmla="*/ 132 h 1380"/>
              <a:gd name="T18" fmla="*/ 144 w 1205"/>
              <a:gd name="T19" fmla="*/ 1380 h 1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05" h="1380">
                <a:moveTo>
                  <a:pt x="144" y="1380"/>
                </a:moveTo>
                <a:lnTo>
                  <a:pt x="0" y="1266"/>
                </a:lnTo>
                <a:lnTo>
                  <a:pt x="1045" y="10"/>
                </a:lnTo>
                <a:lnTo>
                  <a:pt x="1077" y="0"/>
                </a:lnTo>
                <a:lnTo>
                  <a:pt x="1108" y="1"/>
                </a:lnTo>
                <a:lnTo>
                  <a:pt x="1141" y="16"/>
                </a:lnTo>
                <a:lnTo>
                  <a:pt x="1202" y="76"/>
                </a:lnTo>
                <a:lnTo>
                  <a:pt x="1205" y="94"/>
                </a:lnTo>
                <a:lnTo>
                  <a:pt x="1193" y="132"/>
                </a:lnTo>
                <a:lnTo>
                  <a:pt x="144" y="138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17" name="Freeform 489"/>
          <p:cNvSpPr>
            <a:spLocks/>
          </p:cNvSpPr>
          <p:nvPr/>
        </p:nvSpPr>
        <p:spPr bwMode="auto">
          <a:xfrm>
            <a:off x="5113958" y="3974504"/>
            <a:ext cx="179388" cy="336741"/>
          </a:xfrm>
          <a:custGeom>
            <a:avLst/>
            <a:gdLst>
              <a:gd name="T0" fmla="*/ 0 w 797"/>
              <a:gd name="T1" fmla="*/ 1601 h 1601"/>
              <a:gd name="T2" fmla="*/ 340 w 797"/>
              <a:gd name="T3" fmla="*/ 1160 h 1601"/>
              <a:gd name="T4" fmla="*/ 324 w 797"/>
              <a:gd name="T5" fmla="*/ 999 h 1601"/>
              <a:gd name="T6" fmla="*/ 329 w 797"/>
              <a:gd name="T7" fmla="*/ 972 h 1601"/>
              <a:gd name="T8" fmla="*/ 344 w 797"/>
              <a:gd name="T9" fmla="*/ 946 h 1601"/>
              <a:gd name="T10" fmla="*/ 797 w 797"/>
              <a:gd name="T11" fmla="*/ 395 h 1601"/>
              <a:gd name="T12" fmla="*/ 633 w 797"/>
              <a:gd name="T13" fmla="*/ 236 h 1601"/>
              <a:gd name="T14" fmla="*/ 630 w 797"/>
              <a:gd name="T15" fmla="*/ 209 h 1601"/>
              <a:gd name="T16" fmla="*/ 630 w 797"/>
              <a:gd name="T17" fmla="*/ 183 h 1601"/>
              <a:gd name="T18" fmla="*/ 783 w 797"/>
              <a:gd name="T19" fmla="*/ 0 h 1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7" h="1601">
                <a:moveTo>
                  <a:pt x="0" y="1601"/>
                </a:moveTo>
                <a:lnTo>
                  <a:pt x="340" y="1160"/>
                </a:lnTo>
                <a:lnTo>
                  <a:pt x="324" y="999"/>
                </a:lnTo>
                <a:lnTo>
                  <a:pt x="329" y="972"/>
                </a:lnTo>
                <a:lnTo>
                  <a:pt x="344" y="946"/>
                </a:lnTo>
                <a:lnTo>
                  <a:pt x="797" y="395"/>
                </a:lnTo>
                <a:lnTo>
                  <a:pt x="633" y="236"/>
                </a:lnTo>
                <a:lnTo>
                  <a:pt x="630" y="209"/>
                </a:lnTo>
                <a:lnTo>
                  <a:pt x="630" y="183"/>
                </a:lnTo>
                <a:lnTo>
                  <a:pt x="783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18" name="Freeform 490"/>
          <p:cNvSpPr>
            <a:spLocks/>
          </p:cNvSpPr>
          <p:nvPr/>
        </p:nvSpPr>
        <p:spPr bwMode="auto">
          <a:xfrm>
            <a:off x="5260008" y="4196044"/>
            <a:ext cx="255588" cy="273233"/>
          </a:xfrm>
          <a:custGeom>
            <a:avLst/>
            <a:gdLst>
              <a:gd name="T0" fmla="*/ 1126 w 1126"/>
              <a:gd name="T1" fmla="*/ 117 h 1296"/>
              <a:gd name="T2" fmla="*/ 139 w 1126"/>
              <a:gd name="T3" fmla="*/ 1296 h 1296"/>
              <a:gd name="T4" fmla="*/ 0 w 1126"/>
              <a:gd name="T5" fmla="*/ 1179 h 1296"/>
              <a:gd name="T6" fmla="*/ 987 w 1126"/>
              <a:gd name="T7" fmla="*/ 0 h 1296"/>
              <a:gd name="T8" fmla="*/ 1126 w 1126"/>
              <a:gd name="T9" fmla="*/ 117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6" h="1296">
                <a:moveTo>
                  <a:pt x="1126" y="117"/>
                </a:moveTo>
                <a:lnTo>
                  <a:pt x="139" y="1296"/>
                </a:lnTo>
                <a:lnTo>
                  <a:pt x="0" y="1179"/>
                </a:lnTo>
                <a:lnTo>
                  <a:pt x="987" y="0"/>
                </a:lnTo>
                <a:lnTo>
                  <a:pt x="1126" y="11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19" name="Freeform 491"/>
          <p:cNvSpPr>
            <a:spLocks/>
          </p:cNvSpPr>
          <p:nvPr/>
        </p:nvSpPr>
        <p:spPr bwMode="auto">
          <a:xfrm>
            <a:off x="5080621" y="4193090"/>
            <a:ext cx="109538" cy="116678"/>
          </a:xfrm>
          <a:custGeom>
            <a:avLst/>
            <a:gdLst>
              <a:gd name="T0" fmla="*/ 0 w 487"/>
              <a:gd name="T1" fmla="*/ 430 h 551"/>
              <a:gd name="T2" fmla="*/ 332 w 487"/>
              <a:gd name="T3" fmla="*/ 0 h 551"/>
              <a:gd name="T4" fmla="*/ 487 w 487"/>
              <a:gd name="T5" fmla="*/ 120 h 551"/>
              <a:gd name="T6" fmla="*/ 156 w 487"/>
              <a:gd name="T7" fmla="*/ 551 h 551"/>
              <a:gd name="T8" fmla="*/ 0 w 487"/>
              <a:gd name="T9" fmla="*/ 43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7" h="551">
                <a:moveTo>
                  <a:pt x="0" y="430"/>
                </a:moveTo>
                <a:lnTo>
                  <a:pt x="332" y="0"/>
                </a:lnTo>
                <a:lnTo>
                  <a:pt x="487" y="120"/>
                </a:lnTo>
                <a:lnTo>
                  <a:pt x="156" y="551"/>
                </a:lnTo>
                <a:lnTo>
                  <a:pt x="0" y="43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20" name="Freeform 492"/>
          <p:cNvSpPr>
            <a:spLocks/>
          </p:cNvSpPr>
          <p:nvPr/>
        </p:nvSpPr>
        <p:spPr bwMode="auto">
          <a:xfrm>
            <a:off x="5260008" y="4147306"/>
            <a:ext cx="279400" cy="344126"/>
          </a:xfrm>
          <a:custGeom>
            <a:avLst/>
            <a:gdLst>
              <a:gd name="T0" fmla="*/ 953 w 1230"/>
              <a:gd name="T1" fmla="*/ 0 h 1630"/>
              <a:gd name="T2" fmla="*/ 1230 w 1230"/>
              <a:gd name="T3" fmla="*/ 226 h 1630"/>
              <a:gd name="T4" fmla="*/ 1226 w 1230"/>
              <a:gd name="T5" fmla="*/ 235 h 1630"/>
              <a:gd name="T6" fmla="*/ 1226 w 1230"/>
              <a:gd name="T7" fmla="*/ 253 h 1630"/>
              <a:gd name="T8" fmla="*/ 1157 w 1230"/>
              <a:gd name="T9" fmla="*/ 333 h 1630"/>
              <a:gd name="T10" fmla="*/ 1126 w 1230"/>
              <a:gd name="T11" fmla="*/ 348 h 1630"/>
              <a:gd name="T12" fmla="*/ 987 w 1230"/>
              <a:gd name="T13" fmla="*/ 231 h 1630"/>
              <a:gd name="T14" fmla="*/ 0 w 1230"/>
              <a:gd name="T15" fmla="*/ 1410 h 1630"/>
              <a:gd name="T16" fmla="*/ 125 w 1230"/>
              <a:gd name="T17" fmla="*/ 1515 h 1630"/>
              <a:gd name="T18" fmla="*/ 133 w 1230"/>
              <a:gd name="T19" fmla="*/ 1546 h 1630"/>
              <a:gd name="T20" fmla="*/ 131 w 1230"/>
              <a:gd name="T21" fmla="*/ 1575 h 1630"/>
              <a:gd name="T22" fmla="*/ 116 w 1230"/>
              <a:gd name="T23" fmla="*/ 1600 h 1630"/>
              <a:gd name="T24" fmla="*/ 92 w 1230"/>
              <a:gd name="T25" fmla="*/ 1620 h 1630"/>
              <a:gd name="T26" fmla="*/ 72 w 1230"/>
              <a:gd name="T27" fmla="*/ 1630 h 1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30" h="1630">
                <a:moveTo>
                  <a:pt x="953" y="0"/>
                </a:moveTo>
                <a:lnTo>
                  <a:pt x="1230" y="226"/>
                </a:lnTo>
                <a:lnTo>
                  <a:pt x="1226" y="235"/>
                </a:lnTo>
                <a:lnTo>
                  <a:pt x="1226" y="253"/>
                </a:lnTo>
                <a:lnTo>
                  <a:pt x="1157" y="333"/>
                </a:lnTo>
                <a:lnTo>
                  <a:pt x="1126" y="348"/>
                </a:lnTo>
                <a:lnTo>
                  <a:pt x="987" y="231"/>
                </a:lnTo>
                <a:lnTo>
                  <a:pt x="0" y="1410"/>
                </a:lnTo>
                <a:lnTo>
                  <a:pt x="125" y="1515"/>
                </a:lnTo>
                <a:lnTo>
                  <a:pt x="133" y="1546"/>
                </a:lnTo>
                <a:lnTo>
                  <a:pt x="131" y="1575"/>
                </a:lnTo>
                <a:lnTo>
                  <a:pt x="116" y="1600"/>
                </a:lnTo>
                <a:lnTo>
                  <a:pt x="92" y="1620"/>
                </a:lnTo>
                <a:lnTo>
                  <a:pt x="72" y="163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21" name="Freeform 493"/>
          <p:cNvSpPr>
            <a:spLocks/>
          </p:cNvSpPr>
          <p:nvPr/>
        </p:nvSpPr>
        <p:spPr bwMode="auto">
          <a:xfrm>
            <a:off x="5129833" y="4386569"/>
            <a:ext cx="147638" cy="104863"/>
          </a:xfrm>
          <a:custGeom>
            <a:avLst/>
            <a:gdLst>
              <a:gd name="T0" fmla="*/ 649 w 649"/>
              <a:gd name="T1" fmla="*/ 500 h 500"/>
              <a:gd name="T2" fmla="*/ 624 w 649"/>
              <a:gd name="T3" fmla="*/ 500 h 500"/>
              <a:gd name="T4" fmla="*/ 607 w 649"/>
              <a:gd name="T5" fmla="*/ 496 h 500"/>
              <a:gd name="T6" fmla="*/ 0 w 649"/>
              <a:gd name="T7" fmla="*/ 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9" h="500">
                <a:moveTo>
                  <a:pt x="649" y="500"/>
                </a:moveTo>
                <a:lnTo>
                  <a:pt x="624" y="500"/>
                </a:lnTo>
                <a:lnTo>
                  <a:pt x="607" y="496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22" name="Freeform 494"/>
          <p:cNvSpPr>
            <a:spLocks/>
          </p:cNvSpPr>
          <p:nvPr/>
        </p:nvSpPr>
        <p:spPr bwMode="auto">
          <a:xfrm>
            <a:off x="5156821" y="3933150"/>
            <a:ext cx="87313" cy="91570"/>
          </a:xfrm>
          <a:custGeom>
            <a:avLst/>
            <a:gdLst>
              <a:gd name="T0" fmla="*/ 298 w 386"/>
              <a:gd name="T1" fmla="*/ 0 h 435"/>
              <a:gd name="T2" fmla="*/ 0 w 386"/>
              <a:gd name="T3" fmla="*/ 367 h 435"/>
              <a:gd name="T4" fmla="*/ 83 w 386"/>
              <a:gd name="T5" fmla="*/ 435 h 435"/>
              <a:gd name="T6" fmla="*/ 386 w 386"/>
              <a:gd name="T7" fmla="*/ 7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6" h="435">
                <a:moveTo>
                  <a:pt x="298" y="0"/>
                </a:moveTo>
                <a:lnTo>
                  <a:pt x="0" y="367"/>
                </a:lnTo>
                <a:lnTo>
                  <a:pt x="83" y="435"/>
                </a:lnTo>
                <a:lnTo>
                  <a:pt x="386" y="73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23" name="Freeform 495"/>
          <p:cNvSpPr>
            <a:spLocks/>
          </p:cNvSpPr>
          <p:nvPr/>
        </p:nvSpPr>
        <p:spPr bwMode="auto">
          <a:xfrm>
            <a:off x="5126658" y="3927242"/>
            <a:ext cx="103188" cy="116678"/>
          </a:xfrm>
          <a:custGeom>
            <a:avLst/>
            <a:gdLst>
              <a:gd name="T0" fmla="*/ 457 w 457"/>
              <a:gd name="T1" fmla="*/ 0 h 550"/>
              <a:gd name="T2" fmla="*/ 385 w 457"/>
              <a:gd name="T3" fmla="*/ 86 h 550"/>
              <a:gd name="T4" fmla="*/ 58 w 457"/>
              <a:gd name="T5" fmla="*/ 494 h 550"/>
              <a:gd name="T6" fmla="*/ 0 w 457"/>
              <a:gd name="T7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7" h="550">
                <a:moveTo>
                  <a:pt x="457" y="0"/>
                </a:moveTo>
                <a:lnTo>
                  <a:pt x="385" y="86"/>
                </a:lnTo>
                <a:lnTo>
                  <a:pt x="58" y="494"/>
                </a:lnTo>
                <a:lnTo>
                  <a:pt x="0" y="55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24" name="Freeform 496"/>
          <p:cNvSpPr>
            <a:spLocks/>
          </p:cNvSpPr>
          <p:nvPr/>
        </p:nvSpPr>
        <p:spPr bwMode="auto">
          <a:xfrm>
            <a:off x="5302871" y="3739672"/>
            <a:ext cx="187325" cy="203817"/>
          </a:xfrm>
          <a:custGeom>
            <a:avLst/>
            <a:gdLst>
              <a:gd name="T0" fmla="*/ 755 w 825"/>
              <a:gd name="T1" fmla="*/ 0 h 963"/>
              <a:gd name="T2" fmla="*/ 0 w 825"/>
              <a:gd name="T3" fmla="*/ 906 h 963"/>
              <a:gd name="T4" fmla="*/ 69 w 825"/>
              <a:gd name="T5" fmla="*/ 963 h 963"/>
              <a:gd name="T6" fmla="*/ 825 w 825"/>
              <a:gd name="T7" fmla="*/ 59 h 963"/>
              <a:gd name="T8" fmla="*/ 755 w 825"/>
              <a:gd name="T9" fmla="*/ 0 h 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5" h="963">
                <a:moveTo>
                  <a:pt x="755" y="0"/>
                </a:moveTo>
                <a:lnTo>
                  <a:pt x="0" y="906"/>
                </a:lnTo>
                <a:lnTo>
                  <a:pt x="69" y="963"/>
                </a:lnTo>
                <a:lnTo>
                  <a:pt x="825" y="59"/>
                </a:lnTo>
                <a:lnTo>
                  <a:pt x="755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25" name="Freeform 497"/>
          <p:cNvSpPr>
            <a:spLocks/>
          </p:cNvSpPr>
          <p:nvPr/>
        </p:nvSpPr>
        <p:spPr bwMode="auto">
          <a:xfrm>
            <a:off x="5463208" y="3597886"/>
            <a:ext cx="85725" cy="88616"/>
          </a:xfrm>
          <a:custGeom>
            <a:avLst/>
            <a:gdLst>
              <a:gd name="T0" fmla="*/ 69 w 375"/>
              <a:gd name="T1" fmla="*/ 417 h 417"/>
              <a:gd name="T2" fmla="*/ 375 w 375"/>
              <a:gd name="T3" fmla="*/ 59 h 417"/>
              <a:gd name="T4" fmla="*/ 306 w 375"/>
              <a:gd name="T5" fmla="*/ 0 h 417"/>
              <a:gd name="T6" fmla="*/ 0 w 375"/>
              <a:gd name="T7" fmla="*/ 359 h 417"/>
              <a:gd name="T8" fmla="*/ 69 w 375"/>
              <a:gd name="T9" fmla="*/ 41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" h="417">
                <a:moveTo>
                  <a:pt x="69" y="417"/>
                </a:moveTo>
                <a:lnTo>
                  <a:pt x="375" y="59"/>
                </a:lnTo>
                <a:lnTo>
                  <a:pt x="306" y="0"/>
                </a:lnTo>
                <a:lnTo>
                  <a:pt x="0" y="359"/>
                </a:lnTo>
                <a:lnTo>
                  <a:pt x="69" y="41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26" name="Freeform 498"/>
          <p:cNvSpPr>
            <a:spLocks/>
          </p:cNvSpPr>
          <p:nvPr/>
        </p:nvSpPr>
        <p:spPr bwMode="auto">
          <a:xfrm>
            <a:off x="5260008" y="3705702"/>
            <a:ext cx="192088" cy="203817"/>
          </a:xfrm>
          <a:custGeom>
            <a:avLst/>
            <a:gdLst>
              <a:gd name="T0" fmla="*/ 85 w 844"/>
              <a:gd name="T1" fmla="*/ 967 h 967"/>
              <a:gd name="T2" fmla="*/ 844 w 844"/>
              <a:gd name="T3" fmla="*/ 64 h 967"/>
              <a:gd name="T4" fmla="*/ 768 w 844"/>
              <a:gd name="T5" fmla="*/ 0 h 967"/>
              <a:gd name="T6" fmla="*/ 0 w 844"/>
              <a:gd name="T7" fmla="*/ 895 h 9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4" h="967">
                <a:moveTo>
                  <a:pt x="85" y="967"/>
                </a:moveTo>
                <a:lnTo>
                  <a:pt x="844" y="64"/>
                </a:lnTo>
                <a:lnTo>
                  <a:pt x="768" y="0"/>
                </a:lnTo>
                <a:lnTo>
                  <a:pt x="0" y="895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27" name="Freeform 499"/>
          <p:cNvSpPr>
            <a:spLocks/>
          </p:cNvSpPr>
          <p:nvPr/>
        </p:nvSpPr>
        <p:spPr bwMode="auto">
          <a:xfrm>
            <a:off x="4467846" y="3701272"/>
            <a:ext cx="269875" cy="144740"/>
          </a:xfrm>
          <a:custGeom>
            <a:avLst/>
            <a:gdLst>
              <a:gd name="T0" fmla="*/ 0 w 1193"/>
              <a:gd name="T1" fmla="*/ 612 h 687"/>
              <a:gd name="T2" fmla="*/ 5 w 1193"/>
              <a:gd name="T3" fmla="*/ 518 h 687"/>
              <a:gd name="T4" fmla="*/ 29 w 1193"/>
              <a:gd name="T5" fmla="*/ 427 h 687"/>
              <a:gd name="T6" fmla="*/ 68 w 1193"/>
              <a:gd name="T7" fmla="*/ 341 h 687"/>
              <a:gd name="T8" fmla="*/ 133 w 1193"/>
              <a:gd name="T9" fmla="*/ 246 h 687"/>
              <a:gd name="T10" fmla="*/ 187 w 1193"/>
              <a:gd name="T11" fmla="*/ 181 h 687"/>
              <a:gd name="T12" fmla="*/ 252 w 1193"/>
              <a:gd name="T13" fmla="*/ 132 h 687"/>
              <a:gd name="T14" fmla="*/ 325 w 1193"/>
              <a:gd name="T15" fmla="*/ 92 h 687"/>
              <a:gd name="T16" fmla="*/ 407 w 1193"/>
              <a:gd name="T17" fmla="*/ 34 h 687"/>
              <a:gd name="T18" fmla="*/ 483 w 1193"/>
              <a:gd name="T19" fmla="*/ 13 h 687"/>
              <a:gd name="T20" fmla="*/ 582 w 1193"/>
              <a:gd name="T21" fmla="*/ 1 h 687"/>
              <a:gd name="T22" fmla="*/ 647 w 1193"/>
              <a:gd name="T23" fmla="*/ 0 h 687"/>
              <a:gd name="T24" fmla="*/ 747 w 1193"/>
              <a:gd name="T25" fmla="*/ 6 h 687"/>
              <a:gd name="T26" fmla="*/ 816 w 1193"/>
              <a:gd name="T27" fmla="*/ 15 h 687"/>
              <a:gd name="T28" fmla="*/ 895 w 1193"/>
              <a:gd name="T29" fmla="*/ 33 h 687"/>
              <a:gd name="T30" fmla="*/ 986 w 1193"/>
              <a:gd name="T31" fmla="*/ 61 h 687"/>
              <a:gd name="T32" fmla="*/ 1046 w 1193"/>
              <a:gd name="T33" fmla="*/ 94 h 687"/>
              <a:gd name="T34" fmla="*/ 1102 w 1193"/>
              <a:gd name="T35" fmla="*/ 139 h 687"/>
              <a:gd name="T36" fmla="*/ 1193 w 1193"/>
              <a:gd name="T37" fmla="*/ 209 h 687"/>
              <a:gd name="T38" fmla="*/ 1020 w 1193"/>
              <a:gd name="T39" fmla="*/ 429 h 687"/>
              <a:gd name="T40" fmla="*/ 943 w 1193"/>
              <a:gd name="T41" fmla="*/ 358 h 687"/>
              <a:gd name="T42" fmla="*/ 867 w 1193"/>
              <a:gd name="T43" fmla="*/ 316 h 687"/>
              <a:gd name="T44" fmla="*/ 792 w 1193"/>
              <a:gd name="T45" fmla="*/ 281 h 687"/>
              <a:gd name="T46" fmla="*/ 703 w 1193"/>
              <a:gd name="T47" fmla="*/ 254 h 687"/>
              <a:gd name="T48" fmla="*/ 631 w 1193"/>
              <a:gd name="T49" fmla="*/ 248 h 687"/>
              <a:gd name="T50" fmla="*/ 559 w 1193"/>
              <a:gd name="T51" fmla="*/ 249 h 687"/>
              <a:gd name="T52" fmla="*/ 491 w 1193"/>
              <a:gd name="T53" fmla="*/ 258 h 687"/>
              <a:gd name="T54" fmla="*/ 423 w 1193"/>
              <a:gd name="T55" fmla="*/ 275 h 687"/>
              <a:gd name="T56" fmla="*/ 355 w 1193"/>
              <a:gd name="T57" fmla="*/ 305 h 687"/>
              <a:gd name="T58" fmla="*/ 289 w 1193"/>
              <a:gd name="T59" fmla="*/ 340 h 687"/>
              <a:gd name="T60" fmla="*/ 218 w 1193"/>
              <a:gd name="T61" fmla="*/ 398 h 687"/>
              <a:gd name="T62" fmla="*/ 160 w 1193"/>
              <a:gd name="T63" fmla="*/ 455 h 687"/>
              <a:gd name="T64" fmla="*/ 115 w 1193"/>
              <a:gd name="T65" fmla="*/ 536 h 687"/>
              <a:gd name="T66" fmla="*/ 83 w 1193"/>
              <a:gd name="T67" fmla="*/ 609 h 687"/>
              <a:gd name="T68" fmla="*/ 57 w 1193"/>
              <a:gd name="T69" fmla="*/ 687 h 687"/>
              <a:gd name="T70" fmla="*/ 0 w 1193"/>
              <a:gd name="T71" fmla="*/ 61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93" h="687">
                <a:moveTo>
                  <a:pt x="0" y="612"/>
                </a:moveTo>
                <a:lnTo>
                  <a:pt x="5" y="518"/>
                </a:lnTo>
                <a:lnTo>
                  <a:pt x="29" y="427"/>
                </a:lnTo>
                <a:lnTo>
                  <a:pt x="68" y="341"/>
                </a:lnTo>
                <a:lnTo>
                  <a:pt x="133" y="246"/>
                </a:lnTo>
                <a:lnTo>
                  <a:pt x="187" y="181"/>
                </a:lnTo>
                <a:lnTo>
                  <a:pt x="252" y="132"/>
                </a:lnTo>
                <a:lnTo>
                  <a:pt x="325" y="92"/>
                </a:lnTo>
                <a:lnTo>
                  <a:pt x="407" y="34"/>
                </a:lnTo>
                <a:lnTo>
                  <a:pt x="483" y="13"/>
                </a:lnTo>
                <a:lnTo>
                  <a:pt x="582" y="1"/>
                </a:lnTo>
                <a:lnTo>
                  <a:pt x="647" y="0"/>
                </a:lnTo>
                <a:lnTo>
                  <a:pt x="747" y="6"/>
                </a:lnTo>
                <a:lnTo>
                  <a:pt x="816" y="15"/>
                </a:lnTo>
                <a:lnTo>
                  <a:pt x="895" y="33"/>
                </a:lnTo>
                <a:lnTo>
                  <a:pt x="986" y="61"/>
                </a:lnTo>
                <a:lnTo>
                  <a:pt x="1046" y="94"/>
                </a:lnTo>
                <a:lnTo>
                  <a:pt x="1102" y="139"/>
                </a:lnTo>
                <a:lnTo>
                  <a:pt x="1193" y="209"/>
                </a:lnTo>
                <a:lnTo>
                  <a:pt x="1020" y="429"/>
                </a:lnTo>
                <a:lnTo>
                  <a:pt x="943" y="358"/>
                </a:lnTo>
                <a:lnTo>
                  <a:pt x="867" y="316"/>
                </a:lnTo>
                <a:lnTo>
                  <a:pt x="792" y="281"/>
                </a:lnTo>
                <a:lnTo>
                  <a:pt x="703" y="254"/>
                </a:lnTo>
                <a:lnTo>
                  <a:pt x="631" y="248"/>
                </a:lnTo>
                <a:lnTo>
                  <a:pt x="559" y="249"/>
                </a:lnTo>
                <a:lnTo>
                  <a:pt x="491" y="258"/>
                </a:lnTo>
                <a:lnTo>
                  <a:pt x="423" y="275"/>
                </a:lnTo>
                <a:lnTo>
                  <a:pt x="355" y="305"/>
                </a:lnTo>
                <a:lnTo>
                  <a:pt x="289" y="340"/>
                </a:lnTo>
                <a:lnTo>
                  <a:pt x="218" y="398"/>
                </a:lnTo>
                <a:lnTo>
                  <a:pt x="160" y="455"/>
                </a:lnTo>
                <a:lnTo>
                  <a:pt x="115" y="536"/>
                </a:lnTo>
                <a:lnTo>
                  <a:pt x="83" y="609"/>
                </a:lnTo>
                <a:lnTo>
                  <a:pt x="57" y="687"/>
                </a:lnTo>
                <a:lnTo>
                  <a:pt x="0" y="61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28" name="Freeform 500"/>
          <p:cNvSpPr>
            <a:spLocks/>
          </p:cNvSpPr>
          <p:nvPr/>
        </p:nvSpPr>
        <p:spPr bwMode="auto">
          <a:xfrm>
            <a:off x="4347196" y="3630379"/>
            <a:ext cx="212725" cy="293910"/>
          </a:xfrm>
          <a:custGeom>
            <a:avLst/>
            <a:gdLst>
              <a:gd name="T0" fmla="*/ 201 w 935"/>
              <a:gd name="T1" fmla="*/ 1133 h 1390"/>
              <a:gd name="T2" fmla="*/ 24 w 935"/>
              <a:gd name="T3" fmla="*/ 998 h 1390"/>
              <a:gd name="T4" fmla="*/ 8 w 935"/>
              <a:gd name="T5" fmla="*/ 979 h 1390"/>
              <a:gd name="T6" fmla="*/ 0 w 935"/>
              <a:gd name="T7" fmla="*/ 963 h 1390"/>
              <a:gd name="T8" fmla="*/ 0 w 935"/>
              <a:gd name="T9" fmla="*/ 941 h 1390"/>
              <a:gd name="T10" fmla="*/ 2 w 935"/>
              <a:gd name="T11" fmla="*/ 916 h 1390"/>
              <a:gd name="T12" fmla="*/ 767 w 935"/>
              <a:gd name="T13" fmla="*/ 0 h 1390"/>
              <a:gd name="T14" fmla="*/ 848 w 935"/>
              <a:gd name="T15" fmla="*/ 8 h 1390"/>
              <a:gd name="T16" fmla="*/ 894 w 935"/>
              <a:gd name="T17" fmla="*/ 38 h 1390"/>
              <a:gd name="T18" fmla="*/ 920 w 935"/>
              <a:gd name="T19" fmla="*/ 79 h 1390"/>
              <a:gd name="T20" fmla="*/ 934 w 935"/>
              <a:gd name="T21" fmla="*/ 131 h 1390"/>
              <a:gd name="T22" fmla="*/ 935 w 935"/>
              <a:gd name="T23" fmla="*/ 185 h 1390"/>
              <a:gd name="T24" fmla="*/ 920 w 935"/>
              <a:gd name="T25" fmla="*/ 242 h 1390"/>
              <a:gd name="T26" fmla="*/ 888 w 935"/>
              <a:gd name="T27" fmla="*/ 284 h 1390"/>
              <a:gd name="T28" fmla="*/ 819 w 935"/>
              <a:gd name="T29" fmla="*/ 326 h 1390"/>
              <a:gd name="T30" fmla="*/ 728 w 935"/>
              <a:gd name="T31" fmla="*/ 376 h 1390"/>
              <a:gd name="T32" fmla="*/ 647 w 935"/>
              <a:gd name="T33" fmla="*/ 440 h 1390"/>
              <a:gd name="T34" fmla="*/ 591 w 935"/>
              <a:gd name="T35" fmla="*/ 501 h 1390"/>
              <a:gd name="T36" fmla="*/ 537 w 935"/>
              <a:gd name="T37" fmla="*/ 580 h 1390"/>
              <a:gd name="T38" fmla="*/ 489 w 935"/>
              <a:gd name="T39" fmla="*/ 656 h 1390"/>
              <a:gd name="T40" fmla="*/ 451 w 935"/>
              <a:gd name="T41" fmla="*/ 752 h 1390"/>
              <a:gd name="T42" fmla="*/ 434 w 935"/>
              <a:gd name="T43" fmla="*/ 840 h 1390"/>
              <a:gd name="T44" fmla="*/ 430 w 935"/>
              <a:gd name="T45" fmla="*/ 933 h 1390"/>
              <a:gd name="T46" fmla="*/ 431 w 935"/>
              <a:gd name="T47" fmla="*/ 1020 h 1390"/>
              <a:gd name="T48" fmla="*/ 433 w 935"/>
              <a:gd name="T49" fmla="*/ 1087 h 1390"/>
              <a:gd name="T50" fmla="*/ 446 w 935"/>
              <a:gd name="T51" fmla="*/ 1216 h 1390"/>
              <a:gd name="T52" fmla="*/ 501 w 935"/>
              <a:gd name="T53" fmla="*/ 1390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35" h="1390">
                <a:moveTo>
                  <a:pt x="201" y="1133"/>
                </a:moveTo>
                <a:lnTo>
                  <a:pt x="24" y="998"/>
                </a:lnTo>
                <a:lnTo>
                  <a:pt x="8" y="979"/>
                </a:lnTo>
                <a:lnTo>
                  <a:pt x="0" y="963"/>
                </a:lnTo>
                <a:lnTo>
                  <a:pt x="0" y="941"/>
                </a:lnTo>
                <a:lnTo>
                  <a:pt x="2" y="916"/>
                </a:lnTo>
                <a:lnTo>
                  <a:pt x="767" y="0"/>
                </a:lnTo>
                <a:lnTo>
                  <a:pt x="848" y="8"/>
                </a:lnTo>
                <a:lnTo>
                  <a:pt x="894" y="38"/>
                </a:lnTo>
                <a:lnTo>
                  <a:pt x="920" y="79"/>
                </a:lnTo>
                <a:lnTo>
                  <a:pt x="934" y="131"/>
                </a:lnTo>
                <a:lnTo>
                  <a:pt x="935" y="185"/>
                </a:lnTo>
                <a:lnTo>
                  <a:pt x="920" y="242"/>
                </a:lnTo>
                <a:lnTo>
                  <a:pt x="888" y="284"/>
                </a:lnTo>
                <a:lnTo>
                  <a:pt x="819" y="326"/>
                </a:lnTo>
                <a:lnTo>
                  <a:pt x="728" y="376"/>
                </a:lnTo>
                <a:lnTo>
                  <a:pt x="647" y="440"/>
                </a:lnTo>
                <a:lnTo>
                  <a:pt x="591" y="501"/>
                </a:lnTo>
                <a:lnTo>
                  <a:pt x="537" y="580"/>
                </a:lnTo>
                <a:lnTo>
                  <a:pt x="489" y="656"/>
                </a:lnTo>
                <a:lnTo>
                  <a:pt x="451" y="752"/>
                </a:lnTo>
                <a:lnTo>
                  <a:pt x="434" y="840"/>
                </a:lnTo>
                <a:lnTo>
                  <a:pt x="430" y="933"/>
                </a:lnTo>
                <a:lnTo>
                  <a:pt x="431" y="1020"/>
                </a:lnTo>
                <a:lnTo>
                  <a:pt x="433" y="1087"/>
                </a:lnTo>
                <a:lnTo>
                  <a:pt x="446" y="1216"/>
                </a:lnTo>
                <a:lnTo>
                  <a:pt x="501" y="139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29" name="Freeform 501"/>
          <p:cNvSpPr>
            <a:spLocks/>
          </p:cNvSpPr>
          <p:nvPr/>
        </p:nvSpPr>
        <p:spPr bwMode="auto">
          <a:xfrm>
            <a:off x="4212258" y="3021882"/>
            <a:ext cx="1108075" cy="352988"/>
          </a:xfrm>
          <a:custGeom>
            <a:avLst/>
            <a:gdLst>
              <a:gd name="T0" fmla="*/ 0 w 4883"/>
              <a:gd name="T1" fmla="*/ 235 h 1675"/>
              <a:gd name="T2" fmla="*/ 12 w 4883"/>
              <a:gd name="T3" fmla="*/ 116 h 1675"/>
              <a:gd name="T4" fmla="*/ 49 w 4883"/>
              <a:gd name="T5" fmla="*/ 67 h 1675"/>
              <a:gd name="T6" fmla="*/ 110 w 4883"/>
              <a:gd name="T7" fmla="*/ 24 h 1675"/>
              <a:gd name="T8" fmla="*/ 179 w 4883"/>
              <a:gd name="T9" fmla="*/ 3 h 1675"/>
              <a:gd name="T10" fmla="*/ 301 w 4883"/>
              <a:gd name="T11" fmla="*/ 0 h 1675"/>
              <a:gd name="T12" fmla="*/ 439 w 4883"/>
              <a:gd name="T13" fmla="*/ 8 h 1675"/>
              <a:gd name="T14" fmla="*/ 1045 w 4883"/>
              <a:gd name="T15" fmla="*/ 72 h 1675"/>
              <a:gd name="T16" fmla="*/ 1736 w 4883"/>
              <a:gd name="T17" fmla="*/ 142 h 1675"/>
              <a:gd name="T18" fmla="*/ 2267 w 4883"/>
              <a:gd name="T19" fmla="*/ 195 h 1675"/>
              <a:gd name="T20" fmla="*/ 2557 w 4883"/>
              <a:gd name="T21" fmla="*/ 225 h 1675"/>
              <a:gd name="T22" fmla="*/ 2752 w 4883"/>
              <a:gd name="T23" fmla="*/ 254 h 1675"/>
              <a:gd name="T24" fmla="*/ 2929 w 4883"/>
              <a:gd name="T25" fmla="*/ 292 h 1675"/>
              <a:gd name="T26" fmla="*/ 3142 w 4883"/>
              <a:gd name="T27" fmla="*/ 360 h 1675"/>
              <a:gd name="T28" fmla="*/ 3354 w 4883"/>
              <a:gd name="T29" fmla="*/ 450 h 1675"/>
              <a:gd name="T30" fmla="*/ 3509 w 4883"/>
              <a:gd name="T31" fmla="*/ 532 h 1675"/>
              <a:gd name="T32" fmla="*/ 3603 w 4883"/>
              <a:gd name="T33" fmla="*/ 594 h 1675"/>
              <a:gd name="T34" fmla="*/ 3756 w 4883"/>
              <a:gd name="T35" fmla="*/ 722 h 1675"/>
              <a:gd name="T36" fmla="*/ 4333 w 4883"/>
              <a:gd name="T37" fmla="*/ 1206 h 1675"/>
              <a:gd name="T38" fmla="*/ 4883 w 4883"/>
              <a:gd name="T39" fmla="*/ 1675 h 1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883" h="1675">
                <a:moveTo>
                  <a:pt x="0" y="235"/>
                </a:moveTo>
                <a:lnTo>
                  <a:pt x="12" y="116"/>
                </a:lnTo>
                <a:lnTo>
                  <a:pt x="49" y="67"/>
                </a:lnTo>
                <a:lnTo>
                  <a:pt x="110" y="24"/>
                </a:lnTo>
                <a:lnTo>
                  <a:pt x="179" y="3"/>
                </a:lnTo>
                <a:lnTo>
                  <a:pt x="301" y="0"/>
                </a:lnTo>
                <a:lnTo>
                  <a:pt x="439" y="8"/>
                </a:lnTo>
                <a:lnTo>
                  <a:pt x="1045" y="72"/>
                </a:lnTo>
                <a:lnTo>
                  <a:pt x="1736" y="142"/>
                </a:lnTo>
                <a:lnTo>
                  <a:pt x="2267" y="195"/>
                </a:lnTo>
                <a:lnTo>
                  <a:pt x="2557" y="225"/>
                </a:lnTo>
                <a:lnTo>
                  <a:pt x="2752" y="254"/>
                </a:lnTo>
                <a:lnTo>
                  <a:pt x="2929" y="292"/>
                </a:lnTo>
                <a:lnTo>
                  <a:pt x="3142" y="360"/>
                </a:lnTo>
                <a:lnTo>
                  <a:pt x="3354" y="450"/>
                </a:lnTo>
                <a:lnTo>
                  <a:pt x="3509" y="532"/>
                </a:lnTo>
                <a:lnTo>
                  <a:pt x="3603" y="594"/>
                </a:lnTo>
                <a:lnTo>
                  <a:pt x="3756" y="722"/>
                </a:lnTo>
                <a:lnTo>
                  <a:pt x="4333" y="1206"/>
                </a:lnTo>
                <a:lnTo>
                  <a:pt x="4883" y="1675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30" name="Freeform 502"/>
          <p:cNvSpPr>
            <a:spLocks/>
          </p:cNvSpPr>
          <p:nvPr/>
        </p:nvSpPr>
        <p:spPr bwMode="auto">
          <a:xfrm>
            <a:off x="4212258" y="3060282"/>
            <a:ext cx="1168400" cy="417973"/>
          </a:xfrm>
          <a:custGeom>
            <a:avLst/>
            <a:gdLst>
              <a:gd name="T0" fmla="*/ 0 w 5153"/>
              <a:gd name="T1" fmla="*/ 53 h 1981"/>
              <a:gd name="T2" fmla="*/ 5 w 5153"/>
              <a:gd name="T3" fmla="*/ 24 h 1981"/>
              <a:gd name="T4" fmla="*/ 21 w 5153"/>
              <a:gd name="T5" fmla="*/ 7 h 1981"/>
              <a:gd name="T6" fmla="*/ 44 w 5153"/>
              <a:gd name="T7" fmla="*/ 0 h 1981"/>
              <a:gd name="T8" fmla="*/ 540 w 5153"/>
              <a:gd name="T9" fmla="*/ 39 h 1981"/>
              <a:gd name="T10" fmla="*/ 1443 w 5153"/>
              <a:gd name="T11" fmla="*/ 122 h 1981"/>
              <a:gd name="T12" fmla="*/ 2227 w 5153"/>
              <a:gd name="T13" fmla="*/ 203 h 1981"/>
              <a:gd name="T14" fmla="*/ 2671 w 5153"/>
              <a:gd name="T15" fmla="*/ 249 h 1981"/>
              <a:gd name="T16" fmla="*/ 2890 w 5153"/>
              <a:gd name="T17" fmla="*/ 278 h 1981"/>
              <a:gd name="T18" fmla="*/ 3012 w 5153"/>
              <a:gd name="T19" fmla="*/ 312 h 1981"/>
              <a:gd name="T20" fmla="*/ 3159 w 5153"/>
              <a:gd name="T21" fmla="*/ 377 h 1981"/>
              <a:gd name="T22" fmla="*/ 3307 w 5153"/>
              <a:gd name="T23" fmla="*/ 455 h 1981"/>
              <a:gd name="T24" fmla="*/ 3473 w 5153"/>
              <a:gd name="T25" fmla="*/ 547 h 1981"/>
              <a:gd name="T26" fmla="*/ 3634 w 5153"/>
              <a:gd name="T27" fmla="*/ 666 h 1981"/>
              <a:gd name="T28" fmla="*/ 3817 w 5153"/>
              <a:gd name="T29" fmla="*/ 846 h 1981"/>
              <a:gd name="T30" fmla="*/ 4353 w 5153"/>
              <a:gd name="T31" fmla="*/ 1300 h 1981"/>
              <a:gd name="T32" fmla="*/ 5153 w 5153"/>
              <a:gd name="T33" fmla="*/ 1981 h 19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53" h="1981">
                <a:moveTo>
                  <a:pt x="0" y="53"/>
                </a:moveTo>
                <a:lnTo>
                  <a:pt x="5" y="24"/>
                </a:lnTo>
                <a:lnTo>
                  <a:pt x="21" y="7"/>
                </a:lnTo>
                <a:lnTo>
                  <a:pt x="44" y="0"/>
                </a:lnTo>
                <a:lnTo>
                  <a:pt x="540" y="39"/>
                </a:lnTo>
                <a:lnTo>
                  <a:pt x="1443" y="122"/>
                </a:lnTo>
                <a:lnTo>
                  <a:pt x="2227" y="203"/>
                </a:lnTo>
                <a:lnTo>
                  <a:pt x="2671" y="249"/>
                </a:lnTo>
                <a:lnTo>
                  <a:pt x="2890" y="278"/>
                </a:lnTo>
                <a:lnTo>
                  <a:pt x="3012" y="312"/>
                </a:lnTo>
                <a:lnTo>
                  <a:pt x="3159" y="377"/>
                </a:lnTo>
                <a:lnTo>
                  <a:pt x="3307" y="455"/>
                </a:lnTo>
                <a:lnTo>
                  <a:pt x="3473" y="547"/>
                </a:lnTo>
                <a:lnTo>
                  <a:pt x="3634" y="666"/>
                </a:lnTo>
                <a:lnTo>
                  <a:pt x="3817" y="846"/>
                </a:lnTo>
                <a:lnTo>
                  <a:pt x="4353" y="1300"/>
                </a:lnTo>
                <a:lnTo>
                  <a:pt x="5153" y="1981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31" name="Freeform 503"/>
          <p:cNvSpPr>
            <a:spLocks/>
          </p:cNvSpPr>
          <p:nvPr/>
        </p:nvSpPr>
        <p:spPr bwMode="auto">
          <a:xfrm>
            <a:off x="5171108" y="4739556"/>
            <a:ext cx="66675" cy="57601"/>
          </a:xfrm>
          <a:custGeom>
            <a:avLst/>
            <a:gdLst>
              <a:gd name="T0" fmla="*/ 0 w 292"/>
              <a:gd name="T1" fmla="*/ 86 h 267"/>
              <a:gd name="T2" fmla="*/ 218 w 292"/>
              <a:gd name="T3" fmla="*/ 267 h 267"/>
              <a:gd name="T4" fmla="*/ 292 w 292"/>
              <a:gd name="T5" fmla="*/ 183 h 267"/>
              <a:gd name="T6" fmla="*/ 76 w 292"/>
              <a:gd name="T7" fmla="*/ 0 h 267"/>
              <a:gd name="T8" fmla="*/ 0 w 292"/>
              <a:gd name="T9" fmla="*/ 86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267">
                <a:moveTo>
                  <a:pt x="0" y="86"/>
                </a:moveTo>
                <a:lnTo>
                  <a:pt x="218" y="267"/>
                </a:lnTo>
                <a:lnTo>
                  <a:pt x="292" y="183"/>
                </a:lnTo>
                <a:lnTo>
                  <a:pt x="76" y="0"/>
                </a:lnTo>
                <a:lnTo>
                  <a:pt x="0" y="86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32" name="Freeform 504"/>
          <p:cNvSpPr>
            <a:spLocks/>
          </p:cNvSpPr>
          <p:nvPr/>
        </p:nvSpPr>
        <p:spPr bwMode="auto">
          <a:xfrm>
            <a:off x="4902821" y="3885888"/>
            <a:ext cx="85725" cy="73847"/>
          </a:xfrm>
          <a:custGeom>
            <a:avLst/>
            <a:gdLst>
              <a:gd name="T0" fmla="*/ 377 w 377"/>
              <a:gd name="T1" fmla="*/ 241 h 347"/>
              <a:gd name="T2" fmla="*/ 99 w 377"/>
              <a:gd name="T3" fmla="*/ 0 h 347"/>
              <a:gd name="T4" fmla="*/ 0 w 377"/>
              <a:gd name="T5" fmla="*/ 105 h 347"/>
              <a:gd name="T6" fmla="*/ 285 w 377"/>
              <a:gd name="T7" fmla="*/ 347 h 347"/>
              <a:gd name="T8" fmla="*/ 377 w 377"/>
              <a:gd name="T9" fmla="*/ 24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" h="347">
                <a:moveTo>
                  <a:pt x="377" y="241"/>
                </a:moveTo>
                <a:lnTo>
                  <a:pt x="99" y="0"/>
                </a:lnTo>
                <a:lnTo>
                  <a:pt x="0" y="105"/>
                </a:lnTo>
                <a:lnTo>
                  <a:pt x="285" y="347"/>
                </a:lnTo>
                <a:lnTo>
                  <a:pt x="377" y="241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33" name="Freeform 505"/>
          <p:cNvSpPr>
            <a:spLocks/>
          </p:cNvSpPr>
          <p:nvPr/>
        </p:nvSpPr>
        <p:spPr bwMode="auto">
          <a:xfrm>
            <a:off x="4753596" y="4188660"/>
            <a:ext cx="173038" cy="113724"/>
          </a:xfrm>
          <a:custGeom>
            <a:avLst/>
            <a:gdLst>
              <a:gd name="T0" fmla="*/ 148 w 763"/>
              <a:gd name="T1" fmla="*/ 158 h 544"/>
              <a:gd name="T2" fmla="*/ 0 w 763"/>
              <a:gd name="T3" fmla="*/ 0 h 544"/>
              <a:gd name="T4" fmla="*/ 166 w 763"/>
              <a:gd name="T5" fmla="*/ 74 h 544"/>
              <a:gd name="T6" fmla="*/ 344 w 763"/>
              <a:gd name="T7" fmla="*/ 124 h 544"/>
              <a:gd name="T8" fmla="*/ 551 w 763"/>
              <a:gd name="T9" fmla="*/ 178 h 544"/>
              <a:gd name="T10" fmla="*/ 739 w 763"/>
              <a:gd name="T11" fmla="*/ 220 h 544"/>
              <a:gd name="T12" fmla="*/ 752 w 763"/>
              <a:gd name="T13" fmla="*/ 290 h 544"/>
              <a:gd name="T14" fmla="*/ 763 w 763"/>
              <a:gd name="T15" fmla="*/ 373 h 544"/>
              <a:gd name="T16" fmla="*/ 692 w 763"/>
              <a:gd name="T17" fmla="*/ 544 h 544"/>
              <a:gd name="T18" fmla="*/ 502 w 763"/>
              <a:gd name="T19" fmla="*/ 386 h 544"/>
              <a:gd name="T20" fmla="*/ 426 w 763"/>
              <a:gd name="T21" fmla="*/ 381 h 544"/>
              <a:gd name="T22" fmla="*/ 148 w 763"/>
              <a:gd name="T23" fmla="*/ 158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3" h="544">
                <a:moveTo>
                  <a:pt x="148" y="158"/>
                </a:moveTo>
                <a:lnTo>
                  <a:pt x="0" y="0"/>
                </a:lnTo>
                <a:lnTo>
                  <a:pt x="166" y="74"/>
                </a:lnTo>
                <a:lnTo>
                  <a:pt x="344" y="124"/>
                </a:lnTo>
                <a:lnTo>
                  <a:pt x="551" y="178"/>
                </a:lnTo>
                <a:lnTo>
                  <a:pt x="739" y="220"/>
                </a:lnTo>
                <a:lnTo>
                  <a:pt x="752" y="290"/>
                </a:lnTo>
                <a:lnTo>
                  <a:pt x="763" y="373"/>
                </a:lnTo>
                <a:lnTo>
                  <a:pt x="692" y="544"/>
                </a:lnTo>
                <a:lnTo>
                  <a:pt x="502" y="386"/>
                </a:lnTo>
                <a:lnTo>
                  <a:pt x="426" y="381"/>
                </a:lnTo>
                <a:lnTo>
                  <a:pt x="148" y="15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34" name="Freeform 506"/>
          <p:cNvSpPr>
            <a:spLocks/>
          </p:cNvSpPr>
          <p:nvPr/>
        </p:nvSpPr>
        <p:spPr bwMode="auto">
          <a:xfrm>
            <a:off x="4739308" y="3908042"/>
            <a:ext cx="371475" cy="283571"/>
          </a:xfrm>
          <a:custGeom>
            <a:avLst/>
            <a:gdLst>
              <a:gd name="T0" fmla="*/ 1638 w 1638"/>
              <a:gd name="T1" fmla="*/ 755 h 1343"/>
              <a:gd name="T2" fmla="*/ 1523 w 1638"/>
              <a:gd name="T3" fmla="*/ 885 h 1343"/>
              <a:gd name="T4" fmla="*/ 1383 w 1638"/>
              <a:gd name="T5" fmla="*/ 1020 h 1343"/>
              <a:gd name="T6" fmla="*/ 1256 w 1638"/>
              <a:gd name="T7" fmla="*/ 1133 h 1343"/>
              <a:gd name="T8" fmla="*/ 1156 w 1638"/>
              <a:gd name="T9" fmla="*/ 1225 h 1343"/>
              <a:gd name="T10" fmla="*/ 1062 w 1638"/>
              <a:gd name="T11" fmla="*/ 1290 h 1343"/>
              <a:gd name="T12" fmla="*/ 995 w 1638"/>
              <a:gd name="T13" fmla="*/ 1318 h 1343"/>
              <a:gd name="T14" fmla="*/ 922 w 1638"/>
              <a:gd name="T15" fmla="*/ 1339 h 1343"/>
              <a:gd name="T16" fmla="*/ 851 w 1638"/>
              <a:gd name="T17" fmla="*/ 1342 h 1343"/>
              <a:gd name="T18" fmla="*/ 756 w 1638"/>
              <a:gd name="T19" fmla="*/ 1343 h 1343"/>
              <a:gd name="T20" fmla="*/ 643 w 1638"/>
              <a:gd name="T21" fmla="*/ 1325 h 1343"/>
              <a:gd name="T22" fmla="*/ 401 w 1638"/>
              <a:gd name="T23" fmla="*/ 1257 h 1343"/>
              <a:gd name="T24" fmla="*/ 176 w 1638"/>
              <a:gd name="T25" fmla="*/ 1173 h 1343"/>
              <a:gd name="T26" fmla="*/ 82 w 1638"/>
              <a:gd name="T27" fmla="*/ 1127 h 1343"/>
              <a:gd name="T28" fmla="*/ 40 w 1638"/>
              <a:gd name="T29" fmla="*/ 1080 h 1343"/>
              <a:gd name="T30" fmla="*/ 21 w 1638"/>
              <a:gd name="T31" fmla="*/ 1037 h 1343"/>
              <a:gd name="T32" fmla="*/ 10 w 1638"/>
              <a:gd name="T33" fmla="*/ 998 h 1343"/>
              <a:gd name="T34" fmla="*/ 2 w 1638"/>
              <a:gd name="T35" fmla="*/ 951 h 1343"/>
              <a:gd name="T36" fmla="*/ 0 w 1638"/>
              <a:gd name="T37" fmla="*/ 905 h 1343"/>
              <a:gd name="T38" fmla="*/ 8 w 1638"/>
              <a:gd name="T39" fmla="*/ 863 h 1343"/>
              <a:gd name="T40" fmla="*/ 31 w 1638"/>
              <a:gd name="T41" fmla="*/ 827 h 1343"/>
              <a:gd name="T42" fmla="*/ 725 w 1638"/>
              <a:gd name="T43" fmla="*/ 0 h 1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38" h="1343">
                <a:moveTo>
                  <a:pt x="1638" y="755"/>
                </a:moveTo>
                <a:lnTo>
                  <a:pt x="1523" y="885"/>
                </a:lnTo>
                <a:lnTo>
                  <a:pt x="1383" y="1020"/>
                </a:lnTo>
                <a:lnTo>
                  <a:pt x="1256" y="1133"/>
                </a:lnTo>
                <a:lnTo>
                  <a:pt x="1156" y="1225"/>
                </a:lnTo>
                <a:lnTo>
                  <a:pt x="1062" y="1290"/>
                </a:lnTo>
                <a:lnTo>
                  <a:pt x="995" y="1318"/>
                </a:lnTo>
                <a:lnTo>
                  <a:pt x="922" y="1339"/>
                </a:lnTo>
                <a:lnTo>
                  <a:pt x="851" y="1342"/>
                </a:lnTo>
                <a:lnTo>
                  <a:pt x="756" y="1343"/>
                </a:lnTo>
                <a:lnTo>
                  <a:pt x="643" y="1325"/>
                </a:lnTo>
                <a:lnTo>
                  <a:pt x="401" y="1257"/>
                </a:lnTo>
                <a:lnTo>
                  <a:pt x="176" y="1173"/>
                </a:lnTo>
                <a:lnTo>
                  <a:pt x="82" y="1127"/>
                </a:lnTo>
                <a:lnTo>
                  <a:pt x="40" y="1080"/>
                </a:lnTo>
                <a:lnTo>
                  <a:pt x="21" y="1037"/>
                </a:lnTo>
                <a:lnTo>
                  <a:pt x="10" y="998"/>
                </a:lnTo>
                <a:lnTo>
                  <a:pt x="2" y="951"/>
                </a:lnTo>
                <a:lnTo>
                  <a:pt x="0" y="905"/>
                </a:lnTo>
                <a:lnTo>
                  <a:pt x="8" y="863"/>
                </a:lnTo>
                <a:lnTo>
                  <a:pt x="31" y="827"/>
                </a:lnTo>
                <a:lnTo>
                  <a:pt x="725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35" name="Freeform 507"/>
          <p:cNvSpPr>
            <a:spLocks/>
          </p:cNvSpPr>
          <p:nvPr/>
        </p:nvSpPr>
        <p:spPr bwMode="auto">
          <a:xfrm>
            <a:off x="5021883" y="2993819"/>
            <a:ext cx="315913" cy="285049"/>
          </a:xfrm>
          <a:custGeom>
            <a:avLst/>
            <a:gdLst>
              <a:gd name="T0" fmla="*/ 1396 w 1396"/>
              <a:gd name="T1" fmla="*/ 1352 h 1352"/>
              <a:gd name="T2" fmla="*/ 323 w 1396"/>
              <a:gd name="T3" fmla="*/ 441 h 1352"/>
              <a:gd name="T4" fmla="*/ 14 w 1396"/>
              <a:gd name="T5" fmla="*/ 172 h 1352"/>
              <a:gd name="T6" fmla="*/ 2 w 1396"/>
              <a:gd name="T7" fmla="*/ 152 h 1352"/>
              <a:gd name="T8" fmla="*/ 0 w 1396"/>
              <a:gd name="T9" fmla="*/ 135 h 1352"/>
              <a:gd name="T10" fmla="*/ 1 w 1396"/>
              <a:gd name="T11" fmla="*/ 117 h 1352"/>
              <a:gd name="T12" fmla="*/ 14 w 1396"/>
              <a:gd name="T13" fmla="*/ 87 h 1352"/>
              <a:gd name="T14" fmla="*/ 88 w 1396"/>
              <a:gd name="T15" fmla="*/ 0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6" h="1352">
                <a:moveTo>
                  <a:pt x="1396" y="1352"/>
                </a:moveTo>
                <a:lnTo>
                  <a:pt x="323" y="441"/>
                </a:lnTo>
                <a:lnTo>
                  <a:pt x="14" y="172"/>
                </a:lnTo>
                <a:lnTo>
                  <a:pt x="2" y="152"/>
                </a:lnTo>
                <a:lnTo>
                  <a:pt x="0" y="135"/>
                </a:lnTo>
                <a:lnTo>
                  <a:pt x="1" y="117"/>
                </a:lnTo>
                <a:lnTo>
                  <a:pt x="14" y="87"/>
                </a:lnTo>
                <a:lnTo>
                  <a:pt x="88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36" name="Freeform 508"/>
          <p:cNvSpPr>
            <a:spLocks/>
          </p:cNvSpPr>
          <p:nvPr/>
        </p:nvSpPr>
        <p:spPr bwMode="auto">
          <a:xfrm>
            <a:off x="6110908" y="5430761"/>
            <a:ext cx="28575" cy="28062"/>
          </a:xfrm>
          <a:custGeom>
            <a:avLst/>
            <a:gdLst>
              <a:gd name="T0" fmla="*/ 130 w 130"/>
              <a:gd name="T1" fmla="*/ 97 h 135"/>
              <a:gd name="T2" fmla="*/ 83 w 130"/>
              <a:gd name="T3" fmla="*/ 0 h 135"/>
              <a:gd name="T4" fmla="*/ 55 w 130"/>
              <a:gd name="T5" fmla="*/ 34 h 135"/>
              <a:gd name="T6" fmla="*/ 0 w 130"/>
              <a:gd name="T7" fmla="*/ 38 h 135"/>
              <a:gd name="T8" fmla="*/ 47 w 130"/>
              <a:gd name="T9" fmla="*/ 135 h 135"/>
              <a:gd name="T10" fmla="*/ 130 w 130"/>
              <a:gd name="T11" fmla="*/ 9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" h="135">
                <a:moveTo>
                  <a:pt x="130" y="97"/>
                </a:moveTo>
                <a:lnTo>
                  <a:pt x="83" y="0"/>
                </a:lnTo>
                <a:lnTo>
                  <a:pt x="55" y="34"/>
                </a:lnTo>
                <a:lnTo>
                  <a:pt x="0" y="38"/>
                </a:lnTo>
                <a:lnTo>
                  <a:pt x="47" y="135"/>
                </a:lnTo>
                <a:lnTo>
                  <a:pt x="130" y="9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37" name="Freeform 509"/>
          <p:cNvSpPr>
            <a:spLocks/>
          </p:cNvSpPr>
          <p:nvPr/>
        </p:nvSpPr>
        <p:spPr bwMode="auto">
          <a:xfrm>
            <a:off x="4853608" y="3959735"/>
            <a:ext cx="193675" cy="186094"/>
          </a:xfrm>
          <a:custGeom>
            <a:avLst/>
            <a:gdLst>
              <a:gd name="T0" fmla="*/ 497 w 853"/>
              <a:gd name="T1" fmla="*/ 0 h 885"/>
              <a:gd name="T2" fmla="*/ 0 w 853"/>
              <a:gd name="T3" fmla="*/ 600 h 885"/>
              <a:gd name="T4" fmla="*/ 359 w 853"/>
              <a:gd name="T5" fmla="*/ 885 h 885"/>
              <a:gd name="T6" fmla="*/ 853 w 853"/>
              <a:gd name="T7" fmla="*/ 291 h 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53" h="885">
                <a:moveTo>
                  <a:pt x="497" y="0"/>
                </a:moveTo>
                <a:lnTo>
                  <a:pt x="0" y="600"/>
                </a:lnTo>
                <a:lnTo>
                  <a:pt x="359" y="885"/>
                </a:lnTo>
                <a:lnTo>
                  <a:pt x="853" y="291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38" name="Freeform 510"/>
          <p:cNvSpPr>
            <a:spLocks/>
          </p:cNvSpPr>
          <p:nvPr/>
        </p:nvSpPr>
        <p:spPr bwMode="auto">
          <a:xfrm>
            <a:off x="5699746" y="4606632"/>
            <a:ext cx="93663" cy="206771"/>
          </a:xfrm>
          <a:custGeom>
            <a:avLst/>
            <a:gdLst>
              <a:gd name="T0" fmla="*/ 415 w 415"/>
              <a:gd name="T1" fmla="*/ 410 h 978"/>
              <a:gd name="T2" fmla="*/ 395 w 415"/>
              <a:gd name="T3" fmla="*/ 808 h 978"/>
              <a:gd name="T4" fmla="*/ 377 w 415"/>
              <a:gd name="T5" fmla="*/ 910 h 978"/>
              <a:gd name="T6" fmla="*/ 363 w 415"/>
              <a:gd name="T7" fmla="*/ 944 h 978"/>
              <a:gd name="T8" fmla="*/ 318 w 415"/>
              <a:gd name="T9" fmla="*/ 978 h 978"/>
              <a:gd name="T10" fmla="*/ 0 w 415"/>
              <a:gd name="T11" fmla="*/ 703 h 978"/>
              <a:gd name="T12" fmla="*/ 235 w 415"/>
              <a:gd name="T13" fmla="*/ 421 h 978"/>
              <a:gd name="T14" fmla="*/ 137 w 415"/>
              <a:gd name="T15" fmla="*/ 336 h 978"/>
              <a:gd name="T16" fmla="*/ 122 w 415"/>
              <a:gd name="T17" fmla="*/ 314 h 978"/>
              <a:gd name="T18" fmla="*/ 114 w 415"/>
              <a:gd name="T19" fmla="*/ 289 h 978"/>
              <a:gd name="T20" fmla="*/ 117 w 415"/>
              <a:gd name="T21" fmla="*/ 264 h 978"/>
              <a:gd name="T22" fmla="*/ 136 w 415"/>
              <a:gd name="T23" fmla="*/ 240 h 978"/>
              <a:gd name="T24" fmla="*/ 322 w 415"/>
              <a:gd name="T25" fmla="*/ 18 h 978"/>
              <a:gd name="T26" fmla="*/ 341 w 415"/>
              <a:gd name="T27" fmla="*/ 6 h 978"/>
              <a:gd name="T28" fmla="*/ 364 w 415"/>
              <a:gd name="T29" fmla="*/ 1 h 978"/>
              <a:gd name="T30" fmla="*/ 384 w 415"/>
              <a:gd name="T31" fmla="*/ 0 h 978"/>
              <a:gd name="T32" fmla="*/ 403 w 415"/>
              <a:gd name="T33" fmla="*/ 9 h 978"/>
              <a:gd name="T34" fmla="*/ 415 w 415"/>
              <a:gd name="T35" fmla="*/ 410 h 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15" h="978">
                <a:moveTo>
                  <a:pt x="415" y="410"/>
                </a:moveTo>
                <a:lnTo>
                  <a:pt x="395" y="808"/>
                </a:lnTo>
                <a:lnTo>
                  <a:pt x="377" y="910"/>
                </a:lnTo>
                <a:lnTo>
                  <a:pt x="363" y="944"/>
                </a:lnTo>
                <a:lnTo>
                  <a:pt x="318" y="978"/>
                </a:lnTo>
                <a:lnTo>
                  <a:pt x="0" y="703"/>
                </a:lnTo>
                <a:lnTo>
                  <a:pt x="235" y="421"/>
                </a:lnTo>
                <a:lnTo>
                  <a:pt x="137" y="336"/>
                </a:lnTo>
                <a:lnTo>
                  <a:pt x="122" y="314"/>
                </a:lnTo>
                <a:lnTo>
                  <a:pt x="114" y="289"/>
                </a:lnTo>
                <a:lnTo>
                  <a:pt x="117" y="264"/>
                </a:lnTo>
                <a:lnTo>
                  <a:pt x="136" y="240"/>
                </a:lnTo>
                <a:lnTo>
                  <a:pt x="322" y="18"/>
                </a:lnTo>
                <a:lnTo>
                  <a:pt x="341" y="6"/>
                </a:lnTo>
                <a:lnTo>
                  <a:pt x="364" y="1"/>
                </a:lnTo>
                <a:lnTo>
                  <a:pt x="384" y="0"/>
                </a:lnTo>
                <a:lnTo>
                  <a:pt x="403" y="9"/>
                </a:lnTo>
                <a:lnTo>
                  <a:pt x="415" y="41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39" name="Freeform 511"/>
          <p:cNvSpPr>
            <a:spLocks/>
          </p:cNvSpPr>
          <p:nvPr/>
        </p:nvSpPr>
        <p:spPr bwMode="auto">
          <a:xfrm>
            <a:off x="6139483" y="4981773"/>
            <a:ext cx="263525" cy="172802"/>
          </a:xfrm>
          <a:custGeom>
            <a:avLst/>
            <a:gdLst>
              <a:gd name="T0" fmla="*/ 0 w 1167"/>
              <a:gd name="T1" fmla="*/ 0 h 814"/>
              <a:gd name="T2" fmla="*/ 189 w 1167"/>
              <a:gd name="T3" fmla="*/ 101 h 814"/>
              <a:gd name="T4" fmla="*/ 563 w 1167"/>
              <a:gd name="T5" fmla="*/ 365 h 814"/>
              <a:gd name="T6" fmla="*/ 915 w 1167"/>
              <a:gd name="T7" fmla="*/ 624 h 814"/>
              <a:gd name="T8" fmla="*/ 1167 w 1167"/>
              <a:gd name="T9" fmla="*/ 814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7" h="814">
                <a:moveTo>
                  <a:pt x="0" y="0"/>
                </a:moveTo>
                <a:lnTo>
                  <a:pt x="189" y="101"/>
                </a:lnTo>
                <a:lnTo>
                  <a:pt x="563" y="365"/>
                </a:lnTo>
                <a:lnTo>
                  <a:pt x="915" y="624"/>
                </a:lnTo>
                <a:lnTo>
                  <a:pt x="1167" y="814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0" name="Freeform 512"/>
          <p:cNvSpPr>
            <a:spLocks/>
          </p:cNvSpPr>
          <p:nvPr/>
        </p:nvSpPr>
        <p:spPr bwMode="auto">
          <a:xfrm>
            <a:off x="5593383" y="4775002"/>
            <a:ext cx="177800" cy="220064"/>
          </a:xfrm>
          <a:custGeom>
            <a:avLst/>
            <a:gdLst>
              <a:gd name="T0" fmla="*/ 330 w 786"/>
              <a:gd name="T1" fmla="*/ 1044 h 1044"/>
              <a:gd name="T2" fmla="*/ 786 w 786"/>
              <a:gd name="T3" fmla="*/ 486 h 1044"/>
              <a:gd name="T4" fmla="*/ 667 w 786"/>
              <a:gd name="T5" fmla="*/ 389 h 1044"/>
              <a:gd name="T6" fmla="*/ 742 w 786"/>
              <a:gd name="T7" fmla="*/ 304 h 1044"/>
              <a:gd name="T8" fmla="*/ 386 w 786"/>
              <a:gd name="T9" fmla="*/ 0 h 1044"/>
              <a:gd name="T10" fmla="*/ 0 w 786"/>
              <a:gd name="T11" fmla="*/ 461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6" h="1044">
                <a:moveTo>
                  <a:pt x="330" y="1044"/>
                </a:moveTo>
                <a:lnTo>
                  <a:pt x="786" y="486"/>
                </a:lnTo>
                <a:lnTo>
                  <a:pt x="667" y="389"/>
                </a:lnTo>
                <a:lnTo>
                  <a:pt x="742" y="304"/>
                </a:lnTo>
                <a:lnTo>
                  <a:pt x="386" y="0"/>
                </a:lnTo>
                <a:lnTo>
                  <a:pt x="0" y="461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1" name="Freeform 513"/>
          <p:cNvSpPr>
            <a:spLocks/>
          </p:cNvSpPr>
          <p:nvPr/>
        </p:nvSpPr>
        <p:spPr bwMode="auto">
          <a:xfrm>
            <a:off x="5756896" y="5333284"/>
            <a:ext cx="66675" cy="59077"/>
          </a:xfrm>
          <a:custGeom>
            <a:avLst/>
            <a:gdLst>
              <a:gd name="T0" fmla="*/ 192 w 295"/>
              <a:gd name="T1" fmla="*/ 282 h 282"/>
              <a:gd name="T2" fmla="*/ 0 w 295"/>
              <a:gd name="T3" fmla="*/ 129 h 282"/>
              <a:gd name="T4" fmla="*/ 103 w 295"/>
              <a:gd name="T5" fmla="*/ 0 h 282"/>
              <a:gd name="T6" fmla="*/ 295 w 295"/>
              <a:gd name="T7" fmla="*/ 152 h 282"/>
              <a:gd name="T8" fmla="*/ 192 w 295"/>
              <a:gd name="T9" fmla="*/ 28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82">
                <a:moveTo>
                  <a:pt x="192" y="282"/>
                </a:moveTo>
                <a:lnTo>
                  <a:pt x="0" y="129"/>
                </a:lnTo>
                <a:lnTo>
                  <a:pt x="103" y="0"/>
                </a:lnTo>
                <a:lnTo>
                  <a:pt x="295" y="152"/>
                </a:lnTo>
                <a:lnTo>
                  <a:pt x="192" y="28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2" name="Freeform 514"/>
          <p:cNvSpPr>
            <a:spLocks/>
          </p:cNvSpPr>
          <p:nvPr/>
        </p:nvSpPr>
        <p:spPr bwMode="auto">
          <a:xfrm>
            <a:off x="5780708" y="5033466"/>
            <a:ext cx="468313" cy="298341"/>
          </a:xfrm>
          <a:custGeom>
            <a:avLst/>
            <a:gdLst>
              <a:gd name="T0" fmla="*/ 1825 w 2066"/>
              <a:gd name="T1" fmla="*/ 964 h 1414"/>
              <a:gd name="T2" fmla="*/ 1805 w 2066"/>
              <a:gd name="T3" fmla="*/ 942 h 1414"/>
              <a:gd name="T4" fmla="*/ 2066 w 2066"/>
              <a:gd name="T5" fmla="*/ 619 h 1414"/>
              <a:gd name="T6" fmla="*/ 2015 w 2066"/>
              <a:gd name="T7" fmla="*/ 352 h 1414"/>
              <a:gd name="T8" fmla="*/ 1731 w 2066"/>
              <a:gd name="T9" fmla="*/ 141 h 1414"/>
              <a:gd name="T10" fmla="*/ 1658 w 2066"/>
              <a:gd name="T11" fmla="*/ 89 h 1414"/>
              <a:gd name="T12" fmla="*/ 1601 w 2066"/>
              <a:gd name="T13" fmla="*/ 50 h 1414"/>
              <a:gd name="T14" fmla="*/ 1523 w 2066"/>
              <a:gd name="T15" fmla="*/ 22 h 1414"/>
              <a:gd name="T16" fmla="*/ 1417 w 2066"/>
              <a:gd name="T17" fmla="*/ 2 h 1414"/>
              <a:gd name="T18" fmla="*/ 1357 w 2066"/>
              <a:gd name="T19" fmla="*/ 0 h 1414"/>
              <a:gd name="T20" fmla="*/ 1309 w 2066"/>
              <a:gd name="T21" fmla="*/ 0 h 1414"/>
              <a:gd name="T22" fmla="*/ 1256 w 2066"/>
              <a:gd name="T23" fmla="*/ 6 h 1414"/>
              <a:gd name="T24" fmla="*/ 1215 w 2066"/>
              <a:gd name="T25" fmla="*/ 26 h 1414"/>
              <a:gd name="T26" fmla="*/ 1184 w 2066"/>
              <a:gd name="T27" fmla="*/ 50 h 1414"/>
              <a:gd name="T28" fmla="*/ 1065 w 2066"/>
              <a:gd name="T29" fmla="*/ 170 h 1414"/>
              <a:gd name="T30" fmla="*/ 1037 w 2066"/>
              <a:gd name="T31" fmla="*/ 157 h 1414"/>
              <a:gd name="T32" fmla="*/ 0 w 2066"/>
              <a:gd name="T33" fmla="*/ 1414 h 1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66" h="1414">
                <a:moveTo>
                  <a:pt x="1825" y="964"/>
                </a:moveTo>
                <a:lnTo>
                  <a:pt x="1805" y="942"/>
                </a:lnTo>
                <a:lnTo>
                  <a:pt x="2066" y="619"/>
                </a:lnTo>
                <a:lnTo>
                  <a:pt x="2015" y="352"/>
                </a:lnTo>
                <a:lnTo>
                  <a:pt x="1731" y="141"/>
                </a:lnTo>
                <a:lnTo>
                  <a:pt x="1658" y="89"/>
                </a:lnTo>
                <a:lnTo>
                  <a:pt x="1601" y="50"/>
                </a:lnTo>
                <a:lnTo>
                  <a:pt x="1523" y="22"/>
                </a:lnTo>
                <a:lnTo>
                  <a:pt x="1417" y="2"/>
                </a:lnTo>
                <a:lnTo>
                  <a:pt x="1357" y="0"/>
                </a:lnTo>
                <a:lnTo>
                  <a:pt x="1309" y="0"/>
                </a:lnTo>
                <a:lnTo>
                  <a:pt x="1256" y="6"/>
                </a:lnTo>
                <a:lnTo>
                  <a:pt x="1215" y="26"/>
                </a:lnTo>
                <a:lnTo>
                  <a:pt x="1184" y="50"/>
                </a:lnTo>
                <a:lnTo>
                  <a:pt x="1065" y="170"/>
                </a:lnTo>
                <a:lnTo>
                  <a:pt x="1037" y="157"/>
                </a:lnTo>
                <a:lnTo>
                  <a:pt x="0" y="1414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3" name="Freeform 515"/>
          <p:cNvSpPr>
            <a:spLocks/>
          </p:cNvSpPr>
          <p:nvPr/>
        </p:nvSpPr>
        <p:spPr bwMode="auto">
          <a:xfrm>
            <a:off x="5861671" y="4525401"/>
            <a:ext cx="236538" cy="437173"/>
          </a:xfrm>
          <a:custGeom>
            <a:avLst/>
            <a:gdLst>
              <a:gd name="T0" fmla="*/ 0 w 1044"/>
              <a:gd name="T1" fmla="*/ 0 h 2074"/>
              <a:gd name="T2" fmla="*/ 10 w 1044"/>
              <a:gd name="T3" fmla="*/ 706 h 2074"/>
              <a:gd name="T4" fmla="*/ 15 w 1044"/>
              <a:gd name="T5" fmla="*/ 886 h 2074"/>
              <a:gd name="T6" fmla="*/ 20 w 1044"/>
              <a:gd name="T7" fmla="*/ 991 h 2074"/>
              <a:gd name="T8" fmla="*/ 34 w 1044"/>
              <a:gd name="T9" fmla="*/ 1078 h 2074"/>
              <a:gd name="T10" fmla="*/ 55 w 1044"/>
              <a:gd name="T11" fmla="*/ 1170 h 2074"/>
              <a:gd name="T12" fmla="*/ 98 w 1044"/>
              <a:gd name="T13" fmla="*/ 1278 h 2074"/>
              <a:gd name="T14" fmla="*/ 155 w 1044"/>
              <a:gd name="T15" fmla="*/ 1405 h 2074"/>
              <a:gd name="T16" fmla="*/ 207 w 1044"/>
              <a:gd name="T17" fmla="*/ 1495 h 2074"/>
              <a:gd name="T18" fmla="*/ 248 w 1044"/>
              <a:gd name="T19" fmla="*/ 1563 h 2074"/>
              <a:gd name="T20" fmla="*/ 280 w 1044"/>
              <a:gd name="T21" fmla="*/ 1603 h 2074"/>
              <a:gd name="T22" fmla="*/ 340 w 1044"/>
              <a:gd name="T23" fmla="*/ 1659 h 2074"/>
              <a:gd name="T24" fmla="*/ 425 w 1044"/>
              <a:gd name="T25" fmla="*/ 1730 h 2074"/>
              <a:gd name="T26" fmla="*/ 580 w 1044"/>
              <a:gd name="T27" fmla="*/ 1837 h 2074"/>
              <a:gd name="T28" fmla="*/ 1044 w 1044"/>
              <a:gd name="T29" fmla="*/ 2074 h 2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44" h="2074">
                <a:moveTo>
                  <a:pt x="0" y="0"/>
                </a:moveTo>
                <a:lnTo>
                  <a:pt x="10" y="706"/>
                </a:lnTo>
                <a:lnTo>
                  <a:pt x="15" y="886"/>
                </a:lnTo>
                <a:lnTo>
                  <a:pt x="20" y="991"/>
                </a:lnTo>
                <a:lnTo>
                  <a:pt x="34" y="1078"/>
                </a:lnTo>
                <a:lnTo>
                  <a:pt x="55" y="1170"/>
                </a:lnTo>
                <a:lnTo>
                  <a:pt x="98" y="1278"/>
                </a:lnTo>
                <a:lnTo>
                  <a:pt x="155" y="1405"/>
                </a:lnTo>
                <a:lnTo>
                  <a:pt x="207" y="1495"/>
                </a:lnTo>
                <a:lnTo>
                  <a:pt x="248" y="1563"/>
                </a:lnTo>
                <a:lnTo>
                  <a:pt x="280" y="1603"/>
                </a:lnTo>
                <a:lnTo>
                  <a:pt x="340" y="1659"/>
                </a:lnTo>
                <a:lnTo>
                  <a:pt x="425" y="1730"/>
                </a:lnTo>
                <a:lnTo>
                  <a:pt x="580" y="1837"/>
                </a:lnTo>
                <a:lnTo>
                  <a:pt x="1044" y="2074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4" name="Freeform 516"/>
          <p:cNvSpPr>
            <a:spLocks/>
          </p:cNvSpPr>
          <p:nvPr/>
        </p:nvSpPr>
        <p:spPr bwMode="auto">
          <a:xfrm>
            <a:off x="5540996" y="5192975"/>
            <a:ext cx="287338" cy="423881"/>
          </a:xfrm>
          <a:custGeom>
            <a:avLst/>
            <a:gdLst>
              <a:gd name="T0" fmla="*/ 0 w 1266"/>
              <a:gd name="T1" fmla="*/ 15 h 2009"/>
              <a:gd name="T2" fmla="*/ 12 w 1266"/>
              <a:gd name="T3" fmla="*/ 0 h 2009"/>
              <a:gd name="T4" fmla="*/ 951 w 1266"/>
              <a:gd name="T5" fmla="*/ 792 h 2009"/>
              <a:gd name="T6" fmla="*/ 1145 w 1266"/>
              <a:gd name="T7" fmla="*/ 960 h 2009"/>
              <a:gd name="T8" fmla="*/ 1266 w 1266"/>
              <a:gd name="T9" fmla="*/ 2000 h 2009"/>
              <a:gd name="T10" fmla="*/ 1109 w 1266"/>
              <a:gd name="T11" fmla="*/ 2009 h 2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6" h="2009">
                <a:moveTo>
                  <a:pt x="0" y="15"/>
                </a:moveTo>
                <a:lnTo>
                  <a:pt x="12" y="0"/>
                </a:lnTo>
                <a:lnTo>
                  <a:pt x="951" y="792"/>
                </a:lnTo>
                <a:lnTo>
                  <a:pt x="1145" y="960"/>
                </a:lnTo>
                <a:lnTo>
                  <a:pt x="1266" y="2000"/>
                </a:lnTo>
                <a:lnTo>
                  <a:pt x="1109" y="2009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5" name="Freeform 517"/>
          <p:cNvSpPr>
            <a:spLocks/>
          </p:cNvSpPr>
          <p:nvPr/>
        </p:nvSpPr>
        <p:spPr bwMode="auto">
          <a:xfrm>
            <a:off x="5561633" y="4668663"/>
            <a:ext cx="190500" cy="202340"/>
          </a:xfrm>
          <a:custGeom>
            <a:avLst/>
            <a:gdLst>
              <a:gd name="T0" fmla="*/ 0 w 842"/>
              <a:gd name="T1" fmla="*/ 830 h 954"/>
              <a:gd name="T2" fmla="*/ 696 w 842"/>
              <a:gd name="T3" fmla="*/ 0 h 954"/>
              <a:gd name="T4" fmla="*/ 842 w 842"/>
              <a:gd name="T5" fmla="*/ 124 h 954"/>
              <a:gd name="T6" fmla="*/ 147 w 842"/>
              <a:gd name="T7" fmla="*/ 954 h 954"/>
              <a:gd name="T8" fmla="*/ 0 w 842"/>
              <a:gd name="T9" fmla="*/ 830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2" h="954">
                <a:moveTo>
                  <a:pt x="0" y="830"/>
                </a:moveTo>
                <a:lnTo>
                  <a:pt x="696" y="0"/>
                </a:lnTo>
                <a:lnTo>
                  <a:pt x="842" y="124"/>
                </a:lnTo>
                <a:lnTo>
                  <a:pt x="147" y="954"/>
                </a:lnTo>
                <a:lnTo>
                  <a:pt x="0" y="83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6" name="Freeform 518"/>
          <p:cNvSpPr>
            <a:spLocks/>
          </p:cNvSpPr>
          <p:nvPr/>
        </p:nvSpPr>
        <p:spPr bwMode="auto">
          <a:xfrm>
            <a:off x="5791821" y="5088113"/>
            <a:ext cx="560388" cy="549420"/>
          </a:xfrm>
          <a:custGeom>
            <a:avLst/>
            <a:gdLst>
              <a:gd name="T0" fmla="*/ 2471 w 2471"/>
              <a:gd name="T1" fmla="*/ 2122 h 2603"/>
              <a:gd name="T2" fmla="*/ 2355 w 2471"/>
              <a:gd name="T3" fmla="*/ 2235 h 2603"/>
              <a:gd name="T4" fmla="*/ 2334 w 2471"/>
              <a:gd name="T5" fmla="*/ 2252 h 2603"/>
              <a:gd name="T6" fmla="*/ 2313 w 2471"/>
              <a:gd name="T7" fmla="*/ 2252 h 2603"/>
              <a:gd name="T8" fmla="*/ 2184 w 2471"/>
              <a:gd name="T9" fmla="*/ 2172 h 2603"/>
              <a:gd name="T10" fmla="*/ 2139 w 2471"/>
              <a:gd name="T11" fmla="*/ 2142 h 2603"/>
              <a:gd name="T12" fmla="*/ 2108 w 2471"/>
              <a:gd name="T13" fmla="*/ 2128 h 2603"/>
              <a:gd name="T14" fmla="*/ 2086 w 2471"/>
              <a:gd name="T15" fmla="*/ 2131 h 2603"/>
              <a:gd name="T16" fmla="*/ 1987 w 2471"/>
              <a:gd name="T17" fmla="*/ 2237 h 2603"/>
              <a:gd name="T18" fmla="*/ 1949 w 2471"/>
              <a:gd name="T19" fmla="*/ 2278 h 2603"/>
              <a:gd name="T20" fmla="*/ 1921 w 2471"/>
              <a:gd name="T21" fmla="*/ 2307 h 2603"/>
              <a:gd name="T22" fmla="*/ 1896 w 2471"/>
              <a:gd name="T23" fmla="*/ 2324 h 2603"/>
              <a:gd name="T24" fmla="*/ 1730 w 2471"/>
              <a:gd name="T25" fmla="*/ 2357 h 2603"/>
              <a:gd name="T26" fmla="*/ 1666 w 2471"/>
              <a:gd name="T27" fmla="*/ 2370 h 2603"/>
              <a:gd name="T28" fmla="*/ 1602 w 2471"/>
              <a:gd name="T29" fmla="*/ 2412 h 2603"/>
              <a:gd name="T30" fmla="*/ 1581 w 2471"/>
              <a:gd name="T31" fmla="*/ 2442 h 2603"/>
              <a:gd name="T32" fmla="*/ 1566 w 2471"/>
              <a:gd name="T33" fmla="*/ 2457 h 2603"/>
              <a:gd name="T34" fmla="*/ 1561 w 2471"/>
              <a:gd name="T35" fmla="*/ 2452 h 2603"/>
              <a:gd name="T36" fmla="*/ 1560 w 2471"/>
              <a:gd name="T37" fmla="*/ 2440 h 2603"/>
              <a:gd name="T38" fmla="*/ 1562 w 2471"/>
              <a:gd name="T39" fmla="*/ 2423 h 2603"/>
              <a:gd name="T40" fmla="*/ 1555 w 2471"/>
              <a:gd name="T41" fmla="*/ 2422 h 2603"/>
              <a:gd name="T42" fmla="*/ 1550 w 2471"/>
              <a:gd name="T43" fmla="*/ 2425 h 2603"/>
              <a:gd name="T44" fmla="*/ 1545 w 2471"/>
              <a:gd name="T45" fmla="*/ 2431 h 2603"/>
              <a:gd name="T46" fmla="*/ 1525 w 2471"/>
              <a:gd name="T47" fmla="*/ 2447 h 2603"/>
              <a:gd name="T48" fmla="*/ 1494 w 2471"/>
              <a:gd name="T49" fmla="*/ 2460 h 2603"/>
              <a:gd name="T50" fmla="*/ 1454 w 2471"/>
              <a:gd name="T51" fmla="*/ 2473 h 2603"/>
              <a:gd name="T52" fmla="*/ 1225 w 2471"/>
              <a:gd name="T53" fmla="*/ 2518 h 2603"/>
              <a:gd name="T54" fmla="*/ 943 w 2471"/>
              <a:gd name="T55" fmla="*/ 2562 h 2603"/>
              <a:gd name="T56" fmla="*/ 689 w 2471"/>
              <a:gd name="T57" fmla="*/ 2588 h 2603"/>
              <a:gd name="T58" fmla="*/ 512 w 2471"/>
              <a:gd name="T59" fmla="*/ 2599 h 2603"/>
              <a:gd name="T60" fmla="*/ 382 w 2471"/>
              <a:gd name="T61" fmla="*/ 2602 h 2603"/>
              <a:gd name="T62" fmla="*/ 276 w 2471"/>
              <a:gd name="T63" fmla="*/ 2603 h 2603"/>
              <a:gd name="T64" fmla="*/ 212 w 2471"/>
              <a:gd name="T65" fmla="*/ 2600 h 2603"/>
              <a:gd name="T66" fmla="*/ 192 w 2471"/>
              <a:gd name="T67" fmla="*/ 2595 h 2603"/>
              <a:gd name="T68" fmla="*/ 154 w 2471"/>
              <a:gd name="T69" fmla="*/ 2562 h 2603"/>
              <a:gd name="T70" fmla="*/ 106 w 2471"/>
              <a:gd name="T71" fmla="*/ 2478 h 2603"/>
              <a:gd name="T72" fmla="*/ 65 w 2471"/>
              <a:gd name="T73" fmla="*/ 2372 h 2603"/>
              <a:gd name="T74" fmla="*/ 39 w 2471"/>
              <a:gd name="T75" fmla="*/ 2258 h 2603"/>
              <a:gd name="T76" fmla="*/ 12 w 2471"/>
              <a:gd name="T77" fmla="*/ 2068 h 2603"/>
              <a:gd name="T78" fmla="*/ 1 w 2471"/>
              <a:gd name="T79" fmla="*/ 1940 h 2603"/>
              <a:gd name="T80" fmla="*/ 0 w 2471"/>
              <a:gd name="T81" fmla="*/ 1819 h 2603"/>
              <a:gd name="T82" fmla="*/ 7 w 2471"/>
              <a:gd name="T83" fmla="*/ 1645 h 2603"/>
              <a:gd name="T84" fmla="*/ 11 w 2471"/>
              <a:gd name="T85" fmla="*/ 1584 h 2603"/>
              <a:gd name="T86" fmla="*/ 20 w 2471"/>
              <a:gd name="T87" fmla="*/ 1525 h 2603"/>
              <a:gd name="T88" fmla="*/ 36 w 2471"/>
              <a:gd name="T89" fmla="*/ 1466 h 2603"/>
              <a:gd name="T90" fmla="*/ 60 w 2471"/>
              <a:gd name="T91" fmla="*/ 1410 h 2603"/>
              <a:gd name="T92" fmla="*/ 90 w 2471"/>
              <a:gd name="T93" fmla="*/ 1359 h 2603"/>
              <a:gd name="T94" fmla="*/ 372 w 2471"/>
              <a:gd name="T95" fmla="*/ 1067 h 2603"/>
              <a:gd name="T96" fmla="*/ 663 w 2471"/>
              <a:gd name="T97" fmla="*/ 720 h 2603"/>
              <a:gd name="T98" fmla="*/ 979 w 2471"/>
              <a:gd name="T99" fmla="*/ 356 h 2603"/>
              <a:gd name="T100" fmla="*/ 1142 w 2471"/>
              <a:gd name="T101" fmla="*/ 167 h 2603"/>
              <a:gd name="T102" fmla="*/ 1218 w 2471"/>
              <a:gd name="T103" fmla="*/ 89 h 2603"/>
              <a:gd name="T104" fmla="*/ 1262 w 2471"/>
              <a:gd name="T105" fmla="*/ 54 h 2603"/>
              <a:gd name="T106" fmla="*/ 1308 w 2471"/>
              <a:gd name="T107" fmla="*/ 24 h 2603"/>
              <a:gd name="T108" fmla="*/ 1360 w 2471"/>
              <a:gd name="T109" fmla="*/ 5 h 2603"/>
              <a:gd name="T110" fmla="*/ 1417 w 2471"/>
              <a:gd name="T111" fmla="*/ 0 h 2603"/>
              <a:gd name="T112" fmla="*/ 1475 w 2471"/>
              <a:gd name="T113" fmla="*/ 6 h 2603"/>
              <a:gd name="T114" fmla="*/ 1589 w 2471"/>
              <a:gd name="T115" fmla="*/ 39 h 2603"/>
              <a:gd name="T116" fmla="*/ 1747 w 2471"/>
              <a:gd name="T117" fmla="*/ 110 h 2603"/>
              <a:gd name="T118" fmla="*/ 1995 w 2471"/>
              <a:gd name="T119" fmla="*/ 254 h 2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71" h="2603">
                <a:moveTo>
                  <a:pt x="2471" y="2122"/>
                </a:moveTo>
                <a:lnTo>
                  <a:pt x="2355" y="2235"/>
                </a:lnTo>
                <a:lnTo>
                  <a:pt x="2334" y="2252"/>
                </a:lnTo>
                <a:lnTo>
                  <a:pt x="2313" y="2252"/>
                </a:lnTo>
                <a:lnTo>
                  <a:pt x="2184" y="2172"/>
                </a:lnTo>
                <a:lnTo>
                  <a:pt x="2139" y="2142"/>
                </a:lnTo>
                <a:lnTo>
                  <a:pt x="2108" y="2128"/>
                </a:lnTo>
                <a:lnTo>
                  <a:pt x="2086" y="2131"/>
                </a:lnTo>
                <a:lnTo>
                  <a:pt x="1987" y="2237"/>
                </a:lnTo>
                <a:lnTo>
                  <a:pt x="1949" y="2278"/>
                </a:lnTo>
                <a:lnTo>
                  <a:pt x="1921" y="2307"/>
                </a:lnTo>
                <a:lnTo>
                  <a:pt x="1896" y="2324"/>
                </a:lnTo>
                <a:lnTo>
                  <a:pt x="1730" y="2357"/>
                </a:lnTo>
                <a:lnTo>
                  <a:pt x="1666" y="2370"/>
                </a:lnTo>
                <a:lnTo>
                  <a:pt x="1602" y="2412"/>
                </a:lnTo>
                <a:lnTo>
                  <a:pt x="1581" y="2442"/>
                </a:lnTo>
                <a:lnTo>
                  <a:pt x="1566" y="2457"/>
                </a:lnTo>
                <a:lnTo>
                  <a:pt x="1561" y="2452"/>
                </a:lnTo>
                <a:lnTo>
                  <a:pt x="1560" y="2440"/>
                </a:lnTo>
                <a:lnTo>
                  <a:pt x="1562" y="2423"/>
                </a:lnTo>
                <a:lnTo>
                  <a:pt x="1555" y="2422"/>
                </a:lnTo>
                <a:lnTo>
                  <a:pt x="1550" y="2425"/>
                </a:lnTo>
                <a:lnTo>
                  <a:pt x="1545" y="2431"/>
                </a:lnTo>
                <a:lnTo>
                  <a:pt x="1525" y="2447"/>
                </a:lnTo>
                <a:lnTo>
                  <a:pt x="1494" y="2460"/>
                </a:lnTo>
                <a:lnTo>
                  <a:pt x="1454" y="2473"/>
                </a:lnTo>
                <a:lnTo>
                  <a:pt x="1225" y="2518"/>
                </a:lnTo>
                <a:lnTo>
                  <a:pt x="943" y="2562"/>
                </a:lnTo>
                <a:lnTo>
                  <a:pt x="689" y="2588"/>
                </a:lnTo>
                <a:lnTo>
                  <a:pt x="512" y="2599"/>
                </a:lnTo>
                <a:lnTo>
                  <a:pt x="382" y="2602"/>
                </a:lnTo>
                <a:lnTo>
                  <a:pt x="276" y="2603"/>
                </a:lnTo>
                <a:lnTo>
                  <a:pt x="212" y="2600"/>
                </a:lnTo>
                <a:lnTo>
                  <a:pt x="192" y="2595"/>
                </a:lnTo>
                <a:lnTo>
                  <a:pt x="154" y="2562"/>
                </a:lnTo>
                <a:lnTo>
                  <a:pt x="106" y="2478"/>
                </a:lnTo>
                <a:lnTo>
                  <a:pt x="65" y="2372"/>
                </a:lnTo>
                <a:lnTo>
                  <a:pt x="39" y="2258"/>
                </a:lnTo>
                <a:lnTo>
                  <a:pt x="12" y="2068"/>
                </a:lnTo>
                <a:lnTo>
                  <a:pt x="1" y="1940"/>
                </a:lnTo>
                <a:lnTo>
                  <a:pt x="0" y="1819"/>
                </a:lnTo>
                <a:lnTo>
                  <a:pt x="7" y="1645"/>
                </a:lnTo>
                <a:lnTo>
                  <a:pt x="11" y="1584"/>
                </a:lnTo>
                <a:lnTo>
                  <a:pt x="20" y="1525"/>
                </a:lnTo>
                <a:lnTo>
                  <a:pt x="36" y="1466"/>
                </a:lnTo>
                <a:lnTo>
                  <a:pt x="60" y="1410"/>
                </a:lnTo>
                <a:lnTo>
                  <a:pt x="90" y="1359"/>
                </a:lnTo>
                <a:lnTo>
                  <a:pt x="372" y="1067"/>
                </a:lnTo>
                <a:lnTo>
                  <a:pt x="663" y="720"/>
                </a:lnTo>
                <a:lnTo>
                  <a:pt x="979" y="356"/>
                </a:lnTo>
                <a:lnTo>
                  <a:pt x="1142" y="167"/>
                </a:lnTo>
                <a:lnTo>
                  <a:pt x="1218" y="89"/>
                </a:lnTo>
                <a:lnTo>
                  <a:pt x="1262" y="54"/>
                </a:lnTo>
                <a:lnTo>
                  <a:pt x="1308" y="24"/>
                </a:lnTo>
                <a:lnTo>
                  <a:pt x="1360" y="5"/>
                </a:lnTo>
                <a:lnTo>
                  <a:pt x="1417" y="0"/>
                </a:lnTo>
                <a:lnTo>
                  <a:pt x="1475" y="6"/>
                </a:lnTo>
                <a:lnTo>
                  <a:pt x="1589" y="39"/>
                </a:lnTo>
                <a:lnTo>
                  <a:pt x="1747" y="110"/>
                </a:lnTo>
                <a:lnTo>
                  <a:pt x="1995" y="254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7" name="Freeform 519"/>
          <p:cNvSpPr>
            <a:spLocks/>
          </p:cNvSpPr>
          <p:nvPr/>
        </p:nvSpPr>
        <p:spPr bwMode="auto">
          <a:xfrm>
            <a:off x="5861671" y="4553462"/>
            <a:ext cx="271463" cy="379573"/>
          </a:xfrm>
          <a:custGeom>
            <a:avLst/>
            <a:gdLst>
              <a:gd name="T0" fmla="*/ 1194 w 1194"/>
              <a:gd name="T1" fmla="*/ 1794 h 1794"/>
              <a:gd name="T2" fmla="*/ 1039 w 1194"/>
              <a:gd name="T3" fmla="*/ 1792 h 1794"/>
              <a:gd name="T4" fmla="*/ 1025 w 1194"/>
              <a:gd name="T5" fmla="*/ 1786 h 1794"/>
              <a:gd name="T6" fmla="*/ 939 w 1194"/>
              <a:gd name="T7" fmla="*/ 1743 h 1794"/>
              <a:gd name="T8" fmla="*/ 803 w 1194"/>
              <a:gd name="T9" fmla="*/ 1665 h 1794"/>
              <a:gd name="T10" fmla="*/ 673 w 1194"/>
              <a:gd name="T11" fmla="*/ 1585 h 1794"/>
              <a:gd name="T12" fmla="*/ 586 w 1194"/>
              <a:gd name="T13" fmla="*/ 1521 h 1794"/>
              <a:gd name="T14" fmla="*/ 483 w 1194"/>
              <a:gd name="T15" fmla="*/ 1420 h 1794"/>
              <a:gd name="T16" fmla="*/ 378 w 1194"/>
              <a:gd name="T17" fmla="*/ 1297 h 1794"/>
              <a:gd name="T18" fmla="*/ 314 w 1194"/>
              <a:gd name="T19" fmla="*/ 1200 h 1794"/>
              <a:gd name="T20" fmla="*/ 262 w 1194"/>
              <a:gd name="T21" fmla="*/ 1081 h 1794"/>
              <a:gd name="T22" fmla="*/ 224 w 1194"/>
              <a:gd name="T23" fmla="*/ 938 h 1794"/>
              <a:gd name="T24" fmla="*/ 161 w 1194"/>
              <a:gd name="T25" fmla="*/ 539 h 1794"/>
              <a:gd name="T26" fmla="*/ 119 w 1194"/>
              <a:gd name="T27" fmla="*/ 298 h 1794"/>
              <a:gd name="T28" fmla="*/ 76 w 1194"/>
              <a:gd name="T29" fmla="*/ 94 h 1794"/>
              <a:gd name="T30" fmla="*/ 60 w 1194"/>
              <a:gd name="T31" fmla="*/ 46 h 1794"/>
              <a:gd name="T32" fmla="*/ 42 w 1194"/>
              <a:gd name="T33" fmla="*/ 22 h 1794"/>
              <a:gd name="T34" fmla="*/ 14 w 1194"/>
              <a:gd name="T35" fmla="*/ 3 h 1794"/>
              <a:gd name="T36" fmla="*/ 0 w 1194"/>
              <a:gd name="T37" fmla="*/ 0 h 1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94" h="1794">
                <a:moveTo>
                  <a:pt x="1194" y="1794"/>
                </a:moveTo>
                <a:lnTo>
                  <a:pt x="1039" y="1792"/>
                </a:lnTo>
                <a:lnTo>
                  <a:pt x="1025" y="1786"/>
                </a:lnTo>
                <a:lnTo>
                  <a:pt x="939" y="1743"/>
                </a:lnTo>
                <a:lnTo>
                  <a:pt x="803" y="1665"/>
                </a:lnTo>
                <a:lnTo>
                  <a:pt x="673" y="1585"/>
                </a:lnTo>
                <a:lnTo>
                  <a:pt x="586" y="1521"/>
                </a:lnTo>
                <a:lnTo>
                  <a:pt x="483" y="1420"/>
                </a:lnTo>
                <a:lnTo>
                  <a:pt x="378" y="1297"/>
                </a:lnTo>
                <a:lnTo>
                  <a:pt x="314" y="1200"/>
                </a:lnTo>
                <a:lnTo>
                  <a:pt x="262" y="1081"/>
                </a:lnTo>
                <a:lnTo>
                  <a:pt x="224" y="938"/>
                </a:lnTo>
                <a:lnTo>
                  <a:pt x="161" y="539"/>
                </a:lnTo>
                <a:lnTo>
                  <a:pt x="119" y="298"/>
                </a:lnTo>
                <a:lnTo>
                  <a:pt x="76" y="94"/>
                </a:lnTo>
                <a:lnTo>
                  <a:pt x="60" y="46"/>
                </a:lnTo>
                <a:lnTo>
                  <a:pt x="42" y="22"/>
                </a:lnTo>
                <a:lnTo>
                  <a:pt x="14" y="3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8" name="Line 520"/>
          <p:cNvSpPr>
            <a:spLocks noChangeShapeType="1"/>
          </p:cNvSpPr>
          <p:nvPr/>
        </p:nvSpPr>
        <p:spPr bwMode="auto">
          <a:xfrm flipH="1" flipV="1">
            <a:off x="4998071" y="4359984"/>
            <a:ext cx="69850" cy="5464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9" name="Freeform 521"/>
          <p:cNvSpPr>
            <a:spLocks/>
          </p:cNvSpPr>
          <p:nvPr/>
        </p:nvSpPr>
        <p:spPr bwMode="auto">
          <a:xfrm>
            <a:off x="4121771" y="6113105"/>
            <a:ext cx="188913" cy="169848"/>
          </a:xfrm>
          <a:custGeom>
            <a:avLst/>
            <a:gdLst>
              <a:gd name="T0" fmla="*/ 0 w 831"/>
              <a:gd name="T1" fmla="*/ 0 h 809"/>
              <a:gd name="T2" fmla="*/ 74 w 831"/>
              <a:gd name="T3" fmla="*/ 64 h 809"/>
              <a:gd name="T4" fmla="*/ 255 w 831"/>
              <a:gd name="T5" fmla="*/ 270 h 809"/>
              <a:gd name="T6" fmla="*/ 337 w 831"/>
              <a:gd name="T7" fmla="*/ 353 h 809"/>
              <a:gd name="T8" fmla="*/ 544 w 831"/>
              <a:gd name="T9" fmla="*/ 511 h 809"/>
              <a:gd name="T10" fmla="*/ 637 w 831"/>
              <a:gd name="T11" fmla="*/ 591 h 809"/>
              <a:gd name="T12" fmla="*/ 812 w 831"/>
              <a:gd name="T13" fmla="*/ 788 h 809"/>
              <a:gd name="T14" fmla="*/ 831 w 831"/>
              <a:gd name="T15" fmla="*/ 809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1" h="809">
                <a:moveTo>
                  <a:pt x="0" y="0"/>
                </a:moveTo>
                <a:lnTo>
                  <a:pt x="74" y="64"/>
                </a:lnTo>
                <a:lnTo>
                  <a:pt x="255" y="270"/>
                </a:lnTo>
                <a:lnTo>
                  <a:pt x="337" y="353"/>
                </a:lnTo>
                <a:lnTo>
                  <a:pt x="544" y="511"/>
                </a:lnTo>
                <a:lnTo>
                  <a:pt x="637" y="591"/>
                </a:lnTo>
                <a:lnTo>
                  <a:pt x="812" y="788"/>
                </a:lnTo>
                <a:lnTo>
                  <a:pt x="831" y="809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50" name="Freeform 522"/>
          <p:cNvSpPr>
            <a:spLocks/>
          </p:cNvSpPr>
          <p:nvPr/>
        </p:nvSpPr>
        <p:spPr bwMode="auto">
          <a:xfrm>
            <a:off x="4990133" y="4154690"/>
            <a:ext cx="82550" cy="149171"/>
          </a:xfrm>
          <a:custGeom>
            <a:avLst/>
            <a:gdLst>
              <a:gd name="T0" fmla="*/ 0 w 360"/>
              <a:gd name="T1" fmla="*/ 706 h 706"/>
              <a:gd name="T2" fmla="*/ 9 w 360"/>
              <a:gd name="T3" fmla="*/ 546 h 706"/>
              <a:gd name="T4" fmla="*/ 36 w 360"/>
              <a:gd name="T5" fmla="*/ 483 h 706"/>
              <a:gd name="T6" fmla="*/ 113 w 360"/>
              <a:gd name="T7" fmla="*/ 359 h 706"/>
              <a:gd name="T8" fmla="*/ 224 w 360"/>
              <a:gd name="T9" fmla="*/ 219 h 706"/>
              <a:gd name="T10" fmla="*/ 292 w 360"/>
              <a:gd name="T11" fmla="*/ 139 h 706"/>
              <a:gd name="T12" fmla="*/ 321 w 360"/>
              <a:gd name="T13" fmla="*/ 103 h 706"/>
              <a:gd name="T14" fmla="*/ 346 w 360"/>
              <a:gd name="T15" fmla="*/ 72 h 706"/>
              <a:gd name="T16" fmla="*/ 360 w 360"/>
              <a:gd name="T17" fmla="*/ 42 h 706"/>
              <a:gd name="T18" fmla="*/ 360 w 360"/>
              <a:gd name="T19" fmla="*/ 10 h 706"/>
              <a:gd name="T20" fmla="*/ 353 w 360"/>
              <a:gd name="T21" fmla="*/ 0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0" h="706">
                <a:moveTo>
                  <a:pt x="0" y="706"/>
                </a:moveTo>
                <a:lnTo>
                  <a:pt x="9" y="546"/>
                </a:lnTo>
                <a:lnTo>
                  <a:pt x="36" y="483"/>
                </a:lnTo>
                <a:lnTo>
                  <a:pt x="113" y="359"/>
                </a:lnTo>
                <a:lnTo>
                  <a:pt x="224" y="219"/>
                </a:lnTo>
                <a:lnTo>
                  <a:pt x="292" y="139"/>
                </a:lnTo>
                <a:lnTo>
                  <a:pt x="321" y="103"/>
                </a:lnTo>
                <a:lnTo>
                  <a:pt x="346" y="72"/>
                </a:lnTo>
                <a:lnTo>
                  <a:pt x="360" y="42"/>
                </a:lnTo>
                <a:lnTo>
                  <a:pt x="360" y="10"/>
                </a:lnTo>
                <a:lnTo>
                  <a:pt x="353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51" name="Freeform 523"/>
          <p:cNvSpPr>
            <a:spLocks/>
          </p:cNvSpPr>
          <p:nvPr/>
        </p:nvSpPr>
        <p:spPr bwMode="auto">
          <a:xfrm>
            <a:off x="5047283" y="3916904"/>
            <a:ext cx="169863" cy="209725"/>
          </a:xfrm>
          <a:custGeom>
            <a:avLst/>
            <a:gdLst>
              <a:gd name="T0" fmla="*/ 0 w 749"/>
              <a:gd name="T1" fmla="*/ 995 h 995"/>
              <a:gd name="T2" fmla="*/ 1 w 749"/>
              <a:gd name="T3" fmla="*/ 980 h 995"/>
              <a:gd name="T4" fmla="*/ 21 w 749"/>
              <a:gd name="T5" fmla="*/ 957 h 995"/>
              <a:gd name="T6" fmla="*/ 149 w 749"/>
              <a:gd name="T7" fmla="*/ 795 h 995"/>
              <a:gd name="T8" fmla="*/ 330 w 749"/>
              <a:gd name="T9" fmla="*/ 531 h 995"/>
              <a:gd name="T10" fmla="*/ 749 w 749"/>
              <a:gd name="T11" fmla="*/ 0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9" h="995">
                <a:moveTo>
                  <a:pt x="0" y="995"/>
                </a:moveTo>
                <a:lnTo>
                  <a:pt x="1" y="980"/>
                </a:lnTo>
                <a:lnTo>
                  <a:pt x="21" y="957"/>
                </a:lnTo>
                <a:lnTo>
                  <a:pt x="149" y="795"/>
                </a:lnTo>
                <a:lnTo>
                  <a:pt x="330" y="531"/>
                </a:lnTo>
                <a:lnTo>
                  <a:pt x="749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52" name="Freeform 524"/>
          <p:cNvSpPr>
            <a:spLocks/>
          </p:cNvSpPr>
          <p:nvPr/>
        </p:nvSpPr>
        <p:spPr bwMode="auto">
          <a:xfrm>
            <a:off x="6390308" y="5457346"/>
            <a:ext cx="112713" cy="36924"/>
          </a:xfrm>
          <a:custGeom>
            <a:avLst/>
            <a:gdLst>
              <a:gd name="T0" fmla="*/ 494 w 495"/>
              <a:gd name="T1" fmla="*/ 0 h 176"/>
              <a:gd name="T2" fmla="*/ 495 w 495"/>
              <a:gd name="T3" fmla="*/ 126 h 176"/>
              <a:gd name="T4" fmla="*/ 365 w 495"/>
              <a:gd name="T5" fmla="*/ 143 h 176"/>
              <a:gd name="T6" fmla="*/ 0 w 495"/>
              <a:gd name="T7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5" h="176">
                <a:moveTo>
                  <a:pt x="494" y="0"/>
                </a:moveTo>
                <a:lnTo>
                  <a:pt x="495" y="126"/>
                </a:lnTo>
                <a:lnTo>
                  <a:pt x="365" y="143"/>
                </a:lnTo>
                <a:lnTo>
                  <a:pt x="0" y="176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53" name="Freeform 525"/>
          <p:cNvSpPr>
            <a:spLocks/>
          </p:cNvSpPr>
          <p:nvPr/>
        </p:nvSpPr>
        <p:spPr bwMode="auto">
          <a:xfrm>
            <a:off x="6382371" y="5485408"/>
            <a:ext cx="93663" cy="17723"/>
          </a:xfrm>
          <a:custGeom>
            <a:avLst/>
            <a:gdLst>
              <a:gd name="T0" fmla="*/ 0 w 411"/>
              <a:gd name="T1" fmla="*/ 81 h 81"/>
              <a:gd name="T2" fmla="*/ 411 w 411"/>
              <a:gd name="T3" fmla="*/ 43 h 81"/>
              <a:gd name="T4" fmla="*/ 411 w 411"/>
              <a:gd name="T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1" h="81">
                <a:moveTo>
                  <a:pt x="0" y="81"/>
                </a:moveTo>
                <a:lnTo>
                  <a:pt x="411" y="43"/>
                </a:lnTo>
                <a:lnTo>
                  <a:pt x="411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54" name="Freeform 526"/>
          <p:cNvSpPr>
            <a:spLocks/>
          </p:cNvSpPr>
          <p:nvPr/>
        </p:nvSpPr>
        <p:spPr bwMode="auto">
          <a:xfrm>
            <a:off x="5885483" y="4228537"/>
            <a:ext cx="123825" cy="190525"/>
          </a:xfrm>
          <a:custGeom>
            <a:avLst/>
            <a:gdLst>
              <a:gd name="T0" fmla="*/ 77 w 550"/>
              <a:gd name="T1" fmla="*/ 902 h 902"/>
              <a:gd name="T2" fmla="*/ 0 w 550"/>
              <a:gd name="T3" fmla="*/ 42 h 902"/>
              <a:gd name="T4" fmla="*/ 473 w 550"/>
              <a:gd name="T5" fmla="*/ 0 h 902"/>
              <a:gd name="T6" fmla="*/ 550 w 550"/>
              <a:gd name="T7" fmla="*/ 858 h 902"/>
              <a:gd name="T8" fmla="*/ 77 w 550"/>
              <a:gd name="T9" fmla="*/ 902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0" h="902">
                <a:moveTo>
                  <a:pt x="77" y="902"/>
                </a:moveTo>
                <a:lnTo>
                  <a:pt x="0" y="42"/>
                </a:lnTo>
                <a:lnTo>
                  <a:pt x="473" y="0"/>
                </a:lnTo>
                <a:lnTo>
                  <a:pt x="550" y="858"/>
                </a:lnTo>
                <a:lnTo>
                  <a:pt x="77" y="90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55" name="Freeform 527"/>
          <p:cNvSpPr>
            <a:spLocks/>
          </p:cNvSpPr>
          <p:nvPr/>
        </p:nvSpPr>
        <p:spPr bwMode="auto">
          <a:xfrm>
            <a:off x="6809408" y="5222514"/>
            <a:ext cx="180975" cy="53170"/>
          </a:xfrm>
          <a:custGeom>
            <a:avLst/>
            <a:gdLst>
              <a:gd name="T0" fmla="*/ 803 w 803"/>
              <a:gd name="T1" fmla="*/ 95 h 251"/>
              <a:gd name="T2" fmla="*/ 571 w 803"/>
              <a:gd name="T3" fmla="*/ 23 h 251"/>
              <a:gd name="T4" fmla="*/ 513 w 803"/>
              <a:gd name="T5" fmla="*/ 10 h 251"/>
              <a:gd name="T6" fmla="*/ 426 w 803"/>
              <a:gd name="T7" fmla="*/ 0 h 251"/>
              <a:gd name="T8" fmla="*/ 310 w 803"/>
              <a:gd name="T9" fmla="*/ 0 h 251"/>
              <a:gd name="T10" fmla="*/ 251 w 803"/>
              <a:gd name="T11" fmla="*/ 5 h 251"/>
              <a:gd name="T12" fmla="*/ 204 w 803"/>
              <a:gd name="T13" fmla="*/ 12 h 251"/>
              <a:gd name="T14" fmla="*/ 171 w 803"/>
              <a:gd name="T15" fmla="*/ 17 h 251"/>
              <a:gd name="T16" fmla="*/ 148 w 803"/>
              <a:gd name="T17" fmla="*/ 28 h 251"/>
              <a:gd name="T18" fmla="*/ 126 w 803"/>
              <a:gd name="T19" fmla="*/ 46 h 251"/>
              <a:gd name="T20" fmla="*/ 67 w 803"/>
              <a:gd name="T21" fmla="*/ 114 h 251"/>
              <a:gd name="T22" fmla="*/ 0 w 803"/>
              <a:gd name="T23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03" h="251">
                <a:moveTo>
                  <a:pt x="803" y="95"/>
                </a:moveTo>
                <a:lnTo>
                  <a:pt x="571" y="23"/>
                </a:lnTo>
                <a:lnTo>
                  <a:pt x="513" y="10"/>
                </a:lnTo>
                <a:lnTo>
                  <a:pt x="426" y="0"/>
                </a:lnTo>
                <a:lnTo>
                  <a:pt x="310" y="0"/>
                </a:lnTo>
                <a:lnTo>
                  <a:pt x="251" y="5"/>
                </a:lnTo>
                <a:lnTo>
                  <a:pt x="204" y="12"/>
                </a:lnTo>
                <a:lnTo>
                  <a:pt x="171" y="17"/>
                </a:lnTo>
                <a:lnTo>
                  <a:pt x="148" y="28"/>
                </a:lnTo>
                <a:lnTo>
                  <a:pt x="126" y="46"/>
                </a:lnTo>
                <a:lnTo>
                  <a:pt x="67" y="114"/>
                </a:lnTo>
                <a:lnTo>
                  <a:pt x="0" y="251"/>
                </a:lnTo>
              </a:path>
            </a:pathLst>
          </a:custGeom>
          <a:noFill/>
          <a:ln w="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56" name="Line 528"/>
          <p:cNvSpPr>
            <a:spLocks noChangeShapeType="1"/>
          </p:cNvSpPr>
          <p:nvPr/>
        </p:nvSpPr>
        <p:spPr bwMode="auto">
          <a:xfrm flipH="1">
            <a:off x="6109321" y="5585840"/>
            <a:ext cx="36513" cy="206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57" name="Line 529"/>
          <p:cNvSpPr>
            <a:spLocks noChangeShapeType="1"/>
          </p:cNvSpPr>
          <p:nvPr/>
        </p:nvSpPr>
        <p:spPr bwMode="auto">
          <a:xfrm>
            <a:off x="5821983" y="5367254"/>
            <a:ext cx="1588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58" name="Freeform 530"/>
          <p:cNvSpPr>
            <a:spLocks/>
          </p:cNvSpPr>
          <p:nvPr/>
        </p:nvSpPr>
        <p:spPr bwMode="auto">
          <a:xfrm>
            <a:off x="5836271" y="5447008"/>
            <a:ext cx="276225" cy="45785"/>
          </a:xfrm>
          <a:custGeom>
            <a:avLst/>
            <a:gdLst>
              <a:gd name="T0" fmla="*/ 1221 w 1221"/>
              <a:gd name="T1" fmla="*/ 0 h 219"/>
              <a:gd name="T2" fmla="*/ 1137 w 1221"/>
              <a:gd name="T3" fmla="*/ 115 h 219"/>
              <a:gd name="T4" fmla="*/ 1125 w 1221"/>
              <a:gd name="T5" fmla="*/ 127 h 219"/>
              <a:gd name="T6" fmla="*/ 1111 w 1221"/>
              <a:gd name="T7" fmla="*/ 132 h 219"/>
              <a:gd name="T8" fmla="*/ 1101 w 1221"/>
              <a:gd name="T9" fmla="*/ 132 h 219"/>
              <a:gd name="T10" fmla="*/ 88 w 1221"/>
              <a:gd name="T11" fmla="*/ 219 h 219"/>
              <a:gd name="T12" fmla="*/ 46 w 1221"/>
              <a:gd name="T13" fmla="*/ 212 h 219"/>
              <a:gd name="T14" fmla="*/ 27 w 1221"/>
              <a:gd name="T15" fmla="*/ 202 h 219"/>
              <a:gd name="T16" fmla="*/ 11 w 1221"/>
              <a:gd name="T17" fmla="*/ 185 h 219"/>
              <a:gd name="T18" fmla="*/ 0 w 1221"/>
              <a:gd name="T19" fmla="*/ 5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21" h="219">
                <a:moveTo>
                  <a:pt x="1221" y="0"/>
                </a:moveTo>
                <a:lnTo>
                  <a:pt x="1137" y="115"/>
                </a:lnTo>
                <a:lnTo>
                  <a:pt x="1125" y="127"/>
                </a:lnTo>
                <a:lnTo>
                  <a:pt x="1111" y="132"/>
                </a:lnTo>
                <a:lnTo>
                  <a:pt x="1101" y="132"/>
                </a:lnTo>
                <a:lnTo>
                  <a:pt x="88" y="219"/>
                </a:lnTo>
                <a:lnTo>
                  <a:pt x="46" y="212"/>
                </a:lnTo>
                <a:lnTo>
                  <a:pt x="27" y="202"/>
                </a:lnTo>
                <a:lnTo>
                  <a:pt x="11" y="185"/>
                </a:lnTo>
                <a:lnTo>
                  <a:pt x="0" y="58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59" name="Freeform 531"/>
          <p:cNvSpPr>
            <a:spLocks/>
          </p:cNvSpPr>
          <p:nvPr/>
        </p:nvSpPr>
        <p:spPr bwMode="auto">
          <a:xfrm>
            <a:off x="6133133" y="5247621"/>
            <a:ext cx="177800" cy="190525"/>
          </a:xfrm>
          <a:custGeom>
            <a:avLst/>
            <a:gdLst>
              <a:gd name="T0" fmla="*/ 682 w 782"/>
              <a:gd name="T1" fmla="*/ 0 h 904"/>
              <a:gd name="T2" fmla="*/ 769 w 782"/>
              <a:gd name="T3" fmla="*/ 68 h 904"/>
              <a:gd name="T4" fmla="*/ 782 w 782"/>
              <a:gd name="T5" fmla="*/ 90 h 904"/>
              <a:gd name="T6" fmla="*/ 780 w 782"/>
              <a:gd name="T7" fmla="*/ 91 h 904"/>
              <a:gd name="T8" fmla="*/ 780 w 782"/>
              <a:gd name="T9" fmla="*/ 108 h 904"/>
              <a:gd name="T10" fmla="*/ 767 w 782"/>
              <a:gd name="T11" fmla="*/ 154 h 904"/>
              <a:gd name="T12" fmla="*/ 736 w 782"/>
              <a:gd name="T13" fmla="*/ 206 h 904"/>
              <a:gd name="T14" fmla="*/ 175 w 782"/>
              <a:gd name="T15" fmla="*/ 871 h 904"/>
              <a:gd name="T16" fmla="*/ 158 w 782"/>
              <a:gd name="T17" fmla="*/ 881 h 904"/>
              <a:gd name="T18" fmla="*/ 138 w 782"/>
              <a:gd name="T19" fmla="*/ 888 h 904"/>
              <a:gd name="T20" fmla="*/ 0 w 782"/>
              <a:gd name="T21" fmla="*/ 904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2" h="904">
                <a:moveTo>
                  <a:pt x="682" y="0"/>
                </a:moveTo>
                <a:lnTo>
                  <a:pt x="769" y="68"/>
                </a:lnTo>
                <a:lnTo>
                  <a:pt x="782" y="90"/>
                </a:lnTo>
                <a:lnTo>
                  <a:pt x="780" y="91"/>
                </a:lnTo>
                <a:lnTo>
                  <a:pt x="780" y="108"/>
                </a:lnTo>
                <a:lnTo>
                  <a:pt x="767" y="154"/>
                </a:lnTo>
                <a:lnTo>
                  <a:pt x="736" y="206"/>
                </a:lnTo>
                <a:lnTo>
                  <a:pt x="175" y="871"/>
                </a:lnTo>
                <a:lnTo>
                  <a:pt x="158" y="881"/>
                </a:lnTo>
                <a:lnTo>
                  <a:pt x="138" y="888"/>
                </a:lnTo>
                <a:lnTo>
                  <a:pt x="0" y="904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60" name="Freeform 532"/>
          <p:cNvSpPr>
            <a:spLocks/>
          </p:cNvSpPr>
          <p:nvPr/>
        </p:nvSpPr>
        <p:spPr bwMode="auto">
          <a:xfrm>
            <a:off x="5826746" y="5613901"/>
            <a:ext cx="160338" cy="14769"/>
          </a:xfrm>
          <a:custGeom>
            <a:avLst/>
            <a:gdLst>
              <a:gd name="T0" fmla="*/ 710 w 710"/>
              <a:gd name="T1" fmla="*/ 11 h 68"/>
              <a:gd name="T2" fmla="*/ 15 w 710"/>
              <a:gd name="T3" fmla="*/ 68 h 68"/>
              <a:gd name="T4" fmla="*/ 0 w 710"/>
              <a:gd name="T5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0" h="68">
                <a:moveTo>
                  <a:pt x="710" y="11"/>
                </a:moveTo>
                <a:lnTo>
                  <a:pt x="15" y="68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61" name="Freeform 533"/>
          <p:cNvSpPr>
            <a:spLocks/>
          </p:cNvSpPr>
          <p:nvPr/>
        </p:nvSpPr>
        <p:spPr bwMode="auto">
          <a:xfrm>
            <a:off x="6010896" y="5545962"/>
            <a:ext cx="174625" cy="67939"/>
          </a:xfrm>
          <a:custGeom>
            <a:avLst/>
            <a:gdLst>
              <a:gd name="T0" fmla="*/ 770 w 770"/>
              <a:gd name="T1" fmla="*/ 0 h 321"/>
              <a:gd name="T2" fmla="*/ 730 w 770"/>
              <a:gd name="T3" fmla="*/ 44 h 321"/>
              <a:gd name="T4" fmla="*/ 484 w 770"/>
              <a:gd name="T5" fmla="*/ 69 h 321"/>
              <a:gd name="T6" fmla="*/ 453 w 770"/>
              <a:gd name="T7" fmla="*/ 76 h 321"/>
              <a:gd name="T8" fmla="*/ 424 w 770"/>
              <a:gd name="T9" fmla="*/ 123 h 321"/>
              <a:gd name="T10" fmla="*/ 432 w 770"/>
              <a:gd name="T11" fmla="*/ 271 h 321"/>
              <a:gd name="T12" fmla="*/ 431 w 770"/>
              <a:gd name="T13" fmla="*/ 288 h 321"/>
              <a:gd name="T14" fmla="*/ 0 w 770"/>
              <a:gd name="T15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70" h="321">
                <a:moveTo>
                  <a:pt x="770" y="0"/>
                </a:moveTo>
                <a:lnTo>
                  <a:pt x="730" y="44"/>
                </a:lnTo>
                <a:lnTo>
                  <a:pt x="484" y="69"/>
                </a:lnTo>
                <a:lnTo>
                  <a:pt x="453" y="76"/>
                </a:lnTo>
                <a:lnTo>
                  <a:pt x="424" y="123"/>
                </a:lnTo>
                <a:lnTo>
                  <a:pt x="432" y="271"/>
                </a:lnTo>
                <a:lnTo>
                  <a:pt x="431" y="288"/>
                </a:lnTo>
                <a:lnTo>
                  <a:pt x="0" y="321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62" name="Line 534"/>
          <p:cNvSpPr>
            <a:spLocks noChangeShapeType="1"/>
          </p:cNvSpPr>
          <p:nvPr/>
        </p:nvSpPr>
        <p:spPr bwMode="auto">
          <a:xfrm>
            <a:off x="6804646" y="5212175"/>
            <a:ext cx="9525" cy="14621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63" name="Freeform 535"/>
          <p:cNvSpPr>
            <a:spLocks/>
          </p:cNvSpPr>
          <p:nvPr/>
        </p:nvSpPr>
        <p:spPr bwMode="auto">
          <a:xfrm>
            <a:off x="5826746" y="5575501"/>
            <a:ext cx="127000" cy="51693"/>
          </a:xfrm>
          <a:custGeom>
            <a:avLst/>
            <a:gdLst>
              <a:gd name="T0" fmla="*/ 541 w 558"/>
              <a:gd name="T1" fmla="*/ 0 h 244"/>
              <a:gd name="T2" fmla="*/ 0 w 558"/>
              <a:gd name="T3" fmla="*/ 51 h 244"/>
              <a:gd name="T4" fmla="*/ 18 w 558"/>
              <a:gd name="T5" fmla="*/ 244 h 244"/>
              <a:gd name="T6" fmla="*/ 558 w 558"/>
              <a:gd name="T7" fmla="*/ 192 h 244"/>
              <a:gd name="T8" fmla="*/ 541 w 558"/>
              <a:gd name="T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8" h="244">
                <a:moveTo>
                  <a:pt x="541" y="0"/>
                </a:moveTo>
                <a:lnTo>
                  <a:pt x="0" y="51"/>
                </a:lnTo>
                <a:lnTo>
                  <a:pt x="18" y="244"/>
                </a:lnTo>
                <a:lnTo>
                  <a:pt x="558" y="192"/>
                </a:lnTo>
                <a:lnTo>
                  <a:pt x="541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64" name="Freeform 536"/>
          <p:cNvSpPr>
            <a:spLocks/>
          </p:cNvSpPr>
          <p:nvPr/>
        </p:nvSpPr>
        <p:spPr bwMode="auto">
          <a:xfrm>
            <a:off x="5982321" y="5562209"/>
            <a:ext cx="127000" cy="50216"/>
          </a:xfrm>
          <a:custGeom>
            <a:avLst/>
            <a:gdLst>
              <a:gd name="T0" fmla="*/ 0 w 558"/>
              <a:gd name="T1" fmla="*/ 52 h 244"/>
              <a:gd name="T2" fmla="*/ 540 w 558"/>
              <a:gd name="T3" fmla="*/ 0 h 244"/>
              <a:gd name="T4" fmla="*/ 558 w 558"/>
              <a:gd name="T5" fmla="*/ 192 h 244"/>
              <a:gd name="T6" fmla="*/ 18 w 558"/>
              <a:gd name="T7" fmla="*/ 244 h 244"/>
              <a:gd name="T8" fmla="*/ 0 w 558"/>
              <a:gd name="T9" fmla="*/ 52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8" h="244">
                <a:moveTo>
                  <a:pt x="0" y="52"/>
                </a:moveTo>
                <a:lnTo>
                  <a:pt x="540" y="0"/>
                </a:lnTo>
                <a:lnTo>
                  <a:pt x="558" y="192"/>
                </a:lnTo>
                <a:lnTo>
                  <a:pt x="18" y="244"/>
                </a:lnTo>
                <a:lnTo>
                  <a:pt x="0" y="5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65" name="Freeform 537"/>
          <p:cNvSpPr>
            <a:spLocks/>
          </p:cNvSpPr>
          <p:nvPr/>
        </p:nvSpPr>
        <p:spPr bwMode="auto">
          <a:xfrm>
            <a:off x="6366496" y="5212175"/>
            <a:ext cx="442913" cy="395818"/>
          </a:xfrm>
          <a:custGeom>
            <a:avLst/>
            <a:gdLst>
              <a:gd name="T0" fmla="*/ 0 w 1957"/>
              <a:gd name="T1" fmla="*/ 1876 h 1876"/>
              <a:gd name="T2" fmla="*/ 1668 w 1957"/>
              <a:gd name="T3" fmla="*/ 749 h 1876"/>
              <a:gd name="T4" fmla="*/ 1957 w 1957"/>
              <a:gd name="T5" fmla="*/ 667 h 1876"/>
              <a:gd name="T6" fmla="*/ 1905 w 1957"/>
              <a:gd name="T7" fmla="*/ 0 h 1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57" h="1876">
                <a:moveTo>
                  <a:pt x="0" y="1876"/>
                </a:moveTo>
                <a:lnTo>
                  <a:pt x="1668" y="749"/>
                </a:lnTo>
                <a:lnTo>
                  <a:pt x="1957" y="667"/>
                </a:lnTo>
                <a:lnTo>
                  <a:pt x="1905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66" name="Freeform 538"/>
          <p:cNvSpPr>
            <a:spLocks/>
          </p:cNvSpPr>
          <p:nvPr/>
        </p:nvSpPr>
        <p:spPr bwMode="auto">
          <a:xfrm>
            <a:off x="6247433" y="5114697"/>
            <a:ext cx="112713" cy="112247"/>
          </a:xfrm>
          <a:custGeom>
            <a:avLst/>
            <a:gdLst>
              <a:gd name="T0" fmla="*/ 260 w 500"/>
              <a:gd name="T1" fmla="*/ 188 h 533"/>
              <a:gd name="T2" fmla="*/ 465 w 500"/>
              <a:gd name="T3" fmla="*/ 345 h 533"/>
              <a:gd name="T4" fmla="*/ 497 w 500"/>
              <a:gd name="T5" fmla="*/ 376 h 533"/>
              <a:gd name="T6" fmla="*/ 500 w 500"/>
              <a:gd name="T7" fmla="*/ 411 h 533"/>
              <a:gd name="T8" fmla="*/ 499 w 500"/>
              <a:gd name="T9" fmla="*/ 446 h 533"/>
              <a:gd name="T10" fmla="*/ 477 w 500"/>
              <a:gd name="T11" fmla="*/ 508 h 533"/>
              <a:gd name="T12" fmla="*/ 461 w 500"/>
              <a:gd name="T13" fmla="*/ 526 h 533"/>
              <a:gd name="T14" fmla="*/ 443 w 500"/>
              <a:gd name="T15" fmla="*/ 533 h 533"/>
              <a:gd name="T16" fmla="*/ 420 w 500"/>
              <a:gd name="T17" fmla="*/ 533 h 533"/>
              <a:gd name="T18" fmla="*/ 382 w 500"/>
              <a:gd name="T19" fmla="*/ 521 h 533"/>
              <a:gd name="T20" fmla="*/ 50 w 500"/>
              <a:gd name="T21" fmla="*/ 249 h 533"/>
              <a:gd name="T22" fmla="*/ 48 w 500"/>
              <a:gd name="T23" fmla="*/ 237 h 533"/>
              <a:gd name="T24" fmla="*/ 0 w 500"/>
              <a:gd name="T25" fmla="*/ 0 h 533"/>
              <a:gd name="T26" fmla="*/ 260 w 500"/>
              <a:gd name="T27" fmla="*/ 188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0" h="533">
                <a:moveTo>
                  <a:pt x="260" y="188"/>
                </a:moveTo>
                <a:lnTo>
                  <a:pt x="465" y="345"/>
                </a:lnTo>
                <a:lnTo>
                  <a:pt x="497" y="376"/>
                </a:lnTo>
                <a:lnTo>
                  <a:pt x="500" y="411"/>
                </a:lnTo>
                <a:lnTo>
                  <a:pt x="499" y="446"/>
                </a:lnTo>
                <a:lnTo>
                  <a:pt x="477" y="508"/>
                </a:lnTo>
                <a:lnTo>
                  <a:pt x="461" y="526"/>
                </a:lnTo>
                <a:lnTo>
                  <a:pt x="443" y="533"/>
                </a:lnTo>
                <a:lnTo>
                  <a:pt x="420" y="533"/>
                </a:lnTo>
                <a:lnTo>
                  <a:pt x="382" y="521"/>
                </a:lnTo>
                <a:lnTo>
                  <a:pt x="50" y="249"/>
                </a:lnTo>
                <a:lnTo>
                  <a:pt x="48" y="237"/>
                </a:lnTo>
                <a:lnTo>
                  <a:pt x="0" y="0"/>
                </a:lnTo>
                <a:lnTo>
                  <a:pt x="260" y="18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67" name="Freeform 539"/>
          <p:cNvSpPr>
            <a:spLocks/>
          </p:cNvSpPr>
          <p:nvPr/>
        </p:nvSpPr>
        <p:spPr bwMode="auto">
          <a:xfrm>
            <a:off x="6018833" y="5585840"/>
            <a:ext cx="139700" cy="82708"/>
          </a:xfrm>
          <a:custGeom>
            <a:avLst/>
            <a:gdLst>
              <a:gd name="T0" fmla="*/ 0 w 618"/>
              <a:gd name="T1" fmla="*/ 393 h 393"/>
              <a:gd name="T2" fmla="*/ 165 w 618"/>
              <a:gd name="T3" fmla="*/ 335 h 393"/>
              <a:gd name="T4" fmla="*/ 466 w 618"/>
              <a:gd name="T5" fmla="*/ 271 h 393"/>
              <a:gd name="T6" fmla="*/ 501 w 618"/>
              <a:gd name="T7" fmla="*/ 248 h 393"/>
              <a:gd name="T8" fmla="*/ 518 w 618"/>
              <a:gd name="T9" fmla="*/ 219 h 393"/>
              <a:gd name="T10" fmla="*/ 587 w 618"/>
              <a:gd name="T11" fmla="*/ 6 h 393"/>
              <a:gd name="T12" fmla="*/ 618 w 618"/>
              <a:gd name="T13" fmla="*/ 0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8" h="393">
                <a:moveTo>
                  <a:pt x="0" y="393"/>
                </a:moveTo>
                <a:lnTo>
                  <a:pt x="165" y="335"/>
                </a:lnTo>
                <a:lnTo>
                  <a:pt x="466" y="271"/>
                </a:lnTo>
                <a:lnTo>
                  <a:pt x="501" y="248"/>
                </a:lnTo>
                <a:lnTo>
                  <a:pt x="518" y="219"/>
                </a:lnTo>
                <a:lnTo>
                  <a:pt x="587" y="6"/>
                </a:lnTo>
                <a:lnTo>
                  <a:pt x="618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68" name="Freeform 541"/>
          <p:cNvSpPr>
            <a:spLocks/>
          </p:cNvSpPr>
          <p:nvPr/>
        </p:nvSpPr>
        <p:spPr bwMode="auto">
          <a:xfrm>
            <a:off x="6258546" y="5529716"/>
            <a:ext cx="3175" cy="2954"/>
          </a:xfrm>
          <a:custGeom>
            <a:avLst/>
            <a:gdLst>
              <a:gd name="T0" fmla="*/ 18 w 18"/>
              <a:gd name="T1" fmla="*/ 14 h 14"/>
              <a:gd name="T2" fmla="*/ 1 w 18"/>
              <a:gd name="T3" fmla="*/ 0 h 14"/>
              <a:gd name="T4" fmla="*/ 0 w 18"/>
              <a:gd name="T5" fmla="*/ 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14">
                <a:moveTo>
                  <a:pt x="18" y="14"/>
                </a:moveTo>
                <a:lnTo>
                  <a:pt x="1" y="0"/>
                </a:lnTo>
                <a:lnTo>
                  <a:pt x="0" y="3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69" name="Freeform 542"/>
          <p:cNvSpPr>
            <a:spLocks/>
          </p:cNvSpPr>
          <p:nvPr/>
        </p:nvSpPr>
        <p:spPr bwMode="auto">
          <a:xfrm>
            <a:off x="5536233" y="4853280"/>
            <a:ext cx="206375" cy="224494"/>
          </a:xfrm>
          <a:custGeom>
            <a:avLst/>
            <a:gdLst>
              <a:gd name="T0" fmla="*/ 875 w 904"/>
              <a:gd name="T1" fmla="*/ 0 h 1067"/>
              <a:gd name="T2" fmla="*/ 904 w 904"/>
              <a:gd name="T3" fmla="*/ 24 h 1067"/>
              <a:gd name="T4" fmla="*/ 24 w 904"/>
              <a:gd name="T5" fmla="*/ 1067 h 1067"/>
              <a:gd name="T6" fmla="*/ 0 w 904"/>
              <a:gd name="T7" fmla="*/ 1044 h 1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4" h="1067">
                <a:moveTo>
                  <a:pt x="875" y="0"/>
                </a:moveTo>
                <a:lnTo>
                  <a:pt x="904" y="24"/>
                </a:lnTo>
                <a:lnTo>
                  <a:pt x="24" y="1067"/>
                </a:lnTo>
                <a:lnTo>
                  <a:pt x="0" y="1044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70" name="Freeform 543"/>
          <p:cNvSpPr>
            <a:spLocks/>
          </p:cNvSpPr>
          <p:nvPr/>
        </p:nvSpPr>
        <p:spPr bwMode="auto">
          <a:xfrm>
            <a:off x="4874246" y="4125151"/>
            <a:ext cx="38100" cy="33970"/>
          </a:xfrm>
          <a:custGeom>
            <a:avLst/>
            <a:gdLst>
              <a:gd name="T0" fmla="*/ 169 w 169"/>
              <a:gd name="T1" fmla="*/ 83 h 161"/>
              <a:gd name="T2" fmla="*/ 60 w 169"/>
              <a:gd name="T3" fmla="*/ 0 h 161"/>
              <a:gd name="T4" fmla="*/ 0 w 169"/>
              <a:gd name="T5" fmla="*/ 78 h 161"/>
              <a:gd name="T6" fmla="*/ 108 w 169"/>
              <a:gd name="T7" fmla="*/ 161 h 161"/>
              <a:gd name="T8" fmla="*/ 169 w 169"/>
              <a:gd name="T9" fmla="*/ 8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" h="161">
                <a:moveTo>
                  <a:pt x="169" y="83"/>
                </a:moveTo>
                <a:lnTo>
                  <a:pt x="60" y="0"/>
                </a:lnTo>
                <a:lnTo>
                  <a:pt x="0" y="78"/>
                </a:lnTo>
                <a:lnTo>
                  <a:pt x="108" y="161"/>
                </a:lnTo>
                <a:lnTo>
                  <a:pt x="169" y="83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71" name="Line 544"/>
          <p:cNvSpPr>
            <a:spLocks noChangeShapeType="1"/>
          </p:cNvSpPr>
          <p:nvPr/>
        </p:nvSpPr>
        <p:spPr bwMode="auto">
          <a:xfrm flipV="1">
            <a:off x="5088558" y="3900657"/>
            <a:ext cx="106363" cy="1152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72" name="Freeform 545"/>
          <p:cNvSpPr>
            <a:spLocks/>
          </p:cNvSpPr>
          <p:nvPr/>
        </p:nvSpPr>
        <p:spPr bwMode="auto">
          <a:xfrm>
            <a:off x="4677396" y="4733648"/>
            <a:ext cx="365125" cy="168371"/>
          </a:xfrm>
          <a:custGeom>
            <a:avLst/>
            <a:gdLst>
              <a:gd name="T0" fmla="*/ 1605 w 1605"/>
              <a:gd name="T1" fmla="*/ 28 h 795"/>
              <a:gd name="T2" fmla="*/ 1516 w 1605"/>
              <a:gd name="T3" fmla="*/ 6 h 795"/>
              <a:gd name="T4" fmla="*/ 1413 w 1605"/>
              <a:gd name="T5" fmla="*/ 0 h 795"/>
              <a:gd name="T6" fmla="*/ 1347 w 1605"/>
              <a:gd name="T7" fmla="*/ 10 h 795"/>
              <a:gd name="T8" fmla="*/ 1275 w 1605"/>
              <a:gd name="T9" fmla="*/ 38 h 795"/>
              <a:gd name="T10" fmla="*/ 1194 w 1605"/>
              <a:gd name="T11" fmla="*/ 82 h 795"/>
              <a:gd name="T12" fmla="*/ 1161 w 1605"/>
              <a:gd name="T13" fmla="*/ 106 h 795"/>
              <a:gd name="T14" fmla="*/ 573 w 1605"/>
              <a:gd name="T15" fmla="*/ 795 h 795"/>
              <a:gd name="T16" fmla="*/ 366 w 1605"/>
              <a:gd name="T17" fmla="*/ 622 h 795"/>
              <a:gd name="T18" fmla="*/ 159 w 1605"/>
              <a:gd name="T19" fmla="*/ 450 h 795"/>
              <a:gd name="T20" fmla="*/ 111 w 1605"/>
              <a:gd name="T21" fmla="*/ 390 h 795"/>
              <a:gd name="T22" fmla="*/ 91 w 1605"/>
              <a:gd name="T23" fmla="*/ 339 h 795"/>
              <a:gd name="T24" fmla="*/ 66 w 1605"/>
              <a:gd name="T25" fmla="*/ 242 h 795"/>
              <a:gd name="T26" fmla="*/ 41 w 1605"/>
              <a:gd name="T27" fmla="*/ 121 h 795"/>
              <a:gd name="T28" fmla="*/ 0 w 1605"/>
              <a:gd name="T29" fmla="*/ 134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05" h="795">
                <a:moveTo>
                  <a:pt x="1605" y="28"/>
                </a:moveTo>
                <a:lnTo>
                  <a:pt x="1516" y="6"/>
                </a:lnTo>
                <a:lnTo>
                  <a:pt x="1413" y="0"/>
                </a:lnTo>
                <a:lnTo>
                  <a:pt x="1347" y="10"/>
                </a:lnTo>
                <a:lnTo>
                  <a:pt x="1275" y="38"/>
                </a:lnTo>
                <a:lnTo>
                  <a:pt x="1194" y="82"/>
                </a:lnTo>
                <a:lnTo>
                  <a:pt x="1161" y="106"/>
                </a:lnTo>
                <a:lnTo>
                  <a:pt x="573" y="795"/>
                </a:lnTo>
                <a:lnTo>
                  <a:pt x="366" y="622"/>
                </a:lnTo>
                <a:lnTo>
                  <a:pt x="159" y="450"/>
                </a:lnTo>
                <a:lnTo>
                  <a:pt x="111" y="390"/>
                </a:lnTo>
                <a:lnTo>
                  <a:pt x="91" y="339"/>
                </a:lnTo>
                <a:lnTo>
                  <a:pt x="66" y="242"/>
                </a:lnTo>
                <a:lnTo>
                  <a:pt x="41" y="121"/>
                </a:lnTo>
                <a:lnTo>
                  <a:pt x="0" y="134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73" name="Freeform 546"/>
          <p:cNvSpPr>
            <a:spLocks/>
          </p:cNvSpPr>
          <p:nvPr/>
        </p:nvSpPr>
        <p:spPr bwMode="auto">
          <a:xfrm>
            <a:off x="5744196" y="5033466"/>
            <a:ext cx="258763" cy="316064"/>
          </a:xfrm>
          <a:custGeom>
            <a:avLst/>
            <a:gdLst>
              <a:gd name="T0" fmla="*/ 0 w 1136"/>
              <a:gd name="T1" fmla="*/ 1498 h 1498"/>
              <a:gd name="T2" fmla="*/ 1136 w 1136"/>
              <a:gd name="T3" fmla="*/ 109 h 1498"/>
              <a:gd name="T4" fmla="*/ 1004 w 1136"/>
              <a:gd name="T5" fmla="*/ 0 h 1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6" h="1498">
                <a:moveTo>
                  <a:pt x="0" y="1498"/>
                </a:moveTo>
                <a:lnTo>
                  <a:pt x="1136" y="109"/>
                </a:lnTo>
                <a:lnTo>
                  <a:pt x="1004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74" name="Freeform 547"/>
          <p:cNvSpPr>
            <a:spLocks/>
          </p:cNvSpPr>
          <p:nvPr/>
        </p:nvSpPr>
        <p:spPr bwMode="auto">
          <a:xfrm>
            <a:off x="5696571" y="4896111"/>
            <a:ext cx="111125" cy="107817"/>
          </a:xfrm>
          <a:custGeom>
            <a:avLst/>
            <a:gdLst>
              <a:gd name="T0" fmla="*/ 91 w 490"/>
              <a:gd name="T1" fmla="*/ 514 h 514"/>
              <a:gd name="T2" fmla="*/ 1 w 490"/>
              <a:gd name="T3" fmla="*/ 451 h 514"/>
              <a:gd name="T4" fmla="*/ 0 w 490"/>
              <a:gd name="T5" fmla="*/ 430 h 514"/>
              <a:gd name="T6" fmla="*/ 136 w 490"/>
              <a:gd name="T7" fmla="*/ 258 h 514"/>
              <a:gd name="T8" fmla="*/ 383 w 490"/>
              <a:gd name="T9" fmla="*/ 25 h 514"/>
              <a:gd name="T10" fmla="*/ 437 w 490"/>
              <a:gd name="T11" fmla="*/ 0 h 514"/>
              <a:gd name="T12" fmla="*/ 490 w 490"/>
              <a:gd name="T13" fmla="*/ 39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0" h="514">
                <a:moveTo>
                  <a:pt x="91" y="514"/>
                </a:moveTo>
                <a:lnTo>
                  <a:pt x="1" y="451"/>
                </a:lnTo>
                <a:lnTo>
                  <a:pt x="0" y="430"/>
                </a:lnTo>
                <a:lnTo>
                  <a:pt x="136" y="258"/>
                </a:lnTo>
                <a:lnTo>
                  <a:pt x="383" y="25"/>
                </a:lnTo>
                <a:lnTo>
                  <a:pt x="437" y="0"/>
                </a:lnTo>
                <a:lnTo>
                  <a:pt x="490" y="39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75" name="Freeform 548"/>
          <p:cNvSpPr>
            <a:spLocks/>
          </p:cNvSpPr>
          <p:nvPr/>
        </p:nvSpPr>
        <p:spPr bwMode="auto">
          <a:xfrm>
            <a:off x="6380783" y="5287499"/>
            <a:ext cx="98425" cy="75324"/>
          </a:xfrm>
          <a:custGeom>
            <a:avLst/>
            <a:gdLst>
              <a:gd name="T0" fmla="*/ 161 w 439"/>
              <a:gd name="T1" fmla="*/ 355 h 355"/>
              <a:gd name="T2" fmla="*/ 439 w 439"/>
              <a:gd name="T3" fmla="*/ 16 h 355"/>
              <a:gd name="T4" fmla="*/ 203 w 439"/>
              <a:gd name="T5" fmla="*/ 16 h 355"/>
              <a:gd name="T6" fmla="*/ 184 w 439"/>
              <a:gd name="T7" fmla="*/ 0 h 355"/>
              <a:gd name="T8" fmla="*/ 0 w 439"/>
              <a:gd name="T9" fmla="*/ 221 h 355"/>
              <a:gd name="T10" fmla="*/ 161 w 439"/>
              <a:gd name="T11" fmla="*/ 35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9" h="355">
                <a:moveTo>
                  <a:pt x="161" y="355"/>
                </a:moveTo>
                <a:lnTo>
                  <a:pt x="439" y="16"/>
                </a:lnTo>
                <a:lnTo>
                  <a:pt x="203" y="16"/>
                </a:lnTo>
                <a:lnTo>
                  <a:pt x="184" y="0"/>
                </a:lnTo>
                <a:lnTo>
                  <a:pt x="0" y="221"/>
                </a:lnTo>
                <a:lnTo>
                  <a:pt x="161" y="355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76" name="Freeform 549"/>
          <p:cNvSpPr>
            <a:spLocks/>
          </p:cNvSpPr>
          <p:nvPr/>
        </p:nvSpPr>
        <p:spPr bwMode="auto">
          <a:xfrm>
            <a:off x="6469683" y="5408608"/>
            <a:ext cx="52388" cy="51693"/>
          </a:xfrm>
          <a:custGeom>
            <a:avLst/>
            <a:gdLst>
              <a:gd name="T0" fmla="*/ 230 w 230"/>
              <a:gd name="T1" fmla="*/ 223 h 241"/>
              <a:gd name="T2" fmla="*/ 15 w 230"/>
              <a:gd name="T3" fmla="*/ 241 h 241"/>
              <a:gd name="T4" fmla="*/ 0 w 230"/>
              <a:gd name="T5" fmla="*/ 21 h 241"/>
              <a:gd name="T6" fmla="*/ 218 w 230"/>
              <a:gd name="T7" fmla="*/ 0 h 241"/>
              <a:gd name="T8" fmla="*/ 230 w 230"/>
              <a:gd name="T9" fmla="*/ 223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0" h="241">
                <a:moveTo>
                  <a:pt x="230" y="223"/>
                </a:moveTo>
                <a:lnTo>
                  <a:pt x="15" y="241"/>
                </a:lnTo>
                <a:lnTo>
                  <a:pt x="0" y="21"/>
                </a:lnTo>
                <a:lnTo>
                  <a:pt x="218" y="0"/>
                </a:lnTo>
                <a:lnTo>
                  <a:pt x="230" y="223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77" name="Freeform 550"/>
          <p:cNvSpPr>
            <a:spLocks/>
          </p:cNvSpPr>
          <p:nvPr/>
        </p:nvSpPr>
        <p:spPr bwMode="auto">
          <a:xfrm>
            <a:off x="5928346" y="4965527"/>
            <a:ext cx="122238" cy="103385"/>
          </a:xfrm>
          <a:custGeom>
            <a:avLst/>
            <a:gdLst>
              <a:gd name="T0" fmla="*/ 539 w 539"/>
              <a:gd name="T1" fmla="*/ 348 h 494"/>
              <a:gd name="T2" fmla="*/ 121 w 539"/>
              <a:gd name="T3" fmla="*/ 0 h 494"/>
              <a:gd name="T4" fmla="*/ 0 w 539"/>
              <a:gd name="T5" fmla="*/ 146 h 494"/>
              <a:gd name="T6" fmla="*/ 417 w 539"/>
              <a:gd name="T7" fmla="*/ 494 h 494"/>
              <a:gd name="T8" fmla="*/ 539 w 539"/>
              <a:gd name="T9" fmla="*/ 348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9" h="494">
                <a:moveTo>
                  <a:pt x="539" y="348"/>
                </a:moveTo>
                <a:lnTo>
                  <a:pt x="121" y="0"/>
                </a:lnTo>
                <a:lnTo>
                  <a:pt x="0" y="146"/>
                </a:lnTo>
                <a:lnTo>
                  <a:pt x="417" y="494"/>
                </a:lnTo>
                <a:lnTo>
                  <a:pt x="539" y="34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78" name="Freeform 551"/>
          <p:cNvSpPr>
            <a:spLocks/>
          </p:cNvSpPr>
          <p:nvPr/>
        </p:nvSpPr>
        <p:spPr bwMode="auto">
          <a:xfrm>
            <a:off x="5553696" y="4903496"/>
            <a:ext cx="417513" cy="410588"/>
          </a:xfrm>
          <a:custGeom>
            <a:avLst/>
            <a:gdLst>
              <a:gd name="T0" fmla="*/ 1838 w 1838"/>
              <a:gd name="T1" fmla="*/ 613 h 1946"/>
              <a:gd name="T2" fmla="*/ 729 w 1838"/>
              <a:gd name="T3" fmla="*/ 1946 h 1946"/>
              <a:gd name="T4" fmla="*/ 0 w 1838"/>
              <a:gd name="T5" fmla="*/ 1330 h 1946"/>
              <a:gd name="T6" fmla="*/ 269 w 1838"/>
              <a:gd name="T7" fmla="*/ 1008 h 1946"/>
              <a:gd name="T8" fmla="*/ 129 w 1838"/>
              <a:gd name="T9" fmla="*/ 888 h 1946"/>
              <a:gd name="T10" fmla="*/ 502 w 1838"/>
              <a:gd name="T11" fmla="*/ 435 h 1946"/>
              <a:gd name="T12" fmla="*/ 649 w 1838"/>
              <a:gd name="T13" fmla="*/ 553 h 1946"/>
              <a:gd name="T14" fmla="*/ 1114 w 1838"/>
              <a:gd name="T15" fmla="*/ 0 h 1946"/>
              <a:gd name="T16" fmla="*/ 1838 w 1838"/>
              <a:gd name="T17" fmla="*/ 613 h 1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38" h="1946">
                <a:moveTo>
                  <a:pt x="1838" y="613"/>
                </a:moveTo>
                <a:lnTo>
                  <a:pt x="729" y="1946"/>
                </a:lnTo>
                <a:lnTo>
                  <a:pt x="0" y="1330"/>
                </a:lnTo>
                <a:lnTo>
                  <a:pt x="269" y="1008"/>
                </a:lnTo>
                <a:lnTo>
                  <a:pt x="129" y="888"/>
                </a:lnTo>
                <a:lnTo>
                  <a:pt x="502" y="435"/>
                </a:lnTo>
                <a:lnTo>
                  <a:pt x="649" y="553"/>
                </a:lnTo>
                <a:lnTo>
                  <a:pt x="1114" y="0"/>
                </a:lnTo>
                <a:lnTo>
                  <a:pt x="1838" y="613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79" name="Freeform 552"/>
          <p:cNvSpPr>
            <a:spLocks/>
          </p:cNvSpPr>
          <p:nvPr/>
        </p:nvSpPr>
        <p:spPr bwMode="auto">
          <a:xfrm>
            <a:off x="5820396" y="5200360"/>
            <a:ext cx="469900" cy="261418"/>
          </a:xfrm>
          <a:custGeom>
            <a:avLst/>
            <a:gdLst>
              <a:gd name="T0" fmla="*/ 2073 w 2073"/>
              <a:gd name="T1" fmla="*/ 229 h 1236"/>
              <a:gd name="T2" fmla="*/ 1334 w 2073"/>
              <a:gd name="T3" fmla="*/ 1124 h 1236"/>
              <a:gd name="T4" fmla="*/ 34 w 2073"/>
              <a:gd name="T5" fmla="*/ 1236 h 1236"/>
              <a:gd name="T6" fmla="*/ 0 w 2073"/>
              <a:gd name="T7" fmla="*/ 873 h 1236"/>
              <a:gd name="T8" fmla="*/ 1145 w 2073"/>
              <a:gd name="T9" fmla="*/ 774 h 1236"/>
              <a:gd name="T10" fmla="*/ 1804 w 2073"/>
              <a:gd name="T11" fmla="*/ 0 h 1236"/>
              <a:gd name="T12" fmla="*/ 2073 w 2073"/>
              <a:gd name="T13" fmla="*/ 229 h 1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73" h="1236">
                <a:moveTo>
                  <a:pt x="2073" y="229"/>
                </a:moveTo>
                <a:lnTo>
                  <a:pt x="1334" y="1124"/>
                </a:lnTo>
                <a:lnTo>
                  <a:pt x="34" y="1236"/>
                </a:lnTo>
                <a:lnTo>
                  <a:pt x="0" y="873"/>
                </a:lnTo>
                <a:lnTo>
                  <a:pt x="1145" y="774"/>
                </a:lnTo>
                <a:lnTo>
                  <a:pt x="1804" y="0"/>
                </a:lnTo>
                <a:lnTo>
                  <a:pt x="2073" y="229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80" name="Freeform 553"/>
          <p:cNvSpPr>
            <a:spLocks/>
          </p:cNvSpPr>
          <p:nvPr/>
        </p:nvSpPr>
        <p:spPr bwMode="auto">
          <a:xfrm>
            <a:off x="4605958" y="4416108"/>
            <a:ext cx="1017588" cy="703021"/>
          </a:xfrm>
          <a:custGeom>
            <a:avLst/>
            <a:gdLst>
              <a:gd name="T0" fmla="*/ 4018 w 4487"/>
              <a:gd name="T1" fmla="*/ 3236 h 3334"/>
              <a:gd name="T2" fmla="*/ 4015 w 4487"/>
              <a:gd name="T3" fmla="*/ 3145 h 3334"/>
              <a:gd name="T4" fmla="*/ 4111 w 4487"/>
              <a:gd name="T5" fmla="*/ 2961 h 3334"/>
              <a:gd name="T6" fmla="*/ 4447 w 4487"/>
              <a:gd name="T7" fmla="*/ 2546 h 3334"/>
              <a:gd name="T8" fmla="*/ 4487 w 4487"/>
              <a:gd name="T9" fmla="*/ 2473 h 3334"/>
              <a:gd name="T10" fmla="*/ 4472 w 4487"/>
              <a:gd name="T11" fmla="*/ 2415 h 3334"/>
              <a:gd name="T12" fmla="*/ 4380 w 4487"/>
              <a:gd name="T13" fmla="*/ 2396 h 3334"/>
              <a:gd name="T14" fmla="*/ 3618 w 4487"/>
              <a:gd name="T15" fmla="*/ 2554 h 3334"/>
              <a:gd name="T16" fmla="*/ 3306 w 4487"/>
              <a:gd name="T17" fmla="*/ 2549 h 3334"/>
              <a:gd name="T18" fmla="*/ 3096 w 4487"/>
              <a:gd name="T19" fmla="*/ 2521 h 3334"/>
              <a:gd name="T20" fmla="*/ 2880 w 4487"/>
              <a:gd name="T21" fmla="*/ 2441 h 3334"/>
              <a:gd name="T22" fmla="*/ 2714 w 4487"/>
              <a:gd name="T23" fmla="*/ 2332 h 3334"/>
              <a:gd name="T24" fmla="*/ 2665 w 4487"/>
              <a:gd name="T25" fmla="*/ 2310 h 3334"/>
              <a:gd name="T26" fmla="*/ 2644 w 4487"/>
              <a:gd name="T27" fmla="*/ 2319 h 3334"/>
              <a:gd name="T28" fmla="*/ 2636 w 4487"/>
              <a:gd name="T29" fmla="*/ 2305 h 3334"/>
              <a:gd name="T30" fmla="*/ 2633 w 4487"/>
              <a:gd name="T31" fmla="*/ 2273 h 3334"/>
              <a:gd name="T32" fmla="*/ 2400 w 4487"/>
              <a:gd name="T33" fmla="*/ 2073 h 3334"/>
              <a:gd name="T34" fmla="*/ 2107 w 4487"/>
              <a:gd name="T35" fmla="*/ 1856 h 3334"/>
              <a:gd name="T36" fmla="*/ 1973 w 4487"/>
              <a:gd name="T37" fmla="*/ 1794 h 3334"/>
              <a:gd name="T38" fmla="*/ 1748 w 4487"/>
              <a:gd name="T39" fmla="*/ 1763 h 3334"/>
              <a:gd name="T40" fmla="*/ 1635 w 4487"/>
              <a:gd name="T41" fmla="*/ 1785 h 3334"/>
              <a:gd name="T42" fmla="*/ 1475 w 4487"/>
              <a:gd name="T43" fmla="*/ 1882 h 3334"/>
              <a:gd name="T44" fmla="*/ 1061 w 4487"/>
              <a:gd name="T45" fmla="*/ 2255 h 3334"/>
              <a:gd name="T46" fmla="*/ 983 w 4487"/>
              <a:gd name="T47" fmla="*/ 2309 h 3334"/>
              <a:gd name="T48" fmla="*/ 933 w 4487"/>
              <a:gd name="T49" fmla="*/ 2324 h 3334"/>
              <a:gd name="T50" fmla="*/ 753 w 4487"/>
              <a:gd name="T51" fmla="*/ 2194 h 3334"/>
              <a:gd name="T52" fmla="*/ 527 w 4487"/>
              <a:gd name="T53" fmla="*/ 2046 h 3334"/>
              <a:gd name="T54" fmla="*/ 423 w 4487"/>
              <a:gd name="T55" fmla="*/ 2026 h 3334"/>
              <a:gd name="T56" fmla="*/ 314 w 4487"/>
              <a:gd name="T57" fmla="*/ 1943 h 3334"/>
              <a:gd name="T58" fmla="*/ 181 w 4487"/>
              <a:gd name="T59" fmla="*/ 1752 h 3334"/>
              <a:gd name="T60" fmla="*/ 54 w 4487"/>
              <a:gd name="T61" fmla="*/ 1470 h 3334"/>
              <a:gd name="T62" fmla="*/ 16 w 4487"/>
              <a:gd name="T63" fmla="*/ 1221 h 3334"/>
              <a:gd name="T64" fmla="*/ 0 w 4487"/>
              <a:gd name="T65" fmla="*/ 1096 h 3334"/>
              <a:gd name="T66" fmla="*/ 8 w 4487"/>
              <a:gd name="T67" fmla="*/ 1072 h 3334"/>
              <a:gd name="T68" fmla="*/ 204 w 4487"/>
              <a:gd name="T69" fmla="*/ 823 h 3334"/>
              <a:gd name="T70" fmla="*/ 381 w 4487"/>
              <a:gd name="T71" fmla="*/ 418 h 3334"/>
              <a:gd name="T72" fmla="*/ 728 w 4487"/>
              <a:gd name="T73" fmla="*/ 0 h 3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87" h="3334">
                <a:moveTo>
                  <a:pt x="4053" y="3334"/>
                </a:moveTo>
                <a:lnTo>
                  <a:pt x="4018" y="3236"/>
                </a:lnTo>
                <a:lnTo>
                  <a:pt x="4010" y="3186"/>
                </a:lnTo>
                <a:lnTo>
                  <a:pt x="4015" y="3145"/>
                </a:lnTo>
                <a:lnTo>
                  <a:pt x="4044" y="3068"/>
                </a:lnTo>
                <a:lnTo>
                  <a:pt x="4111" y="2961"/>
                </a:lnTo>
                <a:lnTo>
                  <a:pt x="4374" y="2636"/>
                </a:lnTo>
                <a:lnTo>
                  <a:pt x="4447" y="2546"/>
                </a:lnTo>
                <a:lnTo>
                  <a:pt x="4478" y="2503"/>
                </a:lnTo>
                <a:lnTo>
                  <a:pt x="4487" y="2473"/>
                </a:lnTo>
                <a:lnTo>
                  <a:pt x="4487" y="2442"/>
                </a:lnTo>
                <a:lnTo>
                  <a:pt x="4472" y="2415"/>
                </a:lnTo>
                <a:lnTo>
                  <a:pt x="4441" y="2397"/>
                </a:lnTo>
                <a:lnTo>
                  <a:pt x="4380" y="2396"/>
                </a:lnTo>
                <a:lnTo>
                  <a:pt x="3744" y="2531"/>
                </a:lnTo>
                <a:lnTo>
                  <a:pt x="3618" y="2554"/>
                </a:lnTo>
                <a:lnTo>
                  <a:pt x="3474" y="2559"/>
                </a:lnTo>
                <a:lnTo>
                  <a:pt x="3306" y="2549"/>
                </a:lnTo>
                <a:lnTo>
                  <a:pt x="3175" y="2533"/>
                </a:lnTo>
                <a:lnTo>
                  <a:pt x="3096" y="2521"/>
                </a:lnTo>
                <a:lnTo>
                  <a:pt x="3026" y="2503"/>
                </a:lnTo>
                <a:lnTo>
                  <a:pt x="2880" y="2441"/>
                </a:lnTo>
                <a:lnTo>
                  <a:pt x="2769" y="2378"/>
                </a:lnTo>
                <a:lnTo>
                  <a:pt x="2714" y="2332"/>
                </a:lnTo>
                <a:lnTo>
                  <a:pt x="2673" y="2311"/>
                </a:lnTo>
                <a:lnTo>
                  <a:pt x="2665" y="2310"/>
                </a:lnTo>
                <a:lnTo>
                  <a:pt x="2657" y="2314"/>
                </a:lnTo>
                <a:lnTo>
                  <a:pt x="2644" y="2319"/>
                </a:lnTo>
                <a:lnTo>
                  <a:pt x="2637" y="2313"/>
                </a:lnTo>
                <a:lnTo>
                  <a:pt x="2636" y="2305"/>
                </a:lnTo>
                <a:lnTo>
                  <a:pt x="2636" y="2291"/>
                </a:lnTo>
                <a:lnTo>
                  <a:pt x="2633" y="2273"/>
                </a:lnTo>
                <a:lnTo>
                  <a:pt x="2613" y="2249"/>
                </a:lnTo>
                <a:lnTo>
                  <a:pt x="2400" y="2073"/>
                </a:lnTo>
                <a:lnTo>
                  <a:pt x="2214" y="1931"/>
                </a:lnTo>
                <a:lnTo>
                  <a:pt x="2107" y="1856"/>
                </a:lnTo>
                <a:lnTo>
                  <a:pt x="2046" y="1820"/>
                </a:lnTo>
                <a:lnTo>
                  <a:pt x="1973" y="1794"/>
                </a:lnTo>
                <a:lnTo>
                  <a:pt x="1858" y="1772"/>
                </a:lnTo>
                <a:lnTo>
                  <a:pt x="1748" y="1763"/>
                </a:lnTo>
                <a:lnTo>
                  <a:pt x="1705" y="1767"/>
                </a:lnTo>
                <a:lnTo>
                  <a:pt x="1635" y="1785"/>
                </a:lnTo>
                <a:lnTo>
                  <a:pt x="1555" y="1826"/>
                </a:lnTo>
                <a:lnTo>
                  <a:pt x="1475" y="1882"/>
                </a:lnTo>
                <a:lnTo>
                  <a:pt x="1124" y="2202"/>
                </a:lnTo>
                <a:lnTo>
                  <a:pt x="1061" y="2255"/>
                </a:lnTo>
                <a:lnTo>
                  <a:pt x="1016" y="2288"/>
                </a:lnTo>
                <a:lnTo>
                  <a:pt x="983" y="2309"/>
                </a:lnTo>
                <a:lnTo>
                  <a:pt x="957" y="2322"/>
                </a:lnTo>
                <a:lnTo>
                  <a:pt x="933" y="2324"/>
                </a:lnTo>
                <a:lnTo>
                  <a:pt x="874" y="2294"/>
                </a:lnTo>
                <a:lnTo>
                  <a:pt x="753" y="2194"/>
                </a:lnTo>
                <a:lnTo>
                  <a:pt x="612" y="2094"/>
                </a:lnTo>
                <a:lnTo>
                  <a:pt x="527" y="2046"/>
                </a:lnTo>
                <a:lnTo>
                  <a:pt x="454" y="2029"/>
                </a:lnTo>
                <a:lnTo>
                  <a:pt x="423" y="2026"/>
                </a:lnTo>
                <a:lnTo>
                  <a:pt x="383" y="2010"/>
                </a:lnTo>
                <a:lnTo>
                  <a:pt x="314" y="1943"/>
                </a:lnTo>
                <a:lnTo>
                  <a:pt x="234" y="1840"/>
                </a:lnTo>
                <a:lnTo>
                  <a:pt x="181" y="1752"/>
                </a:lnTo>
                <a:lnTo>
                  <a:pt x="98" y="1573"/>
                </a:lnTo>
                <a:lnTo>
                  <a:pt x="54" y="1470"/>
                </a:lnTo>
                <a:lnTo>
                  <a:pt x="36" y="1397"/>
                </a:lnTo>
                <a:lnTo>
                  <a:pt x="16" y="1221"/>
                </a:lnTo>
                <a:lnTo>
                  <a:pt x="19" y="1159"/>
                </a:lnTo>
                <a:lnTo>
                  <a:pt x="0" y="1096"/>
                </a:lnTo>
                <a:lnTo>
                  <a:pt x="1" y="1083"/>
                </a:lnTo>
                <a:lnTo>
                  <a:pt x="8" y="1072"/>
                </a:lnTo>
                <a:lnTo>
                  <a:pt x="157" y="902"/>
                </a:lnTo>
                <a:lnTo>
                  <a:pt x="204" y="823"/>
                </a:lnTo>
                <a:lnTo>
                  <a:pt x="316" y="551"/>
                </a:lnTo>
                <a:lnTo>
                  <a:pt x="381" y="418"/>
                </a:lnTo>
                <a:lnTo>
                  <a:pt x="428" y="338"/>
                </a:lnTo>
                <a:lnTo>
                  <a:pt x="728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81" name="Freeform 554"/>
          <p:cNvSpPr>
            <a:spLocks/>
          </p:cNvSpPr>
          <p:nvPr/>
        </p:nvSpPr>
        <p:spPr bwMode="auto">
          <a:xfrm>
            <a:off x="5525121" y="5299315"/>
            <a:ext cx="542925" cy="612928"/>
          </a:xfrm>
          <a:custGeom>
            <a:avLst/>
            <a:gdLst>
              <a:gd name="T0" fmla="*/ 2397 w 2397"/>
              <a:gd name="T1" fmla="*/ 2907 h 2907"/>
              <a:gd name="T2" fmla="*/ 2336 w 2397"/>
              <a:gd name="T3" fmla="*/ 2654 h 2907"/>
              <a:gd name="T4" fmla="*/ 2287 w 2397"/>
              <a:gd name="T5" fmla="*/ 2387 h 2907"/>
              <a:gd name="T6" fmla="*/ 2274 w 2397"/>
              <a:gd name="T7" fmla="*/ 2320 h 2907"/>
              <a:gd name="T8" fmla="*/ 2261 w 2397"/>
              <a:gd name="T9" fmla="*/ 2309 h 2907"/>
              <a:gd name="T10" fmla="*/ 2132 w 2397"/>
              <a:gd name="T11" fmla="*/ 2307 h 2907"/>
              <a:gd name="T12" fmla="*/ 1902 w 2397"/>
              <a:gd name="T13" fmla="*/ 2346 h 2907"/>
              <a:gd name="T14" fmla="*/ 1765 w 2397"/>
              <a:gd name="T15" fmla="*/ 2361 h 2907"/>
              <a:gd name="T16" fmla="*/ 1702 w 2397"/>
              <a:gd name="T17" fmla="*/ 2363 h 2907"/>
              <a:gd name="T18" fmla="*/ 1647 w 2397"/>
              <a:gd name="T19" fmla="*/ 2358 h 2907"/>
              <a:gd name="T20" fmla="*/ 1551 w 2397"/>
              <a:gd name="T21" fmla="*/ 2332 h 2907"/>
              <a:gd name="T22" fmla="*/ 1381 w 2397"/>
              <a:gd name="T23" fmla="*/ 2255 h 2907"/>
              <a:gd name="T24" fmla="*/ 1239 w 2397"/>
              <a:gd name="T25" fmla="*/ 2186 h 2907"/>
              <a:gd name="T26" fmla="*/ 1161 w 2397"/>
              <a:gd name="T27" fmla="*/ 2140 h 2907"/>
              <a:gd name="T28" fmla="*/ 1071 w 2397"/>
              <a:gd name="T29" fmla="*/ 2067 h 2907"/>
              <a:gd name="T30" fmla="*/ 968 w 2397"/>
              <a:gd name="T31" fmla="*/ 1969 h 2907"/>
              <a:gd name="T32" fmla="*/ 881 w 2397"/>
              <a:gd name="T33" fmla="*/ 1877 h 2907"/>
              <a:gd name="T34" fmla="*/ 624 w 2397"/>
              <a:gd name="T35" fmla="*/ 1537 h 2907"/>
              <a:gd name="T36" fmla="*/ 410 w 2397"/>
              <a:gd name="T37" fmla="*/ 1212 h 2907"/>
              <a:gd name="T38" fmla="*/ 263 w 2397"/>
              <a:gd name="T39" fmla="*/ 1024 h 2907"/>
              <a:gd name="T40" fmla="*/ 140 w 2397"/>
              <a:gd name="T41" fmla="*/ 902 h 2907"/>
              <a:gd name="T42" fmla="*/ 75 w 2397"/>
              <a:gd name="T43" fmla="*/ 836 h 2907"/>
              <a:gd name="T44" fmla="*/ 20 w 2397"/>
              <a:gd name="T45" fmla="*/ 780 h 2907"/>
              <a:gd name="T46" fmla="*/ 3 w 2397"/>
              <a:gd name="T47" fmla="*/ 754 h 2907"/>
              <a:gd name="T48" fmla="*/ 0 w 2397"/>
              <a:gd name="T49" fmla="*/ 723 h 2907"/>
              <a:gd name="T50" fmla="*/ 19 w 2397"/>
              <a:gd name="T51" fmla="*/ 696 h 2907"/>
              <a:gd name="T52" fmla="*/ 59 w 2397"/>
              <a:gd name="T53" fmla="*/ 673 h 2907"/>
              <a:gd name="T54" fmla="*/ 548 w 2397"/>
              <a:gd name="T55" fmla="*/ 492 h 2907"/>
              <a:gd name="T56" fmla="*/ 627 w 2397"/>
              <a:gd name="T57" fmla="*/ 450 h 2907"/>
              <a:gd name="T58" fmla="*/ 672 w 2397"/>
              <a:gd name="T59" fmla="*/ 415 h 2907"/>
              <a:gd name="T60" fmla="*/ 687 w 2397"/>
              <a:gd name="T61" fmla="*/ 396 h 2907"/>
              <a:gd name="T62" fmla="*/ 698 w 2397"/>
              <a:gd name="T63" fmla="*/ 369 h 2907"/>
              <a:gd name="T64" fmla="*/ 702 w 2397"/>
              <a:gd name="T65" fmla="*/ 286 h 2907"/>
              <a:gd name="T66" fmla="*/ 683 w 2397"/>
              <a:gd name="T67" fmla="*/ 166 h 2907"/>
              <a:gd name="T68" fmla="*/ 632 w 2397"/>
              <a:gd name="T69" fmla="*/ 0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97" h="2907">
                <a:moveTo>
                  <a:pt x="2397" y="2907"/>
                </a:moveTo>
                <a:lnTo>
                  <a:pt x="2336" y="2654"/>
                </a:lnTo>
                <a:lnTo>
                  <a:pt x="2287" y="2387"/>
                </a:lnTo>
                <a:lnTo>
                  <a:pt x="2274" y="2320"/>
                </a:lnTo>
                <a:lnTo>
                  <a:pt x="2261" y="2309"/>
                </a:lnTo>
                <a:lnTo>
                  <a:pt x="2132" y="2307"/>
                </a:lnTo>
                <a:lnTo>
                  <a:pt x="1902" y="2346"/>
                </a:lnTo>
                <a:lnTo>
                  <a:pt x="1765" y="2361"/>
                </a:lnTo>
                <a:lnTo>
                  <a:pt x="1702" y="2363"/>
                </a:lnTo>
                <a:lnTo>
                  <a:pt x="1647" y="2358"/>
                </a:lnTo>
                <a:lnTo>
                  <a:pt x="1551" y="2332"/>
                </a:lnTo>
                <a:lnTo>
                  <a:pt x="1381" y="2255"/>
                </a:lnTo>
                <a:lnTo>
                  <a:pt x="1239" y="2186"/>
                </a:lnTo>
                <a:lnTo>
                  <a:pt x="1161" y="2140"/>
                </a:lnTo>
                <a:lnTo>
                  <a:pt x="1071" y="2067"/>
                </a:lnTo>
                <a:lnTo>
                  <a:pt x="968" y="1969"/>
                </a:lnTo>
                <a:lnTo>
                  <a:pt x="881" y="1877"/>
                </a:lnTo>
                <a:lnTo>
                  <a:pt x="624" y="1537"/>
                </a:lnTo>
                <a:lnTo>
                  <a:pt x="410" y="1212"/>
                </a:lnTo>
                <a:lnTo>
                  <a:pt x="263" y="1024"/>
                </a:lnTo>
                <a:lnTo>
                  <a:pt x="140" y="902"/>
                </a:lnTo>
                <a:lnTo>
                  <a:pt x="75" y="836"/>
                </a:lnTo>
                <a:lnTo>
                  <a:pt x="20" y="780"/>
                </a:lnTo>
                <a:lnTo>
                  <a:pt x="3" y="754"/>
                </a:lnTo>
                <a:lnTo>
                  <a:pt x="0" y="723"/>
                </a:lnTo>
                <a:lnTo>
                  <a:pt x="19" y="696"/>
                </a:lnTo>
                <a:lnTo>
                  <a:pt x="59" y="673"/>
                </a:lnTo>
                <a:lnTo>
                  <a:pt x="548" y="492"/>
                </a:lnTo>
                <a:lnTo>
                  <a:pt x="627" y="450"/>
                </a:lnTo>
                <a:lnTo>
                  <a:pt x="672" y="415"/>
                </a:lnTo>
                <a:lnTo>
                  <a:pt x="687" y="396"/>
                </a:lnTo>
                <a:lnTo>
                  <a:pt x="698" y="369"/>
                </a:lnTo>
                <a:lnTo>
                  <a:pt x="702" y="286"/>
                </a:lnTo>
                <a:lnTo>
                  <a:pt x="683" y="166"/>
                </a:lnTo>
                <a:lnTo>
                  <a:pt x="632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82" name="Freeform 555"/>
          <p:cNvSpPr>
            <a:spLocks/>
          </p:cNvSpPr>
          <p:nvPr/>
        </p:nvSpPr>
        <p:spPr bwMode="auto">
          <a:xfrm>
            <a:off x="3405808" y="5342145"/>
            <a:ext cx="1131888" cy="940808"/>
          </a:xfrm>
          <a:custGeom>
            <a:avLst/>
            <a:gdLst>
              <a:gd name="T0" fmla="*/ 0 w 4989"/>
              <a:gd name="T1" fmla="*/ 131 h 4459"/>
              <a:gd name="T2" fmla="*/ 221 w 4989"/>
              <a:gd name="T3" fmla="*/ 143 h 4459"/>
              <a:gd name="T4" fmla="*/ 258 w 4989"/>
              <a:gd name="T5" fmla="*/ 142 h 4459"/>
              <a:gd name="T6" fmla="*/ 314 w 4989"/>
              <a:gd name="T7" fmla="*/ 123 h 4459"/>
              <a:gd name="T8" fmla="*/ 463 w 4989"/>
              <a:gd name="T9" fmla="*/ 30 h 4459"/>
              <a:gd name="T10" fmla="*/ 494 w 4989"/>
              <a:gd name="T11" fmla="*/ 10 h 4459"/>
              <a:gd name="T12" fmla="*/ 517 w 4989"/>
              <a:gd name="T13" fmla="*/ 0 h 4459"/>
              <a:gd name="T14" fmla="*/ 541 w 4989"/>
              <a:gd name="T15" fmla="*/ 2 h 4459"/>
              <a:gd name="T16" fmla="*/ 579 w 4989"/>
              <a:gd name="T17" fmla="*/ 32 h 4459"/>
              <a:gd name="T18" fmla="*/ 671 w 4989"/>
              <a:gd name="T19" fmla="*/ 148 h 4459"/>
              <a:gd name="T20" fmla="*/ 727 w 4989"/>
              <a:gd name="T21" fmla="*/ 208 h 4459"/>
              <a:gd name="T22" fmla="*/ 764 w 4989"/>
              <a:gd name="T23" fmla="*/ 229 h 4459"/>
              <a:gd name="T24" fmla="*/ 1358 w 4989"/>
              <a:gd name="T25" fmla="*/ 391 h 4459"/>
              <a:gd name="T26" fmla="*/ 1668 w 4989"/>
              <a:gd name="T27" fmla="*/ 462 h 4459"/>
              <a:gd name="T28" fmla="*/ 1791 w 4989"/>
              <a:gd name="T29" fmla="*/ 502 h 4459"/>
              <a:gd name="T30" fmla="*/ 1901 w 4989"/>
              <a:gd name="T31" fmla="*/ 550 h 4459"/>
              <a:gd name="T32" fmla="*/ 2001 w 4989"/>
              <a:gd name="T33" fmla="*/ 609 h 4459"/>
              <a:gd name="T34" fmla="*/ 2153 w 4989"/>
              <a:gd name="T35" fmla="*/ 714 h 4459"/>
              <a:gd name="T36" fmla="*/ 2242 w 4989"/>
              <a:gd name="T37" fmla="*/ 788 h 4459"/>
              <a:gd name="T38" fmla="*/ 2364 w 4989"/>
              <a:gd name="T39" fmla="*/ 905 h 4459"/>
              <a:gd name="T40" fmla="*/ 2543 w 4989"/>
              <a:gd name="T41" fmla="*/ 1120 h 4459"/>
              <a:gd name="T42" fmla="*/ 2571 w 4989"/>
              <a:gd name="T43" fmla="*/ 1152 h 4459"/>
              <a:gd name="T44" fmla="*/ 2602 w 4989"/>
              <a:gd name="T45" fmla="*/ 1177 h 4459"/>
              <a:gd name="T46" fmla="*/ 2637 w 4989"/>
              <a:gd name="T47" fmla="*/ 1191 h 4459"/>
              <a:gd name="T48" fmla="*/ 2656 w 4989"/>
              <a:gd name="T49" fmla="*/ 1193 h 4459"/>
              <a:gd name="T50" fmla="*/ 2724 w 4989"/>
              <a:gd name="T51" fmla="*/ 1172 h 4459"/>
              <a:gd name="T52" fmla="*/ 2917 w 4989"/>
              <a:gd name="T53" fmla="*/ 1044 h 4459"/>
              <a:gd name="T54" fmla="*/ 2962 w 4989"/>
              <a:gd name="T55" fmla="*/ 1017 h 4459"/>
              <a:gd name="T56" fmla="*/ 2989 w 4989"/>
              <a:gd name="T57" fmla="*/ 1008 h 4459"/>
              <a:gd name="T58" fmla="*/ 3006 w 4989"/>
              <a:gd name="T59" fmla="*/ 1012 h 4459"/>
              <a:gd name="T60" fmla="*/ 3047 w 4989"/>
              <a:gd name="T61" fmla="*/ 1086 h 4459"/>
              <a:gd name="T62" fmla="*/ 3058 w 4989"/>
              <a:gd name="T63" fmla="*/ 1092 h 4459"/>
              <a:gd name="T64" fmla="*/ 3112 w 4989"/>
              <a:gd name="T65" fmla="*/ 1092 h 4459"/>
              <a:gd name="T66" fmla="*/ 3129 w 4989"/>
              <a:gd name="T67" fmla="*/ 1097 h 4459"/>
              <a:gd name="T68" fmla="*/ 3140 w 4989"/>
              <a:gd name="T69" fmla="*/ 1107 h 4459"/>
              <a:gd name="T70" fmla="*/ 3156 w 4989"/>
              <a:gd name="T71" fmla="*/ 1128 h 4459"/>
              <a:gd name="T72" fmla="*/ 3222 w 4989"/>
              <a:gd name="T73" fmla="*/ 1324 h 4459"/>
              <a:gd name="T74" fmla="*/ 3292 w 4989"/>
              <a:gd name="T75" fmla="*/ 1482 h 4459"/>
              <a:gd name="T76" fmla="*/ 3367 w 4989"/>
              <a:gd name="T77" fmla="*/ 1634 h 4459"/>
              <a:gd name="T78" fmla="*/ 3625 w 4989"/>
              <a:gd name="T79" fmla="*/ 2054 h 4459"/>
              <a:gd name="T80" fmla="*/ 3696 w 4989"/>
              <a:gd name="T81" fmla="*/ 2159 h 4459"/>
              <a:gd name="T82" fmla="*/ 3960 w 4989"/>
              <a:gd name="T83" fmla="*/ 2473 h 4459"/>
              <a:gd name="T84" fmla="*/ 4037 w 4989"/>
              <a:gd name="T85" fmla="*/ 2571 h 4459"/>
              <a:gd name="T86" fmla="*/ 4100 w 4989"/>
              <a:gd name="T87" fmla="*/ 2668 h 4459"/>
              <a:gd name="T88" fmla="*/ 4207 w 4989"/>
              <a:gd name="T89" fmla="*/ 2889 h 4459"/>
              <a:gd name="T90" fmla="*/ 4525 w 4989"/>
              <a:gd name="T91" fmla="*/ 3625 h 4459"/>
              <a:gd name="T92" fmla="*/ 4582 w 4989"/>
              <a:gd name="T93" fmla="*/ 3753 h 4459"/>
              <a:gd name="T94" fmla="*/ 4862 w 4989"/>
              <a:gd name="T95" fmla="*/ 4217 h 4459"/>
              <a:gd name="T96" fmla="*/ 4929 w 4989"/>
              <a:gd name="T97" fmla="*/ 4324 h 4459"/>
              <a:gd name="T98" fmla="*/ 4982 w 4989"/>
              <a:gd name="T99" fmla="*/ 4439 h 4459"/>
              <a:gd name="T100" fmla="*/ 4989 w 4989"/>
              <a:gd name="T101" fmla="*/ 4459 h 4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989" h="4459">
                <a:moveTo>
                  <a:pt x="0" y="131"/>
                </a:moveTo>
                <a:lnTo>
                  <a:pt x="221" y="143"/>
                </a:lnTo>
                <a:lnTo>
                  <a:pt x="258" y="142"/>
                </a:lnTo>
                <a:lnTo>
                  <a:pt x="314" y="123"/>
                </a:lnTo>
                <a:lnTo>
                  <a:pt x="463" y="30"/>
                </a:lnTo>
                <a:lnTo>
                  <a:pt x="494" y="10"/>
                </a:lnTo>
                <a:lnTo>
                  <a:pt x="517" y="0"/>
                </a:lnTo>
                <a:lnTo>
                  <a:pt x="541" y="2"/>
                </a:lnTo>
                <a:lnTo>
                  <a:pt x="579" y="32"/>
                </a:lnTo>
                <a:lnTo>
                  <a:pt x="671" y="148"/>
                </a:lnTo>
                <a:lnTo>
                  <a:pt x="727" y="208"/>
                </a:lnTo>
                <a:lnTo>
                  <a:pt x="764" y="229"/>
                </a:lnTo>
                <a:lnTo>
                  <a:pt x="1358" y="391"/>
                </a:lnTo>
                <a:lnTo>
                  <a:pt x="1668" y="462"/>
                </a:lnTo>
                <a:lnTo>
                  <a:pt x="1791" y="502"/>
                </a:lnTo>
                <a:lnTo>
                  <a:pt x="1901" y="550"/>
                </a:lnTo>
                <a:lnTo>
                  <a:pt x="2001" y="609"/>
                </a:lnTo>
                <a:lnTo>
                  <a:pt x="2153" y="714"/>
                </a:lnTo>
                <a:lnTo>
                  <a:pt x="2242" y="788"/>
                </a:lnTo>
                <a:lnTo>
                  <a:pt x="2364" y="905"/>
                </a:lnTo>
                <a:lnTo>
                  <a:pt x="2543" y="1120"/>
                </a:lnTo>
                <a:lnTo>
                  <a:pt x="2571" y="1152"/>
                </a:lnTo>
                <a:lnTo>
                  <a:pt x="2602" y="1177"/>
                </a:lnTo>
                <a:lnTo>
                  <a:pt x="2637" y="1191"/>
                </a:lnTo>
                <a:lnTo>
                  <a:pt x="2656" y="1193"/>
                </a:lnTo>
                <a:lnTo>
                  <a:pt x="2724" y="1172"/>
                </a:lnTo>
                <a:lnTo>
                  <a:pt x="2917" y="1044"/>
                </a:lnTo>
                <a:lnTo>
                  <a:pt x="2962" y="1017"/>
                </a:lnTo>
                <a:lnTo>
                  <a:pt x="2989" y="1008"/>
                </a:lnTo>
                <a:lnTo>
                  <a:pt x="3006" y="1012"/>
                </a:lnTo>
                <a:lnTo>
                  <a:pt x="3047" y="1086"/>
                </a:lnTo>
                <a:lnTo>
                  <a:pt x="3058" y="1092"/>
                </a:lnTo>
                <a:lnTo>
                  <a:pt x="3112" y="1092"/>
                </a:lnTo>
                <a:lnTo>
                  <a:pt x="3129" y="1097"/>
                </a:lnTo>
                <a:lnTo>
                  <a:pt x="3140" y="1107"/>
                </a:lnTo>
                <a:lnTo>
                  <a:pt x="3156" y="1128"/>
                </a:lnTo>
                <a:lnTo>
                  <a:pt x="3222" y="1324"/>
                </a:lnTo>
                <a:lnTo>
                  <a:pt x="3292" y="1482"/>
                </a:lnTo>
                <a:lnTo>
                  <a:pt x="3367" y="1634"/>
                </a:lnTo>
                <a:lnTo>
                  <a:pt x="3625" y="2054"/>
                </a:lnTo>
                <a:lnTo>
                  <a:pt x="3696" y="2159"/>
                </a:lnTo>
                <a:lnTo>
                  <a:pt x="3960" y="2473"/>
                </a:lnTo>
                <a:lnTo>
                  <a:pt x="4037" y="2571"/>
                </a:lnTo>
                <a:lnTo>
                  <a:pt x="4100" y="2668"/>
                </a:lnTo>
                <a:lnTo>
                  <a:pt x="4207" y="2889"/>
                </a:lnTo>
                <a:lnTo>
                  <a:pt x="4525" y="3625"/>
                </a:lnTo>
                <a:lnTo>
                  <a:pt x="4582" y="3753"/>
                </a:lnTo>
                <a:lnTo>
                  <a:pt x="4862" y="4217"/>
                </a:lnTo>
                <a:lnTo>
                  <a:pt x="4929" y="4324"/>
                </a:lnTo>
                <a:lnTo>
                  <a:pt x="4982" y="4439"/>
                </a:lnTo>
                <a:lnTo>
                  <a:pt x="4989" y="4459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83" name="Freeform 556"/>
          <p:cNvSpPr>
            <a:spLocks/>
          </p:cNvSpPr>
          <p:nvPr/>
        </p:nvSpPr>
        <p:spPr bwMode="auto">
          <a:xfrm>
            <a:off x="4566271" y="3791364"/>
            <a:ext cx="50800" cy="48739"/>
          </a:xfrm>
          <a:custGeom>
            <a:avLst/>
            <a:gdLst>
              <a:gd name="T0" fmla="*/ 126 w 229"/>
              <a:gd name="T1" fmla="*/ 0 h 234"/>
              <a:gd name="T2" fmla="*/ 176 w 229"/>
              <a:gd name="T3" fmla="*/ 5 h 234"/>
              <a:gd name="T4" fmla="*/ 205 w 229"/>
              <a:gd name="T5" fmla="*/ 25 h 234"/>
              <a:gd name="T6" fmla="*/ 226 w 229"/>
              <a:gd name="T7" fmla="*/ 64 h 234"/>
              <a:gd name="T8" fmla="*/ 229 w 229"/>
              <a:gd name="T9" fmla="*/ 105 h 234"/>
              <a:gd name="T10" fmla="*/ 217 w 229"/>
              <a:gd name="T11" fmla="*/ 146 h 234"/>
              <a:gd name="T12" fmla="*/ 190 w 229"/>
              <a:gd name="T13" fmla="*/ 189 h 234"/>
              <a:gd name="T14" fmla="*/ 156 w 229"/>
              <a:gd name="T15" fmla="*/ 220 h 234"/>
              <a:gd name="T16" fmla="*/ 110 w 229"/>
              <a:gd name="T17" fmla="*/ 234 h 234"/>
              <a:gd name="T18" fmla="*/ 75 w 229"/>
              <a:gd name="T19" fmla="*/ 233 h 234"/>
              <a:gd name="T20" fmla="*/ 37 w 229"/>
              <a:gd name="T21" fmla="*/ 212 h 234"/>
              <a:gd name="T22" fmla="*/ 10 w 229"/>
              <a:gd name="T23" fmla="*/ 172 h 234"/>
              <a:gd name="T24" fmla="*/ 0 w 229"/>
              <a:gd name="T25" fmla="*/ 127 h 234"/>
              <a:gd name="T26" fmla="*/ 1 w 229"/>
              <a:gd name="T27" fmla="*/ 89 h 234"/>
              <a:gd name="T28" fmla="*/ 16 w 229"/>
              <a:gd name="T29" fmla="*/ 49 h 234"/>
              <a:gd name="T30" fmla="*/ 34 w 229"/>
              <a:gd name="T31" fmla="*/ 23 h 234"/>
              <a:gd name="T32" fmla="*/ 60 w 229"/>
              <a:gd name="T33" fmla="*/ 6 h 234"/>
              <a:gd name="T34" fmla="*/ 126 w 229"/>
              <a:gd name="T35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9" h="234">
                <a:moveTo>
                  <a:pt x="126" y="0"/>
                </a:moveTo>
                <a:lnTo>
                  <a:pt x="176" y="5"/>
                </a:lnTo>
                <a:lnTo>
                  <a:pt x="205" y="25"/>
                </a:lnTo>
                <a:lnTo>
                  <a:pt x="226" y="64"/>
                </a:lnTo>
                <a:lnTo>
                  <a:pt x="229" y="105"/>
                </a:lnTo>
                <a:lnTo>
                  <a:pt x="217" y="146"/>
                </a:lnTo>
                <a:lnTo>
                  <a:pt x="190" y="189"/>
                </a:lnTo>
                <a:lnTo>
                  <a:pt x="156" y="220"/>
                </a:lnTo>
                <a:lnTo>
                  <a:pt x="110" y="234"/>
                </a:lnTo>
                <a:lnTo>
                  <a:pt x="75" y="233"/>
                </a:lnTo>
                <a:lnTo>
                  <a:pt x="37" y="212"/>
                </a:lnTo>
                <a:lnTo>
                  <a:pt x="10" y="172"/>
                </a:lnTo>
                <a:lnTo>
                  <a:pt x="0" y="127"/>
                </a:lnTo>
                <a:lnTo>
                  <a:pt x="1" y="89"/>
                </a:lnTo>
                <a:lnTo>
                  <a:pt x="16" y="49"/>
                </a:lnTo>
                <a:lnTo>
                  <a:pt x="34" y="23"/>
                </a:lnTo>
                <a:lnTo>
                  <a:pt x="60" y="6"/>
                </a:lnTo>
                <a:lnTo>
                  <a:pt x="126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84" name="Freeform 557"/>
          <p:cNvSpPr>
            <a:spLocks/>
          </p:cNvSpPr>
          <p:nvPr/>
        </p:nvSpPr>
        <p:spPr bwMode="auto">
          <a:xfrm>
            <a:off x="4515471" y="3848965"/>
            <a:ext cx="49213" cy="47262"/>
          </a:xfrm>
          <a:custGeom>
            <a:avLst/>
            <a:gdLst>
              <a:gd name="T0" fmla="*/ 204 w 222"/>
              <a:gd name="T1" fmla="*/ 176 h 222"/>
              <a:gd name="T2" fmla="*/ 167 w 222"/>
              <a:gd name="T3" fmla="*/ 206 h 222"/>
              <a:gd name="T4" fmla="*/ 134 w 222"/>
              <a:gd name="T5" fmla="*/ 222 h 222"/>
              <a:gd name="T6" fmla="*/ 89 w 222"/>
              <a:gd name="T7" fmla="*/ 220 h 222"/>
              <a:gd name="T8" fmla="*/ 51 w 222"/>
              <a:gd name="T9" fmla="*/ 205 h 222"/>
              <a:gd name="T10" fmla="*/ 26 w 222"/>
              <a:gd name="T11" fmla="*/ 183 h 222"/>
              <a:gd name="T12" fmla="*/ 9 w 222"/>
              <a:gd name="T13" fmla="*/ 154 h 222"/>
              <a:gd name="T14" fmla="*/ 0 w 222"/>
              <a:gd name="T15" fmla="*/ 112 h 222"/>
              <a:gd name="T16" fmla="*/ 2 w 222"/>
              <a:gd name="T17" fmla="*/ 79 h 222"/>
              <a:gd name="T18" fmla="*/ 11 w 222"/>
              <a:gd name="T19" fmla="*/ 50 h 222"/>
              <a:gd name="T20" fmla="*/ 32 w 222"/>
              <a:gd name="T21" fmla="*/ 24 h 222"/>
              <a:gd name="T22" fmla="*/ 56 w 222"/>
              <a:gd name="T23" fmla="*/ 9 h 222"/>
              <a:gd name="T24" fmla="*/ 83 w 222"/>
              <a:gd name="T25" fmla="*/ 2 h 222"/>
              <a:gd name="T26" fmla="*/ 118 w 222"/>
              <a:gd name="T27" fmla="*/ 0 h 222"/>
              <a:gd name="T28" fmla="*/ 149 w 222"/>
              <a:gd name="T29" fmla="*/ 4 h 222"/>
              <a:gd name="T30" fmla="*/ 175 w 222"/>
              <a:gd name="T31" fmla="*/ 19 h 222"/>
              <a:gd name="T32" fmla="*/ 199 w 222"/>
              <a:gd name="T33" fmla="*/ 40 h 222"/>
              <a:gd name="T34" fmla="*/ 215 w 222"/>
              <a:gd name="T35" fmla="*/ 63 h 222"/>
              <a:gd name="T36" fmla="*/ 222 w 222"/>
              <a:gd name="T37" fmla="*/ 86 h 222"/>
              <a:gd name="T38" fmla="*/ 204 w 222"/>
              <a:gd name="T39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22" h="222">
                <a:moveTo>
                  <a:pt x="204" y="176"/>
                </a:moveTo>
                <a:lnTo>
                  <a:pt x="167" y="206"/>
                </a:lnTo>
                <a:lnTo>
                  <a:pt x="134" y="222"/>
                </a:lnTo>
                <a:lnTo>
                  <a:pt x="89" y="220"/>
                </a:lnTo>
                <a:lnTo>
                  <a:pt x="51" y="205"/>
                </a:lnTo>
                <a:lnTo>
                  <a:pt x="26" y="183"/>
                </a:lnTo>
                <a:lnTo>
                  <a:pt x="9" y="154"/>
                </a:lnTo>
                <a:lnTo>
                  <a:pt x="0" y="112"/>
                </a:lnTo>
                <a:lnTo>
                  <a:pt x="2" y="79"/>
                </a:lnTo>
                <a:lnTo>
                  <a:pt x="11" y="50"/>
                </a:lnTo>
                <a:lnTo>
                  <a:pt x="32" y="24"/>
                </a:lnTo>
                <a:lnTo>
                  <a:pt x="56" y="9"/>
                </a:lnTo>
                <a:lnTo>
                  <a:pt x="83" y="2"/>
                </a:lnTo>
                <a:lnTo>
                  <a:pt x="118" y="0"/>
                </a:lnTo>
                <a:lnTo>
                  <a:pt x="149" y="4"/>
                </a:lnTo>
                <a:lnTo>
                  <a:pt x="175" y="19"/>
                </a:lnTo>
                <a:lnTo>
                  <a:pt x="199" y="40"/>
                </a:lnTo>
                <a:lnTo>
                  <a:pt x="215" y="63"/>
                </a:lnTo>
                <a:lnTo>
                  <a:pt x="222" y="86"/>
                </a:lnTo>
                <a:lnTo>
                  <a:pt x="204" y="176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85" name="Freeform 558"/>
          <p:cNvSpPr>
            <a:spLocks/>
          </p:cNvSpPr>
          <p:nvPr/>
        </p:nvSpPr>
        <p:spPr bwMode="auto">
          <a:xfrm>
            <a:off x="5001246" y="4667187"/>
            <a:ext cx="107950" cy="97478"/>
          </a:xfrm>
          <a:custGeom>
            <a:avLst/>
            <a:gdLst>
              <a:gd name="T0" fmla="*/ 316 w 476"/>
              <a:gd name="T1" fmla="*/ 462 h 462"/>
              <a:gd name="T2" fmla="*/ 0 w 476"/>
              <a:gd name="T3" fmla="*/ 200 h 462"/>
              <a:gd name="T4" fmla="*/ 168 w 476"/>
              <a:gd name="T5" fmla="*/ 0 h 462"/>
              <a:gd name="T6" fmla="*/ 476 w 476"/>
              <a:gd name="T7" fmla="*/ 257 h 462"/>
              <a:gd name="T8" fmla="*/ 316 w 476"/>
              <a:gd name="T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" h="462">
                <a:moveTo>
                  <a:pt x="316" y="462"/>
                </a:moveTo>
                <a:lnTo>
                  <a:pt x="0" y="200"/>
                </a:lnTo>
                <a:lnTo>
                  <a:pt x="168" y="0"/>
                </a:lnTo>
                <a:lnTo>
                  <a:pt x="476" y="257"/>
                </a:lnTo>
                <a:lnTo>
                  <a:pt x="316" y="46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86" name="Freeform 559"/>
          <p:cNvSpPr>
            <a:spLocks/>
          </p:cNvSpPr>
          <p:nvPr/>
        </p:nvSpPr>
        <p:spPr bwMode="auto">
          <a:xfrm>
            <a:off x="5117133" y="3844534"/>
            <a:ext cx="233363" cy="165417"/>
          </a:xfrm>
          <a:custGeom>
            <a:avLst/>
            <a:gdLst>
              <a:gd name="T0" fmla="*/ 195 w 1027"/>
              <a:gd name="T1" fmla="*/ 0 h 785"/>
              <a:gd name="T2" fmla="*/ 1027 w 1027"/>
              <a:gd name="T3" fmla="*/ 707 h 785"/>
              <a:gd name="T4" fmla="*/ 969 w 1027"/>
              <a:gd name="T5" fmla="*/ 785 h 785"/>
              <a:gd name="T6" fmla="*/ 219 w 1027"/>
              <a:gd name="T7" fmla="*/ 164 h 785"/>
              <a:gd name="T8" fmla="*/ 83 w 1027"/>
              <a:gd name="T9" fmla="*/ 334 h 785"/>
              <a:gd name="T10" fmla="*/ 0 w 1027"/>
              <a:gd name="T11" fmla="*/ 249 h 785"/>
              <a:gd name="T12" fmla="*/ 195 w 1027"/>
              <a:gd name="T13" fmla="*/ 0 h 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7" h="785">
                <a:moveTo>
                  <a:pt x="195" y="0"/>
                </a:moveTo>
                <a:lnTo>
                  <a:pt x="1027" y="707"/>
                </a:lnTo>
                <a:lnTo>
                  <a:pt x="969" y="785"/>
                </a:lnTo>
                <a:lnTo>
                  <a:pt x="219" y="164"/>
                </a:lnTo>
                <a:lnTo>
                  <a:pt x="83" y="334"/>
                </a:lnTo>
                <a:lnTo>
                  <a:pt x="0" y="249"/>
                </a:lnTo>
                <a:lnTo>
                  <a:pt x="195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87" name="Freeform 561"/>
          <p:cNvSpPr>
            <a:spLocks/>
          </p:cNvSpPr>
          <p:nvPr/>
        </p:nvSpPr>
        <p:spPr bwMode="auto">
          <a:xfrm>
            <a:off x="4940921" y="2287845"/>
            <a:ext cx="695325" cy="282095"/>
          </a:xfrm>
          <a:custGeom>
            <a:avLst/>
            <a:gdLst>
              <a:gd name="T0" fmla="*/ 3065 w 3065"/>
              <a:gd name="T1" fmla="*/ 1219 h 1333"/>
              <a:gd name="T2" fmla="*/ 3003 w 3065"/>
              <a:gd name="T3" fmla="*/ 1103 h 1333"/>
              <a:gd name="T4" fmla="*/ 2960 w 3065"/>
              <a:gd name="T5" fmla="*/ 1015 h 1333"/>
              <a:gd name="T6" fmla="*/ 2948 w 3065"/>
              <a:gd name="T7" fmla="*/ 965 h 1333"/>
              <a:gd name="T8" fmla="*/ 2937 w 3065"/>
              <a:gd name="T9" fmla="*/ 931 h 1333"/>
              <a:gd name="T10" fmla="*/ 2919 w 3065"/>
              <a:gd name="T11" fmla="*/ 914 h 1333"/>
              <a:gd name="T12" fmla="*/ 2876 w 3065"/>
              <a:gd name="T13" fmla="*/ 904 h 1333"/>
              <a:gd name="T14" fmla="*/ 2822 w 3065"/>
              <a:gd name="T15" fmla="*/ 900 h 1333"/>
              <a:gd name="T16" fmla="*/ 2764 w 3065"/>
              <a:gd name="T17" fmla="*/ 884 h 1333"/>
              <a:gd name="T18" fmla="*/ 2735 w 3065"/>
              <a:gd name="T19" fmla="*/ 861 h 1333"/>
              <a:gd name="T20" fmla="*/ 2595 w 3065"/>
              <a:gd name="T21" fmla="*/ 772 h 1333"/>
              <a:gd name="T22" fmla="*/ 2522 w 3065"/>
              <a:gd name="T23" fmla="*/ 716 h 1333"/>
              <a:gd name="T24" fmla="*/ 2467 w 3065"/>
              <a:gd name="T25" fmla="*/ 669 h 1333"/>
              <a:gd name="T26" fmla="*/ 2409 w 3065"/>
              <a:gd name="T27" fmla="*/ 632 h 1333"/>
              <a:gd name="T28" fmla="*/ 2280 w 3065"/>
              <a:gd name="T29" fmla="*/ 600 h 1333"/>
              <a:gd name="T30" fmla="*/ 2152 w 3065"/>
              <a:gd name="T31" fmla="*/ 579 h 1333"/>
              <a:gd name="T32" fmla="*/ 1968 w 3065"/>
              <a:gd name="T33" fmla="*/ 564 h 1333"/>
              <a:gd name="T34" fmla="*/ 1842 w 3065"/>
              <a:gd name="T35" fmla="*/ 543 h 1333"/>
              <a:gd name="T36" fmla="*/ 1696 w 3065"/>
              <a:gd name="T37" fmla="*/ 508 h 1333"/>
              <a:gd name="T38" fmla="*/ 1534 w 3065"/>
              <a:gd name="T39" fmla="*/ 458 h 1333"/>
              <a:gd name="T40" fmla="*/ 1439 w 3065"/>
              <a:gd name="T41" fmla="*/ 418 h 1333"/>
              <a:gd name="T42" fmla="*/ 1302 w 3065"/>
              <a:gd name="T43" fmla="*/ 360 h 1333"/>
              <a:gd name="T44" fmla="*/ 1229 w 3065"/>
              <a:gd name="T45" fmla="*/ 315 h 1333"/>
              <a:gd name="T46" fmla="*/ 1148 w 3065"/>
              <a:gd name="T47" fmla="*/ 263 h 1333"/>
              <a:gd name="T48" fmla="*/ 1089 w 3065"/>
              <a:gd name="T49" fmla="*/ 219 h 1333"/>
              <a:gd name="T50" fmla="*/ 990 w 3065"/>
              <a:gd name="T51" fmla="*/ 126 h 1333"/>
              <a:gd name="T52" fmla="*/ 951 w 3065"/>
              <a:gd name="T53" fmla="*/ 87 h 1333"/>
              <a:gd name="T54" fmla="*/ 867 w 3065"/>
              <a:gd name="T55" fmla="*/ 3 h 1333"/>
              <a:gd name="T56" fmla="*/ 815 w 3065"/>
              <a:gd name="T57" fmla="*/ 0 h 1333"/>
              <a:gd name="T58" fmla="*/ 735 w 3065"/>
              <a:gd name="T59" fmla="*/ 31 h 1333"/>
              <a:gd name="T60" fmla="*/ 485 w 3065"/>
              <a:gd name="T61" fmla="*/ 158 h 1333"/>
              <a:gd name="T62" fmla="*/ 275 w 3065"/>
              <a:gd name="T63" fmla="*/ 251 h 1333"/>
              <a:gd name="T64" fmla="*/ 200 w 3065"/>
              <a:gd name="T65" fmla="*/ 384 h 1333"/>
              <a:gd name="T66" fmla="*/ 0 w 3065"/>
              <a:gd name="T67" fmla="*/ 894 h 1333"/>
              <a:gd name="T68" fmla="*/ 17 w 3065"/>
              <a:gd name="T69" fmla="*/ 1333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65" h="1333">
                <a:moveTo>
                  <a:pt x="3065" y="1219"/>
                </a:moveTo>
                <a:lnTo>
                  <a:pt x="3003" y="1103"/>
                </a:lnTo>
                <a:lnTo>
                  <a:pt x="2960" y="1015"/>
                </a:lnTo>
                <a:lnTo>
                  <a:pt x="2948" y="965"/>
                </a:lnTo>
                <a:lnTo>
                  <a:pt x="2937" y="931"/>
                </a:lnTo>
                <a:lnTo>
                  <a:pt x="2919" y="914"/>
                </a:lnTo>
                <a:lnTo>
                  <a:pt x="2876" y="904"/>
                </a:lnTo>
                <a:lnTo>
                  <a:pt x="2822" y="900"/>
                </a:lnTo>
                <a:lnTo>
                  <a:pt x="2764" y="884"/>
                </a:lnTo>
                <a:lnTo>
                  <a:pt x="2735" y="861"/>
                </a:lnTo>
                <a:lnTo>
                  <a:pt x="2595" y="772"/>
                </a:lnTo>
                <a:lnTo>
                  <a:pt x="2522" y="716"/>
                </a:lnTo>
                <a:lnTo>
                  <a:pt x="2467" y="669"/>
                </a:lnTo>
                <a:lnTo>
                  <a:pt x="2409" y="632"/>
                </a:lnTo>
                <a:lnTo>
                  <a:pt x="2280" y="600"/>
                </a:lnTo>
                <a:lnTo>
                  <a:pt x="2152" y="579"/>
                </a:lnTo>
                <a:lnTo>
                  <a:pt x="1968" y="564"/>
                </a:lnTo>
                <a:lnTo>
                  <a:pt x="1842" y="543"/>
                </a:lnTo>
                <a:lnTo>
                  <a:pt x="1696" y="508"/>
                </a:lnTo>
                <a:lnTo>
                  <a:pt x="1534" y="458"/>
                </a:lnTo>
                <a:lnTo>
                  <a:pt x="1439" y="418"/>
                </a:lnTo>
                <a:lnTo>
                  <a:pt x="1302" y="360"/>
                </a:lnTo>
                <a:lnTo>
                  <a:pt x="1229" y="315"/>
                </a:lnTo>
                <a:lnTo>
                  <a:pt x="1148" y="263"/>
                </a:lnTo>
                <a:lnTo>
                  <a:pt x="1089" y="219"/>
                </a:lnTo>
                <a:lnTo>
                  <a:pt x="990" y="126"/>
                </a:lnTo>
                <a:lnTo>
                  <a:pt x="951" y="87"/>
                </a:lnTo>
                <a:lnTo>
                  <a:pt x="867" y="3"/>
                </a:lnTo>
                <a:lnTo>
                  <a:pt x="815" y="0"/>
                </a:lnTo>
                <a:lnTo>
                  <a:pt x="735" y="31"/>
                </a:lnTo>
                <a:lnTo>
                  <a:pt x="485" y="158"/>
                </a:lnTo>
                <a:lnTo>
                  <a:pt x="275" y="251"/>
                </a:lnTo>
                <a:lnTo>
                  <a:pt x="200" y="384"/>
                </a:lnTo>
                <a:lnTo>
                  <a:pt x="0" y="894"/>
                </a:lnTo>
                <a:lnTo>
                  <a:pt x="17" y="1333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88" name="Freeform 562"/>
          <p:cNvSpPr>
            <a:spLocks/>
          </p:cNvSpPr>
          <p:nvPr/>
        </p:nvSpPr>
        <p:spPr bwMode="auto">
          <a:xfrm>
            <a:off x="4472608" y="3846011"/>
            <a:ext cx="42863" cy="113724"/>
          </a:xfrm>
          <a:custGeom>
            <a:avLst/>
            <a:gdLst>
              <a:gd name="T0" fmla="*/ 189 w 189"/>
              <a:gd name="T1" fmla="*/ 538 h 538"/>
              <a:gd name="T2" fmla="*/ 112 w 189"/>
              <a:gd name="T3" fmla="*/ 425 h 538"/>
              <a:gd name="T4" fmla="*/ 54 w 189"/>
              <a:gd name="T5" fmla="*/ 326 h 538"/>
              <a:gd name="T6" fmla="*/ 17 w 189"/>
              <a:gd name="T7" fmla="*/ 235 h 538"/>
              <a:gd name="T8" fmla="*/ 3 w 189"/>
              <a:gd name="T9" fmla="*/ 153 h 538"/>
              <a:gd name="T10" fmla="*/ 0 w 189"/>
              <a:gd name="T11" fmla="*/ 78 h 538"/>
              <a:gd name="T12" fmla="*/ 30 w 189"/>
              <a:gd name="T13" fmla="*/ 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9" h="538">
                <a:moveTo>
                  <a:pt x="189" y="538"/>
                </a:moveTo>
                <a:lnTo>
                  <a:pt x="112" y="425"/>
                </a:lnTo>
                <a:lnTo>
                  <a:pt x="54" y="326"/>
                </a:lnTo>
                <a:lnTo>
                  <a:pt x="17" y="235"/>
                </a:lnTo>
                <a:lnTo>
                  <a:pt x="3" y="153"/>
                </a:lnTo>
                <a:lnTo>
                  <a:pt x="0" y="78"/>
                </a:lnTo>
                <a:lnTo>
                  <a:pt x="30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89" name="Freeform 563"/>
          <p:cNvSpPr>
            <a:spLocks/>
          </p:cNvSpPr>
          <p:nvPr/>
        </p:nvSpPr>
        <p:spPr bwMode="auto">
          <a:xfrm>
            <a:off x="4294808" y="3552101"/>
            <a:ext cx="230188" cy="248125"/>
          </a:xfrm>
          <a:custGeom>
            <a:avLst/>
            <a:gdLst>
              <a:gd name="T0" fmla="*/ 918 w 1018"/>
              <a:gd name="T1" fmla="*/ 0 h 1182"/>
              <a:gd name="T2" fmla="*/ 1018 w 1018"/>
              <a:gd name="T3" fmla="*/ 93 h 1182"/>
              <a:gd name="T4" fmla="*/ 95 w 1018"/>
              <a:gd name="T5" fmla="*/ 1182 h 1182"/>
              <a:gd name="T6" fmla="*/ 0 w 1018"/>
              <a:gd name="T7" fmla="*/ 1105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8" h="1182">
                <a:moveTo>
                  <a:pt x="918" y="0"/>
                </a:moveTo>
                <a:lnTo>
                  <a:pt x="1018" y="93"/>
                </a:lnTo>
                <a:lnTo>
                  <a:pt x="95" y="1182"/>
                </a:lnTo>
                <a:lnTo>
                  <a:pt x="0" y="1105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90" name="Freeform 564"/>
          <p:cNvSpPr>
            <a:spLocks/>
          </p:cNvSpPr>
          <p:nvPr/>
        </p:nvSpPr>
        <p:spPr bwMode="auto">
          <a:xfrm>
            <a:off x="4197971" y="1268760"/>
            <a:ext cx="747713" cy="352988"/>
          </a:xfrm>
          <a:custGeom>
            <a:avLst/>
            <a:gdLst>
              <a:gd name="T0" fmla="*/ 0 w 3298"/>
              <a:gd name="T1" fmla="*/ 126 h 1667"/>
              <a:gd name="T2" fmla="*/ 30 w 3298"/>
              <a:gd name="T3" fmla="*/ 220 h 1667"/>
              <a:gd name="T4" fmla="*/ 93 w 3298"/>
              <a:gd name="T5" fmla="*/ 336 h 1667"/>
              <a:gd name="T6" fmla="*/ 171 w 3298"/>
              <a:gd name="T7" fmla="*/ 443 h 1667"/>
              <a:gd name="T8" fmla="*/ 253 w 3298"/>
              <a:gd name="T9" fmla="*/ 546 h 1667"/>
              <a:gd name="T10" fmla="*/ 359 w 3298"/>
              <a:gd name="T11" fmla="*/ 651 h 1667"/>
              <a:gd name="T12" fmla="*/ 527 w 3298"/>
              <a:gd name="T13" fmla="*/ 813 h 1667"/>
              <a:gd name="T14" fmla="*/ 856 w 3298"/>
              <a:gd name="T15" fmla="*/ 1192 h 1667"/>
              <a:gd name="T16" fmla="*/ 943 w 3298"/>
              <a:gd name="T17" fmla="*/ 1264 h 1667"/>
              <a:gd name="T18" fmla="*/ 1123 w 3298"/>
              <a:gd name="T19" fmla="*/ 1395 h 1667"/>
              <a:gd name="T20" fmla="*/ 1374 w 3298"/>
              <a:gd name="T21" fmla="*/ 1557 h 1667"/>
              <a:gd name="T22" fmla="*/ 1475 w 3298"/>
              <a:gd name="T23" fmla="*/ 1611 h 1667"/>
              <a:gd name="T24" fmla="*/ 1579 w 3298"/>
              <a:gd name="T25" fmla="*/ 1645 h 1667"/>
              <a:gd name="T26" fmla="*/ 1690 w 3298"/>
              <a:gd name="T27" fmla="*/ 1663 h 1667"/>
              <a:gd name="T28" fmla="*/ 1800 w 3298"/>
              <a:gd name="T29" fmla="*/ 1667 h 1667"/>
              <a:gd name="T30" fmla="*/ 1912 w 3298"/>
              <a:gd name="T31" fmla="*/ 1659 h 1667"/>
              <a:gd name="T32" fmla="*/ 2028 w 3298"/>
              <a:gd name="T33" fmla="*/ 1634 h 1667"/>
              <a:gd name="T34" fmla="*/ 2238 w 3298"/>
              <a:gd name="T35" fmla="*/ 1547 h 1667"/>
              <a:gd name="T36" fmla="*/ 2278 w 3298"/>
              <a:gd name="T37" fmla="*/ 1541 h 1667"/>
              <a:gd name="T38" fmla="*/ 2354 w 3298"/>
              <a:gd name="T39" fmla="*/ 1541 h 1667"/>
              <a:gd name="T40" fmla="*/ 2391 w 3298"/>
              <a:gd name="T41" fmla="*/ 1530 h 1667"/>
              <a:gd name="T42" fmla="*/ 2417 w 3298"/>
              <a:gd name="T43" fmla="*/ 1517 h 1667"/>
              <a:gd name="T44" fmla="*/ 2534 w 3298"/>
              <a:gd name="T45" fmla="*/ 1407 h 1667"/>
              <a:gd name="T46" fmla="*/ 2605 w 3298"/>
              <a:gd name="T47" fmla="*/ 1308 h 1667"/>
              <a:gd name="T48" fmla="*/ 2754 w 3298"/>
              <a:gd name="T49" fmla="*/ 1103 h 1667"/>
              <a:gd name="T50" fmla="*/ 3000 w 3298"/>
              <a:gd name="T51" fmla="*/ 822 h 1667"/>
              <a:gd name="T52" fmla="*/ 3154 w 3298"/>
              <a:gd name="T53" fmla="*/ 611 h 1667"/>
              <a:gd name="T54" fmla="*/ 3274 w 3298"/>
              <a:gd name="T55" fmla="*/ 428 h 1667"/>
              <a:gd name="T56" fmla="*/ 3298 w 3298"/>
              <a:gd name="T57" fmla="*/ 367 h 1667"/>
              <a:gd name="T58" fmla="*/ 3294 w 3298"/>
              <a:gd name="T59" fmla="*/ 346 h 1667"/>
              <a:gd name="T60" fmla="*/ 3281 w 3298"/>
              <a:gd name="T61" fmla="*/ 320 h 1667"/>
              <a:gd name="T62" fmla="*/ 3232 w 3298"/>
              <a:gd name="T63" fmla="*/ 253 h 1667"/>
              <a:gd name="T64" fmla="*/ 3204 w 3298"/>
              <a:gd name="T65" fmla="*/ 232 h 1667"/>
              <a:gd name="T66" fmla="*/ 3177 w 3298"/>
              <a:gd name="T67" fmla="*/ 231 h 1667"/>
              <a:gd name="T68" fmla="*/ 3150 w 3298"/>
              <a:gd name="T69" fmla="*/ 247 h 1667"/>
              <a:gd name="T70" fmla="*/ 3032 w 3298"/>
              <a:gd name="T71" fmla="*/ 326 h 1667"/>
              <a:gd name="T72" fmla="*/ 2987 w 3298"/>
              <a:gd name="T73" fmla="*/ 333 h 1667"/>
              <a:gd name="T74" fmla="*/ 2945 w 3298"/>
              <a:gd name="T75" fmla="*/ 315 h 1667"/>
              <a:gd name="T76" fmla="*/ 2907 w 3298"/>
              <a:gd name="T77" fmla="*/ 280 h 1667"/>
              <a:gd name="T78" fmla="*/ 2873 w 3298"/>
              <a:gd name="T79" fmla="*/ 232 h 1667"/>
              <a:gd name="T80" fmla="*/ 2847 w 3298"/>
              <a:gd name="T81" fmla="*/ 179 h 1667"/>
              <a:gd name="T82" fmla="*/ 2828 w 3298"/>
              <a:gd name="T83" fmla="*/ 123 h 1667"/>
              <a:gd name="T84" fmla="*/ 2814 w 3298"/>
              <a:gd name="T85" fmla="*/ 66 h 1667"/>
              <a:gd name="T86" fmla="*/ 2806 w 3298"/>
              <a:gd name="T87" fmla="*/ 0 h 1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298" h="1667">
                <a:moveTo>
                  <a:pt x="0" y="126"/>
                </a:moveTo>
                <a:lnTo>
                  <a:pt x="30" y="220"/>
                </a:lnTo>
                <a:lnTo>
                  <a:pt x="93" y="336"/>
                </a:lnTo>
                <a:lnTo>
                  <a:pt x="171" y="443"/>
                </a:lnTo>
                <a:lnTo>
                  <a:pt x="253" y="546"/>
                </a:lnTo>
                <a:lnTo>
                  <a:pt x="359" y="651"/>
                </a:lnTo>
                <a:lnTo>
                  <a:pt x="527" y="813"/>
                </a:lnTo>
                <a:lnTo>
                  <a:pt x="856" y="1192"/>
                </a:lnTo>
                <a:lnTo>
                  <a:pt x="943" y="1264"/>
                </a:lnTo>
                <a:lnTo>
                  <a:pt x="1123" y="1395"/>
                </a:lnTo>
                <a:lnTo>
                  <a:pt x="1374" y="1557"/>
                </a:lnTo>
                <a:lnTo>
                  <a:pt x="1475" y="1611"/>
                </a:lnTo>
                <a:lnTo>
                  <a:pt x="1579" y="1645"/>
                </a:lnTo>
                <a:lnTo>
                  <a:pt x="1690" y="1663"/>
                </a:lnTo>
                <a:lnTo>
                  <a:pt x="1800" y="1667"/>
                </a:lnTo>
                <a:lnTo>
                  <a:pt x="1912" y="1659"/>
                </a:lnTo>
                <a:lnTo>
                  <a:pt x="2028" y="1634"/>
                </a:lnTo>
                <a:lnTo>
                  <a:pt x="2238" y="1547"/>
                </a:lnTo>
                <a:lnTo>
                  <a:pt x="2278" y="1541"/>
                </a:lnTo>
                <a:lnTo>
                  <a:pt x="2354" y="1541"/>
                </a:lnTo>
                <a:lnTo>
                  <a:pt x="2391" y="1530"/>
                </a:lnTo>
                <a:lnTo>
                  <a:pt x="2417" y="1517"/>
                </a:lnTo>
                <a:lnTo>
                  <a:pt x="2534" y="1407"/>
                </a:lnTo>
                <a:lnTo>
                  <a:pt x="2605" y="1308"/>
                </a:lnTo>
                <a:lnTo>
                  <a:pt x="2754" y="1103"/>
                </a:lnTo>
                <a:lnTo>
                  <a:pt x="3000" y="822"/>
                </a:lnTo>
                <a:lnTo>
                  <a:pt x="3154" y="611"/>
                </a:lnTo>
                <a:lnTo>
                  <a:pt x="3274" y="428"/>
                </a:lnTo>
                <a:lnTo>
                  <a:pt x="3298" y="367"/>
                </a:lnTo>
                <a:lnTo>
                  <a:pt x="3294" y="346"/>
                </a:lnTo>
                <a:lnTo>
                  <a:pt x="3281" y="320"/>
                </a:lnTo>
                <a:lnTo>
                  <a:pt x="3232" y="253"/>
                </a:lnTo>
                <a:lnTo>
                  <a:pt x="3204" y="232"/>
                </a:lnTo>
                <a:lnTo>
                  <a:pt x="3177" y="231"/>
                </a:lnTo>
                <a:lnTo>
                  <a:pt x="3150" y="247"/>
                </a:lnTo>
                <a:lnTo>
                  <a:pt x="3032" y="326"/>
                </a:lnTo>
                <a:lnTo>
                  <a:pt x="2987" y="333"/>
                </a:lnTo>
                <a:lnTo>
                  <a:pt x="2945" y="315"/>
                </a:lnTo>
                <a:lnTo>
                  <a:pt x="2907" y="280"/>
                </a:lnTo>
                <a:lnTo>
                  <a:pt x="2873" y="232"/>
                </a:lnTo>
                <a:lnTo>
                  <a:pt x="2847" y="179"/>
                </a:lnTo>
                <a:lnTo>
                  <a:pt x="2828" y="123"/>
                </a:lnTo>
                <a:lnTo>
                  <a:pt x="2814" y="66"/>
                </a:lnTo>
                <a:lnTo>
                  <a:pt x="2806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91" name="Freeform 565"/>
          <p:cNvSpPr>
            <a:spLocks/>
          </p:cNvSpPr>
          <p:nvPr/>
        </p:nvSpPr>
        <p:spPr bwMode="auto">
          <a:xfrm>
            <a:off x="4472608" y="3718995"/>
            <a:ext cx="258763" cy="116678"/>
          </a:xfrm>
          <a:custGeom>
            <a:avLst/>
            <a:gdLst>
              <a:gd name="T0" fmla="*/ 0 w 1138"/>
              <a:gd name="T1" fmla="*/ 554 h 554"/>
              <a:gd name="T2" fmla="*/ 109 w 1138"/>
              <a:gd name="T3" fmla="*/ 362 h 554"/>
              <a:gd name="T4" fmla="*/ 185 w 1138"/>
              <a:gd name="T5" fmla="*/ 246 h 554"/>
              <a:gd name="T6" fmla="*/ 263 w 1138"/>
              <a:gd name="T7" fmla="*/ 151 h 554"/>
              <a:gd name="T8" fmla="*/ 303 w 1138"/>
              <a:gd name="T9" fmla="*/ 113 h 554"/>
              <a:gd name="T10" fmla="*/ 344 w 1138"/>
              <a:gd name="T11" fmla="*/ 82 h 554"/>
              <a:gd name="T12" fmla="*/ 390 w 1138"/>
              <a:gd name="T13" fmla="*/ 55 h 554"/>
              <a:gd name="T14" fmla="*/ 440 w 1138"/>
              <a:gd name="T15" fmla="*/ 32 h 554"/>
              <a:gd name="T16" fmla="*/ 494 w 1138"/>
              <a:gd name="T17" fmla="*/ 15 h 554"/>
              <a:gd name="T18" fmla="*/ 554 w 1138"/>
              <a:gd name="T19" fmla="*/ 6 h 554"/>
              <a:gd name="T20" fmla="*/ 619 w 1138"/>
              <a:gd name="T21" fmla="*/ 0 h 554"/>
              <a:gd name="T22" fmla="*/ 684 w 1138"/>
              <a:gd name="T23" fmla="*/ 1 h 554"/>
              <a:gd name="T24" fmla="*/ 750 w 1138"/>
              <a:gd name="T25" fmla="*/ 8 h 554"/>
              <a:gd name="T26" fmla="*/ 878 w 1138"/>
              <a:gd name="T27" fmla="*/ 36 h 554"/>
              <a:gd name="T28" fmla="*/ 995 w 1138"/>
              <a:gd name="T29" fmla="*/ 83 h 554"/>
              <a:gd name="T30" fmla="*/ 1138 w 1138"/>
              <a:gd name="T31" fmla="*/ 165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38" h="554">
                <a:moveTo>
                  <a:pt x="0" y="554"/>
                </a:moveTo>
                <a:lnTo>
                  <a:pt x="109" y="362"/>
                </a:lnTo>
                <a:lnTo>
                  <a:pt x="185" y="246"/>
                </a:lnTo>
                <a:lnTo>
                  <a:pt x="263" y="151"/>
                </a:lnTo>
                <a:lnTo>
                  <a:pt x="303" y="113"/>
                </a:lnTo>
                <a:lnTo>
                  <a:pt x="344" y="82"/>
                </a:lnTo>
                <a:lnTo>
                  <a:pt x="390" y="55"/>
                </a:lnTo>
                <a:lnTo>
                  <a:pt x="440" y="32"/>
                </a:lnTo>
                <a:lnTo>
                  <a:pt x="494" y="15"/>
                </a:lnTo>
                <a:lnTo>
                  <a:pt x="554" y="6"/>
                </a:lnTo>
                <a:lnTo>
                  <a:pt x="619" y="0"/>
                </a:lnTo>
                <a:lnTo>
                  <a:pt x="684" y="1"/>
                </a:lnTo>
                <a:lnTo>
                  <a:pt x="750" y="8"/>
                </a:lnTo>
                <a:lnTo>
                  <a:pt x="878" y="36"/>
                </a:lnTo>
                <a:lnTo>
                  <a:pt x="995" y="83"/>
                </a:lnTo>
                <a:lnTo>
                  <a:pt x="1138" y="165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92" name="Freeform 566"/>
          <p:cNvSpPr>
            <a:spLocks/>
          </p:cNvSpPr>
          <p:nvPr/>
        </p:nvSpPr>
        <p:spPr bwMode="auto">
          <a:xfrm>
            <a:off x="2750171" y="4944850"/>
            <a:ext cx="327025" cy="103385"/>
          </a:xfrm>
          <a:custGeom>
            <a:avLst/>
            <a:gdLst>
              <a:gd name="T0" fmla="*/ 0 w 1444"/>
              <a:gd name="T1" fmla="*/ 105 h 489"/>
              <a:gd name="T2" fmla="*/ 117 w 1444"/>
              <a:gd name="T3" fmla="*/ 11 h 489"/>
              <a:gd name="T4" fmla="*/ 145 w 1444"/>
              <a:gd name="T5" fmla="*/ 0 h 489"/>
              <a:gd name="T6" fmla="*/ 170 w 1444"/>
              <a:gd name="T7" fmla="*/ 2 h 489"/>
              <a:gd name="T8" fmla="*/ 481 w 1444"/>
              <a:gd name="T9" fmla="*/ 159 h 489"/>
              <a:gd name="T10" fmla="*/ 992 w 1444"/>
              <a:gd name="T11" fmla="*/ 386 h 489"/>
              <a:gd name="T12" fmla="*/ 1105 w 1444"/>
              <a:gd name="T13" fmla="*/ 437 h 489"/>
              <a:gd name="T14" fmla="*/ 1225 w 1444"/>
              <a:gd name="T15" fmla="*/ 474 h 489"/>
              <a:gd name="T16" fmla="*/ 1284 w 1444"/>
              <a:gd name="T17" fmla="*/ 485 h 489"/>
              <a:gd name="T18" fmla="*/ 1385 w 1444"/>
              <a:gd name="T19" fmla="*/ 489 h 489"/>
              <a:gd name="T20" fmla="*/ 1424 w 1444"/>
              <a:gd name="T21" fmla="*/ 479 h 489"/>
              <a:gd name="T22" fmla="*/ 1444 w 1444"/>
              <a:gd name="T23" fmla="*/ 468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44" h="489">
                <a:moveTo>
                  <a:pt x="0" y="105"/>
                </a:moveTo>
                <a:lnTo>
                  <a:pt x="117" y="11"/>
                </a:lnTo>
                <a:lnTo>
                  <a:pt x="145" y="0"/>
                </a:lnTo>
                <a:lnTo>
                  <a:pt x="170" y="2"/>
                </a:lnTo>
                <a:lnTo>
                  <a:pt x="481" y="159"/>
                </a:lnTo>
                <a:lnTo>
                  <a:pt x="992" y="386"/>
                </a:lnTo>
                <a:lnTo>
                  <a:pt x="1105" y="437"/>
                </a:lnTo>
                <a:lnTo>
                  <a:pt x="1225" y="474"/>
                </a:lnTo>
                <a:lnTo>
                  <a:pt x="1284" y="485"/>
                </a:lnTo>
                <a:lnTo>
                  <a:pt x="1385" y="489"/>
                </a:lnTo>
                <a:lnTo>
                  <a:pt x="1424" y="479"/>
                </a:lnTo>
                <a:lnTo>
                  <a:pt x="1444" y="468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93" name="Freeform 567"/>
          <p:cNvSpPr>
            <a:spLocks/>
          </p:cNvSpPr>
          <p:nvPr/>
        </p:nvSpPr>
        <p:spPr bwMode="auto">
          <a:xfrm>
            <a:off x="2529508" y="4498816"/>
            <a:ext cx="609600" cy="491820"/>
          </a:xfrm>
          <a:custGeom>
            <a:avLst/>
            <a:gdLst>
              <a:gd name="T0" fmla="*/ 2678 w 2688"/>
              <a:gd name="T1" fmla="*/ 2327 h 2327"/>
              <a:gd name="T2" fmla="*/ 2688 w 2688"/>
              <a:gd name="T3" fmla="*/ 2307 h 2327"/>
              <a:gd name="T4" fmla="*/ 2687 w 2688"/>
              <a:gd name="T5" fmla="*/ 2268 h 2327"/>
              <a:gd name="T6" fmla="*/ 2659 w 2688"/>
              <a:gd name="T7" fmla="*/ 2216 h 2327"/>
              <a:gd name="T8" fmla="*/ 2597 w 2688"/>
              <a:gd name="T9" fmla="*/ 2147 h 2327"/>
              <a:gd name="T10" fmla="*/ 2466 w 2688"/>
              <a:gd name="T11" fmla="*/ 2042 h 2327"/>
              <a:gd name="T12" fmla="*/ 2248 w 2688"/>
              <a:gd name="T13" fmla="*/ 1895 h 2327"/>
              <a:gd name="T14" fmla="*/ 2112 w 2688"/>
              <a:gd name="T15" fmla="*/ 1809 h 2327"/>
              <a:gd name="T16" fmla="*/ 1409 w 2688"/>
              <a:gd name="T17" fmla="*/ 1437 h 2327"/>
              <a:gd name="T18" fmla="*/ 1245 w 2688"/>
              <a:gd name="T19" fmla="*/ 1347 h 2327"/>
              <a:gd name="T20" fmla="*/ 892 w 2688"/>
              <a:gd name="T21" fmla="*/ 1097 h 2327"/>
              <a:gd name="T22" fmla="*/ 625 w 2688"/>
              <a:gd name="T23" fmla="*/ 931 h 2327"/>
              <a:gd name="T24" fmla="*/ 517 w 2688"/>
              <a:gd name="T25" fmla="*/ 865 h 2327"/>
              <a:gd name="T26" fmla="*/ 411 w 2688"/>
              <a:gd name="T27" fmla="*/ 794 h 2327"/>
              <a:gd name="T28" fmla="*/ 313 w 2688"/>
              <a:gd name="T29" fmla="*/ 713 h 2327"/>
              <a:gd name="T30" fmla="*/ 227 w 2688"/>
              <a:gd name="T31" fmla="*/ 617 h 2327"/>
              <a:gd name="T32" fmla="*/ 152 w 2688"/>
              <a:gd name="T33" fmla="*/ 509 h 2327"/>
              <a:gd name="T34" fmla="*/ 89 w 2688"/>
              <a:gd name="T35" fmla="*/ 398 h 2327"/>
              <a:gd name="T36" fmla="*/ 40 w 2688"/>
              <a:gd name="T37" fmla="*/ 281 h 2327"/>
              <a:gd name="T38" fmla="*/ 11 w 2688"/>
              <a:gd name="T39" fmla="*/ 163 h 2327"/>
              <a:gd name="T40" fmla="*/ 0 w 2688"/>
              <a:gd name="T41" fmla="*/ 81 h 2327"/>
              <a:gd name="T42" fmla="*/ 1 w 2688"/>
              <a:gd name="T43" fmla="*/ 42 h 2327"/>
              <a:gd name="T44" fmla="*/ 12 w 2688"/>
              <a:gd name="T45" fmla="*/ 17 h 2327"/>
              <a:gd name="T46" fmla="*/ 35 w 2688"/>
              <a:gd name="T47" fmla="*/ 1 h 2327"/>
              <a:gd name="T48" fmla="*/ 88 w 2688"/>
              <a:gd name="T49" fmla="*/ 0 h 2327"/>
              <a:gd name="T50" fmla="*/ 133 w 2688"/>
              <a:gd name="T51" fmla="*/ 8 h 2327"/>
              <a:gd name="T52" fmla="*/ 184 w 2688"/>
              <a:gd name="T53" fmla="*/ 19 h 2327"/>
              <a:gd name="T54" fmla="*/ 229 w 2688"/>
              <a:gd name="T55" fmla="*/ 36 h 2327"/>
              <a:gd name="T56" fmla="*/ 292 w 2688"/>
              <a:gd name="T57" fmla="*/ 93 h 2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88" h="2327">
                <a:moveTo>
                  <a:pt x="2678" y="2327"/>
                </a:moveTo>
                <a:lnTo>
                  <a:pt x="2688" y="2307"/>
                </a:lnTo>
                <a:lnTo>
                  <a:pt x="2687" y="2268"/>
                </a:lnTo>
                <a:lnTo>
                  <a:pt x="2659" y="2216"/>
                </a:lnTo>
                <a:lnTo>
                  <a:pt x="2597" y="2147"/>
                </a:lnTo>
                <a:lnTo>
                  <a:pt x="2466" y="2042"/>
                </a:lnTo>
                <a:lnTo>
                  <a:pt x="2248" y="1895"/>
                </a:lnTo>
                <a:lnTo>
                  <a:pt x="2112" y="1809"/>
                </a:lnTo>
                <a:lnTo>
                  <a:pt x="1409" y="1437"/>
                </a:lnTo>
                <a:lnTo>
                  <a:pt x="1245" y="1347"/>
                </a:lnTo>
                <a:lnTo>
                  <a:pt x="892" y="1097"/>
                </a:lnTo>
                <a:lnTo>
                  <a:pt x="625" y="931"/>
                </a:lnTo>
                <a:lnTo>
                  <a:pt x="517" y="865"/>
                </a:lnTo>
                <a:lnTo>
                  <a:pt x="411" y="794"/>
                </a:lnTo>
                <a:lnTo>
                  <a:pt x="313" y="713"/>
                </a:lnTo>
                <a:lnTo>
                  <a:pt x="227" y="617"/>
                </a:lnTo>
                <a:lnTo>
                  <a:pt x="152" y="509"/>
                </a:lnTo>
                <a:lnTo>
                  <a:pt x="89" y="398"/>
                </a:lnTo>
                <a:lnTo>
                  <a:pt x="40" y="281"/>
                </a:lnTo>
                <a:lnTo>
                  <a:pt x="11" y="163"/>
                </a:lnTo>
                <a:lnTo>
                  <a:pt x="0" y="81"/>
                </a:lnTo>
                <a:lnTo>
                  <a:pt x="1" y="42"/>
                </a:lnTo>
                <a:lnTo>
                  <a:pt x="12" y="17"/>
                </a:lnTo>
                <a:lnTo>
                  <a:pt x="35" y="1"/>
                </a:lnTo>
                <a:lnTo>
                  <a:pt x="88" y="0"/>
                </a:lnTo>
                <a:lnTo>
                  <a:pt x="133" y="8"/>
                </a:lnTo>
                <a:lnTo>
                  <a:pt x="184" y="19"/>
                </a:lnTo>
                <a:lnTo>
                  <a:pt x="229" y="36"/>
                </a:lnTo>
                <a:lnTo>
                  <a:pt x="292" y="93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94" name="Freeform 568"/>
          <p:cNvSpPr>
            <a:spLocks/>
          </p:cNvSpPr>
          <p:nvPr/>
        </p:nvSpPr>
        <p:spPr bwMode="auto">
          <a:xfrm>
            <a:off x="4969496" y="6240121"/>
            <a:ext cx="147638" cy="42832"/>
          </a:xfrm>
          <a:custGeom>
            <a:avLst/>
            <a:gdLst>
              <a:gd name="T0" fmla="*/ 0 w 654"/>
              <a:gd name="T1" fmla="*/ 202 h 202"/>
              <a:gd name="T2" fmla="*/ 28 w 654"/>
              <a:gd name="T3" fmla="*/ 180 h 202"/>
              <a:gd name="T4" fmla="*/ 159 w 654"/>
              <a:gd name="T5" fmla="*/ 77 h 202"/>
              <a:gd name="T6" fmla="*/ 236 w 654"/>
              <a:gd name="T7" fmla="*/ 27 h 202"/>
              <a:gd name="T8" fmla="*/ 295 w 654"/>
              <a:gd name="T9" fmla="*/ 7 h 202"/>
              <a:gd name="T10" fmla="*/ 362 w 654"/>
              <a:gd name="T11" fmla="*/ 0 h 202"/>
              <a:gd name="T12" fmla="*/ 435 w 654"/>
              <a:gd name="T13" fmla="*/ 2 h 202"/>
              <a:gd name="T14" fmla="*/ 500 w 654"/>
              <a:gd name="T15" fmla="*/ 16 h 202"/>
              <a:gd name="T16" fmla="*/ 555 w 654"/>
              <a:gd name="T17" fmla="*/ 44 h 202"/>
              <a:gd name="T18" fmla="*/ 601 w 654"/>
              <a:gd name="T19" fmla="*/ 83 h 202"/>
              <a:gd name="T20" fmla="*/ 634 w 654"/>
              <a:gd name="T21" fmla="*/ 132 h 202"/>
              <a:gd name="T22" fmla="*/ 653 w 654"/>
              <a:gd name="T23" fmla="*/ 189 h 202"/>
              <a:gd name="T24" fmla="*/ 654 w 654"/>
              <a:gd name="T25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4" h="202">
                <a:moveTo>
                  <a:pt x="0" y="202"/>
                </a:moveTo>
                <a:lnTo>
                  <a:pt x="28" y="180"/>
                </a:lnTo>
                <a:lnTo>
                  <a:pt x="159" y="77"/>
                </a:lnTo>
                <a:lnTo>
                  <a:pt x="236" y="27"/>
                </a:lnTo>
                <a:lnTo>
                  <a:pt x="295" y="7"/>
                </a:lnTo>
                <a:lnTo>
                  <a:pt x="362" y="0"/>
                </a:lnTo>
                <a:lnTo>
                  <a:pt x="435" y="2"/>
                </a:lnTo>
                <a:lnTo>
                  <a:pt x="500" y="16"/>
                </a:lnTo>
                <a:lnTo>
                  <a:pt x="555" y="44"/>
                </a:lnTo>
                <a:lnTo>
                  <a:pt x="601" y="83"/>
                </a:lnTo>
                <a:lnTo>
                  <a:pt x="634" y="132"/>
                </a:lnTo>
                <a:lnTo>
                  <a:pt x="653" y="189"/>
                </a:lnTo>
                <a:lnTo>
                  <a:pt x="654" y="202"/>
                </a:lnTo>
              </a:path>
            </a:pathLst>
          </a:custGeom>
          <a:noFill/>
          <a:ln w="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95" name="Freeform 569"/>
          <p:cNvSpPr>
            <a:spLocks/>
          </p:cNvSpPr>
          <p:nvPr/>
        </p:nvSpPr>
        <p:spPr bwMode="auto">
          <a:xfrm>
            <a:off x="4393233" y="3869642"/>
            <a:ext cx="122238" cy="94524"/>
          </a:xfrm>
          <a:custGeom>
            <a:avLst/>
            <a:gdLst>
              <a:gd name="T0" fmla="*/ 0 w 543"/>
              <a:gd name="T1" fmla="*/ 0 h 446"/>
              <a:gd name="T2" fmla="*/ 519 w 543"/>
              <a:gd name="T3" fmla="*/ 446 h 446"/>
              <a:gd name="T4" fmla="*/ 543 w 543"/>
              <a:gd name="T5" fmla="*/ 424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3" h="446">
                <a:moveTo>
                  <a:pt x="0" y="0"/>
                </a:moveTo>
                <a:lnTo>
                  <a:pt x="519" y="446"/>
                </a:lnTo>
                <a:lnTo>
                  <a:pt x="543" y="424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96" name="Freeform 570"/>
          <p:cNvSpPr>
            <a:spLocks/>
          </p:cNvSpPr>
          <p:nvPr/>
        </p:nvSpPr>
        <p:spPr bwMode="auto">
          <a:xfrm>
            <a:off x="5044108" y="4355553"/>
            <a:ext cx="100013" cy="101909"/>
          </a:xfrm>
          <a:custGeom>
            <a:avLst/>
            <a:gdLst>
              <a:gd name="T0" fmla="*/ 440 w 440"/>
              <a:gd name="T1" fmla="*/ 73 h 483"/>
              <a:gd name="T2" fmla="*/ 92 w 440"/>
              <a:gd name="T3" fmla="*/ 483 h 483"/>
              <a:gd name="T4" fmla="*/ 0 w 440"/>
              <a:gd name="T5" fmla="*/ 407 h 483"/>
              <a:gd name="T6" fmla="*/ 352 w 440"/>
              <a:gd name="T7" fmla="*/ 0 h 483"/>
              <a:gd name="T8" fmla="*/ 440 w 440"/>
              <a:gd name="T9" fmla="*/ 73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0" h="483">
                <a:moveTo>
                  <a:pt x="440" y="73"/>
                </a:moveTo>
                <a:lnTo>
                  <a:pt x="92" y="483"/>
                </a:lnTo>
                <a:lnTo>
                  <a:pt x="0" y="407"/>
                </a:lnTo>
                <a:lnTo>
                  <a:pt x="352" y="0"/>
                </a:lnTo>
                <a:lnTo>
                  <a:pt x="440" y="73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97" name="Freeform 572"/>
          <p:cNvSpPr>
            <a:spLocks/>
          </p:cNvSpPr>
          <p:nvPr/>
        </p:nvSpPr>
        <p:spPr bwMode="auto">
          <a:xfrm>
            <a:off x="4394821" y="3150375"/>
            <a:ext cx="109538" cy="28062"/>
          </a:xfrm>
          <a:custGeom>
            <a:avLst/>
            <a:gdLst>
              <a:gd name="T0" fmla="*/ 470 w 478"/>
              <a:gd name="T1" fmla="*/ 135 h 135"/>
              <a:gd name="T2" fmla="*/ 0 w 478"/>
              <a:gd name="T3" fmla="*/ 90 h 135"/>
              <a:gd name="T4" fmla="*/ 9 w 478"/>
              <a:gd name="T5" fmla="*/ 0 h 135"/>
              <a:gd name="T6" fmla="*/ 478 w 478"/>
              <a:gd name="T7" fmla="*/ 46 h 135"/>
              <a:gd name="T8" fmla="*/ 470 w 478"/>
              <a:gd name="T9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8" h="135">
                <a:moveTo>
                  <a:pt x="470" y="135"/>
                </a:moveTo>
                <a:lnTo>
                  <a:pt x="0" y="90"/>
                </a:lnTo>
                <a:lnTo>
                  <a:pt x="9" y="0"/>
                </a:lnTo>
                <a:lnTo>
                  <a:pt x="478" y="46"/>
                </a:lnTo>
                <a:lnTo>
                  <a:pt x="470" y="135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98" name="Freeform 573"/>
          <p:cNvSpPr>
            <a:spLocks/>
          </p:cNvSpPr>
          <p:nvPr/>
        </p:nvSpPr>
        <p:spPr bwMode="auto">
          <a:xfrm>
            <a:off x="4402758" y="3234560"/>
            <a:ext cx="441325" cy="304249"/>
          </a:xfrm>
          <a:custGeom>
            <a:avLst/>
            <a:gdLst>
              <a:gd name="T0" fmla="*/ 1940 w 1940"/>
              <a:gd name="T1" fmla="*/ 1447 h 1447"/>
              <a:gd name="T2" fmla="*/ 219 w 1940"/>
              <a:gd name="T3" fmla="*/ 17 h 1447"/>
              <a:gd name="T4" fmla="*/ 191 w 1940"/>
              <a:gd name="T5" fmla="*/ 3 h 1447"/>
              <a:gd name="T6" fmla="*/ 161 w 1940"/>
              <a:gd name="T7" fmla="*/ 0 h 1447"/>
              <a:gd name="T8" fmla="*/ 126 w 1940"/>
              <a:gd name="T9" fmla="*/ 1 h 1447"/>
              <a:gd name="T10" fmla="*/ 100 w 1940"/>
              <a:gd name="T11" fmla="*/ 4 h 1447"/>
              <a:gd name="T12" fmla="*/ 0 w 1940"/>
              <a:gd name="T13" fmla="*/ 116 h 1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40" h="1447">
                <a:moveTo>
                  <a:pt x="1940" y="1447"/>
                </a:moveTo>
                <a:lnTo>
                  <a:pt x="219" y="17"/>
                </a:lnTo>
                <a:lnTo>
                  <a:pt x="191" y="3"/>
                </a:lnTo>
                <a:lnTo>
                  <a:pt x="161" y="0"/>
                </a:lnTo>
                <a:lnTo>
                  <a:pt x="126" y="1"/>
                </a:lnTo>
                <a:lnTo>
                  <a:pt x="100" y="4"/>
                </a:lnTo>
                <a:lnTo>
                  <a:pt x="0" y="116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99" name="Freeform 574"/>
          <p:cNvSpPr>
            <a:spLocks/>
          </p:cNvSpPr>
          <p:nvPr/>
        </p:nvSpPr>
        <p:spPr bwMode="auto">
          <a:xfrm>
            <a:off x="4212258" y="3070620"/>
            <a:ext cx="700088" cy="503635"/>
          </a:xfrm>
          <a:custGeom>
            <a:avLst/>
            <a:gdLst>
              <a:gd name="T0" fmla="*/ 2984 w 3084"/>
              <a:gd name="T1" fmla="*/ 2387 h 2387"/>
              <a:gd name="T2" fmla="*/ 3084 w 3084"/>
              <a:gd name="T3" fmla="*/ 2277 h 2387"/>
              <a:gd name="T4" fmla="*/ 2850 w 3084"/>
              <a:gd name="T5" fmla="*/ 2079 h 2387"/>
              <a:gd name="T6" fmla="*/ 3066 w 3084"/>
              <a:gd name="T7" fmla="*/ 1811 h 2387"/>
              <a:gd name="T8" fmla="*/ 1428 w 3084"/>
              <a:gd name="T9" fmla="*/ 432 h 2387"/>
              <a:gd name="T10" fmla="*/ 693 w 3084"/>
              <a:gd name="T11" fmla="*/ 364 h 2387"/>
              <a:gd name="T12" fmla="*/ 645 w 3084"/>
              <a:gd name="T13" fmla="*/ 379 h 2387"/>
              <a:gd name="T14" fmla="*/ 517 w 3084"/>
              <a:gd name="T15" fmla="*/ 533 h 2387"/>
              <a:gd name="T16" fmla="*/ 488 w 3084"/>
              <a:gd name="T17" fmla="*/ 543 h 2387"/>
              <a:gd name="T18" fmla="*/ 466 w 3084"/>
              <a:gd name="T19" fmla="*/ 543 h 2387"/>
              <a:gd name="T20" fmla="*/ 451 w 3084"/>
              <a:gd name="T21" fmla="*/ 535 h 2387"/>
              <a:gd name="T22" fmla="*/ 69 w 3084"/>
              <a:gd name="T23" fmla="*/ 229 h 2387"/>
              <a:gd name="T24" fmla="*/ 23 w 3084"/>
              <a:gd name="T25" fmla="*/ 140 h 2387"/>
              <a:gd name="T26" fmla="*/ 0 w 3084"/>
              <a:gd name="T27" fmla="*/ 44 h 2387"/>
              <a:gd name="T28" fmla="*/ 0 w 3084"/>
              <a:gd name="T29" fmla="*/ 0 h 2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84" h="2387">
                <a:moveTo>
                  <a:pt x="2984" y="2387"/>
                </a:moveTo>
                <a:lnTo>
                  <a:pt x="3084" y="2277"/>
                </a:lnTo>
                <a:lnTo>
                  <a:pt x="2850" y="2079"/>
                </a:lnTo>
                <a:lnTo>
                  <a:pt x="3066" y="1811"/>
                </a:lnTo>
                <a:lnTo>
                  <a:pt x="1428" y="432"/>
                </a:lnTo>
                <a:lnTo>
                  <a:pt x="693" y="364"/>
                </a:lnTo>
                <a:lnTo>
                  <a:pt x="645" y="379"/>
                </a:lnTo>
                <a:lnTo>
                  <a:pt x="517" y="533"/>
                </a:lnTo>
                <a:lnTo>
                  <a:pt x="488" y="543"/>
                </a:lnTo>
                <a:lnTo>
                  <a:pt x="466" y="543"/>
                </a:lnTo>
                <a:lnTo>
                  <a:pt x="451" y="535"/>
                </a:lnTo>
                <a:lnTo>
                  <a:pt x="69" y="229"/>
                </a:lnTo>
                <a:lnTo>
                  <a:pt x="23" y="140"/>
                </a:lnTo>
                <a:lnTo>
                  <a:pt x="0" y="4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00" name="Freeform 575"/>
          <p:cNvSpPr>
            <a:spLocks/>
          </p:cNvSpPr>
          <p:nvPr/>
        </p:nvSpPr>
        <p:spPr bwMode="auto">
          <a:xfrm>
            <a:off x="4769471" y="3540285"/>
            <a:ext cx="119063" cy="122586"/>
          </a:xfrm>
          <a:custGeom>
            <a:avLst/>
            <a:gdLst>
              <a:gd name="T0" fmla="*/ 528 w 528"/>
              <a:gd name="T1" fmla="*/ 170 h 581"/>
              <a:gd name="T2" fmla="*/ 181 w 528"/>
              <a:gd name="T3" fmla="*/ 581 h 581"/>
              <a:gd name="T4" fmla="*/ 0 w 528"/>
              <a:gd name="T5" fmla="*/ 427 h 581"/>
              <a:gd name="T6" fmla="*/ 336 w 528"/>
              <a:gd name="T7" fmla="*/ 0 h 581"/>
              <a:gd name="T8" fmla="*/ 528 w 528"/>
              <a:gd name="T9" fmla="*/ 170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" h="581">
                <a:moveTo>
                  <a:pt x="528" y="170"/>
                </a:moveTo>
                <a:lnTo>
                  <a:pt x="181" y="581"/>
                </a:lnTo>
                <a:lnTo>
                  <a:pt x="0" y="427"/>
                </a:lnTo>
                <a:lnTo>
                  <a:pt x="336" y="0"/>
                </a:lnTo>
                <a:lnTo>
                  <a:pt x="528" y="17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01" name="Freeform 576"/>
          <p:cNvSpPr>
            <a:spLocks/>
          </p:cNvSpPr>
          <p:nvPr/>
        </p:nvSpPr>
        <p:spPr bwMode="auto">
          <a:xfrm>
            <a:off x="3289921" y="1295345"/>
            <a:ext cx="469900" cy="209725"/>
          </a:xfrm>
          <a:custGeom>
            <a:avLst/>
            <a:gdLst>
              <a:gd name="T0" fmla="*/ 24 w 2075"/>
              <a:gd name="T1" fmla="*/ 0 h 988"/>
              <a:gd name="T2" fmla="*/ 12 w 2075"/>
              <a:gd name="T3" fmla="*/ 100 h 988"/>
              <a:gd name="T4" fmla="*/ 0 w 2075"/>
              <a:gd name="T5" fmla="*/ 238 h 988"/>
              <a:gd name="T6" fmla="*/ 1 w 2075"/>
              <a:gd name="T7" fmla="*/ 374 h 988"/>
              <a:gd name="T8" fmla="*/ 11 w 2075"/>
              <a:gd name="T9" fmla="*/ 468 h 988"/>
              <a:gd name="T10" fmla="*/ 29 w 2075"/>
              <a:gd name="T11" fmla="*/ 553 h 988"/>
              <a:gd name="T12" fmla="*/ 55 w 2075"/>
              <a:gd name="T13" fmla="*/ 629 h 988"/>
              <a:gd name="T14" fmla="*/ 86 w 2075"/>
              <a:gd name="T15" fmla="*/ 701 h 988"/>
              <a:gd name="T16" fmla="*/ 123 w 2075"/>
              <a:gd name="T17" fmla="*/ 767 h 988"/>
              <a:gd name="T18" fmla="*/ 167 w 2075"/>
              <a:gd name="T19" fmla="*/ 823 h 988"/>
              <a:gd name="T20" fmla="*/ 220 w 2075"/>
              <a:gd name="T21" fmla="*/ 868 h 988"/>
              <a:gd name="T22" fmla="*/ 337 w 2075"/>
              <a:gd name="T23" fmla="*/ 928 h 988"/>
              <a:gd name="T24" fmla="*/ 407 w 2075"/>
              <a:gd name="T25" fmla="*/ 959 h 988"/>
              <a:gd name="T26" fmla="*/ 501 w 2075"/>
              <a:gd name="T27" fmla="*/ 986 h 988"/>
              <a:gd name="T28" fmla="*/ 563 w 2075"/>
              <a:gd name="T29" fmla="*/ 988 h 988"/>
              <a:gd name="T30" fmla="*/ 636 w 2075"/>
              <a:gd name="T31" fmla="*/ 974 h 988"/>
              <a:gd name="T32" fmla="*/ 725 w 2075"/>
              <a:gd name="T33" fmla="*/ 944 h 988"/>
              <a:gd name="T34" fmla="*/ 834 w 2075"/>
              <a:gd name="T35" fmla="*/ 897 h 988"/>
              <a:gd name="T36" fmla="*/ 963 w 2075"/>
              <a:gd name="T37" fmla="*/ 835 h 988"/>
              <a:gd name="T38" fmla="*/ 1100 w 2075"/>
              <a:gd name="T39" fmla="*/ 761 h 988"/>
              <a:gd name="T40" fmla="*/ 1234 w 2075"/>
              <a:gd name="T41" fmla="*/ 678 h 988"/>
              <a:gd name="T42" fmla="*/ 1354 w 2075"/>
              <a:gd name="T43" fmla="*/ 593 h 988"/>
              <a:gd name="T44" fmla="*/ 1757 w 2075"/>
              <a:gd name="T45" fmla="*/ 248 h 988"/>
              <a:gd name="T46" fmla="*/ 1926 w 2075"/>
              <a:gd name="T47" fmla="*/ 113 h 988"/>
              <a:gd name="T48" fmla="*/ 2075 w 2075"/>
              <a:gd name="T49" fmla="*/ 0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75" h="988">
                <a:moveTo>
                  <a:pt x="24" y="0"/>
                </a:moveTo>
                <a:lnTo>
                  <a:pt x="12" y="100"/>
                </a:lnTo>
                <a:lnTo>
                  <a:pt x="0" y="238"/>
                </a:lnTo>
                <a:lnTo>
                  <a:pt x="1" y="374"/>
                </a:lnTo>
                <a:lnTo>
                  <a:pt x="11" y="468"/>
                </a:lnTo>
                <a:lnTo>
                  <a:pt x="29" y="553"/>
                </a:lnTo>
                <a:lnTo>
                  <a:pt x="55" y="629"/>
                </a:lnTo>
                <a:lnTo>
                  <a:pt x="86" y="701"/>
                </a:lnTo>
                <a:lnTo>
                  <a:pt x="123" y="767"/>
                </a:lnTo>
                <a:lnTo>
                  <a:pt x="167" y="823"/>
                </a:lnTo>
                <a:lnTo>
                  <a:pt x="220" y="868"/>
                </a:lnTo>
                <a:lnTo>
                  <a:pt x="337" y="928"/>
                </a:lnTo>
                <a:lnTo>
                  <a:pt x="407" y="959"/>
                </a:lnTo>
                <a:lnTo>
                  <a:pt x="501" y="986"/>
                </a:lnTo>
                <a:lnTo>
                  <a:pt x="563" y="988"/>
                </a:lnTo>
                <a:lnTo>
                  <a:pt x="636" y="974"/>
                </a:lnTo>
                <a:lnTo>
                  <a:pt x="725" y="944"/>
                </a:lnTo>
                <a:lnTo>
                  <a:pt x="834" y="897"/>
                </a:lnTo>
                <a:lnTo>
                  <a:pt x="963" y="835"/>
                </a:lnTo>
                <a:lnTo>
                  <a:pt x="1100" y="761"/>
                </a:lnTo>
                <a:lnTo>
                  <a:pt x="1234" y="678"/>
                </a:lnTo>
                <a:lnTo>
                  <a:pt x="1354" y="593"/>
                </a:lnTo>
                <a:lnTo>
                  <a:pt x="1757" y="248"/>
                </a:lnTo>
                <a:lnTo>
                  <a:pt x="1926" y="113"/>
                </a:lnTo>
                <a:lnTo>
                  <a:pt x="2075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02" name="Freeform 577"/>
          <p:cNvSpPr>
            <a:spLocks/>
          </p:cNvSpPr>
          <p:nvPr/>
        </p:nvSpPr>
        <p:spPr bwMode="auto">
          <a:xfrm>
            <a:off x="4124946" y="1295345"/>
            <a:ext cx="663575" cy="459327"/>
          </a:xfrm>
          <a:custGeom>
            <a:avLst/>
            <a:gdLst>
              <a:gd name="T0" fmla="*/ 0 w 2925"/>
              <a:gd name="T1" fmla="*/ 0 h 2175"/>
              <a:gd name="T2" fmla="*/ 28 w 2925"/>
              <a:gd name="T3" fmla="*/ 90 h 2175"/>
              <a:gd name="T4" fmla="*/ 50 w 2925"/>
              <a:gd name="T5" fmla="*/ 159 h 2175"/>
              <a:gd name="T6" fmla="*/ 98 w 2925"/>
              <a:gd name="T7" fmla="*/ 298 h 2175"/>
              <a:gd name="T8" fmla="*/ 157 w 2925"/>
              <a:gd name="T9" fmla="*/ 446 h 2175"/>
              <a:gd name="T10" fmla="*/ 215 w 2925"/>
              <a:gd name="T11" fmla="*/ 557 h 2175"/>
              <a:gd name="T12" fmla="*/ 277 w 2925"/>
              <a:gd name="T13" fmla="*/ 647 h 2175"/>
              <a:gd name="T14" fmla="*/ 385 w 2925"/>
              <a:gd name="T15" fmla="*/ 771 h 2175"/>
              <a:gd name="T16" fmla="*/ 834 w 2925"/>
              <a:gd name="T17" fmla="*/ 1163 h 2175"/>
              <a:gd name="T18" fmla="*/ 1092 w 2925"/>
              <a:gd name="T19" fmla="*/ 1412 h 2175"/>
              <a:gd name="T20" fmla="*/ 1149 w 2925"/>
              <a:gd name="T21" fmla="*/ 1472 h 2175"/>
              <a:gd name="T22" fmla="*/ 1199 w 2925"/>
              <a:gd name="T23" fmla="*/ 1517 h 2175"/>
              <a:gd name="T24" fmla="*/ 1303 w 2925"/>
              <a:gd name="T25" fmla="*/ 1589 h 2175"/>
              <a:gd name="T26" fmla="*/ 1470 w 2925"/>
              <a:gd name="T27" fmla="*/ 1672 h 2175"/>
              <a:gd name="T28" fmla="*/ 2346 w 2925"/>
              <a:gd name="T29" fmla="*/ 2063 h 2175"/>
              <a:gd name="T30" fmla="*/ 2489 w 2925"/>
              <a:gd name="T31" fmla="*/ 2124 h 2175"/>
              <a:gd name="T32" fmla="*/ 2651 w 2925"/>
              <a:gd name="T33" fmla="*/ 2160 h 2175"/>
              <a:gd name="T34" fmla="*/ 2712 w 2925"/>
              <a:gd name="T35" fmla="*/ 2173 h 2175"/>
              <a:gd name="T36" fmla="*/ 2741 w 2925"/>
              <a:gd name="T37" fmla="*/ 2175 h 2175"/>
              <a:gd name="T38" fmla="*/ 2771 w 2925"/>
              <a:gd name="T39" fmla="*/ 2169 h 2175"/>
              <a:gd name="T40" fmla="*/ 2839 w 2925"/>
              <a:gd name="T41" fmla="*/ 2134 h 2175"/>
              <a:gd name="T42" fmla="*/ 2925 w 2925"/>
              <a:gd name="T43" fmla="*/ 2069 h 2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25" h="2175">
                <a:moveTo>
                  <a:pt x="0" y="0"/>
                </a:moveTo>
                <a:lnTo>
                  <a:pt x="28" y="90"/>
                </a:lnTo>
                <a:lnTo>
                  <a:pt x="50" y="159"/>
                </a:lnTo>
                <a:lnTo>
                  <a:pt x="98" y="298"/>
                </a:lnTo>
                <a:lnTo>
                  <a:pt x="157" y="446"/>
                </a:lnTo>
                <a:lnTo>
                  <a:pt x="215" y="557"/>
                </a:lnTo>
                <a:lnTo>
                  <a:pt x="277" y="647"/>
                </a:lnTo>
                <a:lnTo>
                  <a:pt x="385" y="771"/>
                </a:lnTo>
                <a:lnTo>
                  <a:pt x="834" y="1163"/>
                </a:lnTo>
                <a:lnTo>
                  <a:pt x="1092" y="1412"/>
                </a:lnTo>
                <a:lnTo>
                  <a:pt x="1149" y="1472"/>
                </a:lnTo>
                <a:lnTo>
                  <a:pt x="1199" y="1517"/>
                </a:lnTo>
                <a:lnTo>
                  <a:pt x="1303" y="1589"/>
                </a:lnTo>
                <a:lnTo>
                  <a:pt x="1470" y="1672"/>
                </a:lnTo>
                <a:lnTo>
                  <a:pt x="2346" y="2063"/>
                </a:lnTo>
                <a:lnTo>
                  <a:pt x="2489" y="2124"/>
                </a:lnTo>
                <a:lnTo>
                  <a:pt x="2651" y="2160"/>
                </a:lnTo>
                <a:lnTo>
                  <a:pt x="2712" y="2173"/>
                </a:lnTo>
                <a:lnTo>
                  <a:pt x="2741" y="2175"/>
                </a:lnTo>
                <a:lnTo>
                  <a:pt x="2771" y="2169"/>
                </a:lnTo>
                <a:lnTo>
                  <a:pt x="2839" y="2134"/>
                </a:lnTo>
                <a:lnTo>
                  <a:pt x="2925" y="2069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03" name="Freeform 578"/>
          <p:cNvSpPr>
            <a:spLocks/>
          </p:cNvSpPr>
          <p:nvPr/>
        </p:nvSpPr>
        <p:spPr bwMode="auto">
          <a:xfrm>
            <a:off x="4963146" y="1419407"/>
            <a:ext cx="941388" cy="1592135"/>
          </a:xfrm>
          <a:custGeom>
            <a:avLst/>
            <a:gdLst>
              <a:gd name="T0" fmla="*/ 678 w 4148"/>
              <a:gd name="T1" fmla="*/ 18 h 7548"/>
              <a:gd name="T2" fmla="*/ 892 w 4148"/>
              <a:gd name="T3" fmla="*/ 181 h 7548"/>
              <a:gd name="T4" fmla="*/ 1135 w 4148"/>
              <a:gd name="T5" fmla="*/ 430 h 7548"/>
              <a:gd name="T6" fmla="*/ 1345 w 4148"/>
              <a:gd name="T7" fmla="*/ 677 h 7548"/>
              <a:gd name="T8" fmla="*/ 1545 w 4148"/>
              <a:gd name="T9" fmla="*/ 929 h 7548"/>
              <a:gd name="T10" fmla="*/ 1649 w 4148"/>
              <a:gd name="T11" fmla="*/ 1096 h 7548"/>
              <a:gd name="T12" fmla="*/ 1781 w 4148"/>
              <a:gd name="T13" fmla="*/ 1393 h 7548"/>
              <a:gd name="T14" fmla="*/ 2235 w 4148"/>
              <a:gd name="T15" fmla="*/ 2360 h 7548"/>
              <a:gd name="T16" fmla="*/ 2300 w 4148"/>
              <a:gd name="T17" fmla="*/ 2540 h 7548"/>
              <a:gd name="T18" fmla="*/ 2330 w 4148"/>
              <a:gd name="T19" fmla="*/ 2889 h 7548"/>
              <a:gd name="T20" fmla="*/ 2406 w 4148"/>
              <a:gd name="T21" fmla="*/ 3198 h 7548"/>
              <a:gd name="T22" fmla="*/ 2661 w 4148"/>
              <a:gd name="T23" fmla="*/ 3896 h 7548"/>
              <a:gd name="T24" fmla="*/ 3048 w 4148"/>
              <a:gd name="T25" fmla="*/ 4801 h 7548"/>
              <a:gd name="T26" fmla="*/ 3103 w 4148"/>
              <a:gd name="T27" fmla="*/ 4895 h 7548"/>
              <a:gd name="T28" fmla="*/ 3188 w 4148"/>
              <a:gd name="T29" fmla="*/ 4956 h 7548"/>
              <a:gd name="T30" fmla="*/ 3329 w 4148"/>
              <a:gd name="T31" fmla="*/ 4983 h 7548"/>
              <a:gd name="T32" fmla="*/ 3747 w 4148"/>
              <a:gd name="T33" fmla="*/ 4927 h 7548"/>
              <a:gd name="T34" fmla="*/ 3905 w 4148"/>
              <a:gd name="T35" fmla="*/ 4930 h 7548"/>
              <a:gd name="T36" fmla="*/ 4036 w 4148"/>
              <a:gd name="T37" fmla="*/ 4967 h 7548"/>
              <a:gd name="T38" fmla="*/ 4126 w 4148"/>
              <a:gd name="T39" fmla="*/ 5037 h 7548"/>
              <a:gd name="T40" fmla="*/ 4148 w 4148"/>
              <a:gd name="T41" fmla="*/ 5129 h 7548"/>
              <a:gd name="T42" fmla="*/ 4091 w 4148"/>
              <a:gd name="T43" fmla="*/ 5258 h 7548"/>
              <a:gd name="T44" fmla="*/ 3945 w 4148"/>
              <a:gd name="T45" fmla="*/ 5416 h 7548"/>
              <a:gd name="T46" fmla="*/ 3638 w 4148"/>
              <a:gd name="T47" fmla="*/ 5651 h 7548"/>
              <a:gd name="T48" fmla="*/ 3523 w 4148"/>
              <a:gd name="T49" fmla="*/ 5766 h 7548"/>
              <a:gd name="T50" fmla="*/ 3418 w 4148"/>
              <a:gd name="T51" fmla="*/ 5908 h 7548"/>
              <a:gd name="T52" fmla="*/ 3338 w 4148"/>
              <a:gd name="T53" fmla="*/ 6068 h 7548"/>
              <a:gd name="T54" fmla="*/ 3279 w 4148"/>
              <a:gd name="T55" fmla="*/ 6312 h 7548"/>
              <a:gd name="T56" fmla="*/ 3266 w 4148"/>
              <a:gd name="T57" fmla="*/ 6482 h 7548"/>
              <a:gd name="T58" fmla="*/ 3321 w 4148"/>
              <a:gd name="T59" fmla="*/ 6992 h 7548"/>
              <a:gd name="T60" fmla="*/ 3343 w 4148"/>
              <a:gd name="T61" fmla="*/ 7243 h 7548"/>
              <a:gd name="T62" fmla="*/ 3342 w 4148"/>
              <a:gd name="T63" fmla="*/ 7401 h 7548"/>
              <a:gd name="T64" fmla="*/ 3229 w 4148"/>
              <a:gd name="T65" fmla="*/ 7493 h 7548"/>
              <a:gd name="T66" fmla="*/ 3075 w 4148"/>
              <a:gd name="T67" fmla="*/ 7510 h 7548"/>
              <a:gd name="T68" fmla="*/ 2341 w 4148"/>
              <a:gd name="T69" fmla="*/ 7516 h 7548"/>
              <a:gd name="T70" fmla="*/ 1972 w 4148"/>
              <a:gd name="T71" fmla="*/ 7548 h 7548"/>
              <a:gd name="T72" fmla="*/ 1641 w 4148"/>
              <a:gd name="T73" fmla="*/ 7533 h 7548"/>
              <a:gd name="T74" fmla="*/ 1395 w 4148"/>
              <a:gd name="T75" fmla="*/ 7464 h 7548"/>
              <a:gd name="T76" fmla="*/ 1058 w 4148"/>
              <a:gd name="T77" fmla="*/ 7306 h 7548"/>
              <a:gd name="T78" fmla="*/ 834 w 4148"/>
              <a:gd name="T79" fmla="*/ 7155 h 7548"/>
              <a:gd name="T80" fmla="*/ 630 w 4148"/>
              <a:gd name="T81" fmla="*/ 7000 h 7548"/>
              <a:gd name="T82" fmla="*/ 538 w 4148"/>
              <a:gd name="T83" fmla="*/ 6897 h 7548"/>
              <a:gd name="T84" fmla="*/ 449 w 4148"/>
              <a:gd name="T85" fmla="*/ 6676 h 7548"/>
              <a:gd name="T86" fmla="*/ 256 w 4148"/>
              <a:gd name="T87" fmla="*/ 5930 h 7548"/>
              <a:gd name="T88" fmla="*/ 65 w 4148"/>
              <a:gd name="T89" fmla="*/ 4898 h 7548"/>
              <a:gd name="T90" fmla="*/ 32 w 4148"/>
              <a:gd name="T91" fmla="*/ 4796 h 7548"/>
              <a:gd name="T92" fmla="*/ 0 w 4148"/>
              <a:gd name="T93" fmla="*/ 4763 h 7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148" h="7548">
                <a:moveTo>
                  <a:pt x="619" y="0"/>
                </a:moveTo>
                <a:lnTo>
                  <a:pt x="678" y="18"/>
                </a:lnTo>
                <a:lnTo>
                  <a:pt x="763" y="70"/>
                </a:lnTo>
                <a:lnTo>
                  <a:pt x="892" y="181"/>
                </a:lnTo>
                <a:lnTo>
                  <a:pt x="1024" y="318"/>
                </a:lnTo>
                <a:lnTo>
                  <a:pt x="1135" y="430"/>
                </a:lnTo>
                <a:lnTo>
                  <a:pt x="1239" y="565"/>
                </a:lnTo>
                <a:lnTo>
                  <a:pt x="1345" y="677"/>
                </a:lnTo>
                <a:lnTo>
                  <a:pt x="1446" y="796"/>
                </a:lnTo>
                <a:lnTo>
                  <a:pt x="1545" y="929"/>
                </a:lnTo>
                <a:lnTo>
                  <a:pt x="1601" y="1012"/>
                </a:lnTo>
                <a:lnTo>
                  <a:pt x="1649" y="1096"/>
                </a:lnTo>
                <a:lnTo>
                  <a:pt x="1703" y="1202"/>
                </a:lnTo>
                <a:lnTo>
                  <a:pt x="1781" y="1393"/>
                </a:lnTo>
                <a:lnTo>
                  <a:pt x="2016" y="1913"/>
                </a:lnTo>
                <a:lnTo>
                  <a:pt x="2235" y="2360"/>
                </a:lnTo>
                <a:lnTo>
                  <a:pt x="2274" y="2450"/>
                </a:lnTo>
                <a:lnTo>
                  <a:pt x="2300" y="2540"/>
                </a:lnTo>
                <a:lnTo>
                  <a:pt x="2321" y="2774"/>
                </a:lnTo>
                <a:lnTo>
                  <a:pt x="2330" y="2889"/>
                </a:lnTo>
                <a:lnTo>
                  <a:pt x="2340" y="2929"/>
                </a:lnTo>
                <a:lnTo>
                  <a:pt x="2406" y="3198"/>
                </a:lnTo>
                <a:lnTo>
                  <a:pt x="2471" y="3394"/>
                </a:lnTo>
                <a:lnTo>
                  <a:pt x="2661" y="3896"/>
                </a:lnTo>
                <a:lnTo>
                  <a:pt x="2893" y="4454"/>
                </a:lnTo>
                <a:lnTo>
                  <a:pt x="3048" y="4801"/>
                </a:lnTo>
                <a:lnTo>
                  <a:pt x="3083" y="4866"/>
                </a:lnTo>
                <a:lnTo>
                  <a:pt x="3103" y="4895"/>
                </a:lnTo>
                <a:lnTo>
                  <a:pt x="3142" y="4930"/>
                </a:lnTo>
                <a:lnTo>
                  <a:pt x="3188" y="4956"/>
                </a:lnTo>
                <a:lnTo>
                  <a:pt x="3250" y="4974"/>
                </a:lnTo>
                <a:lnTo>
                  <a:pt x="3329" y="4983"/>
                </a:lnTo>
                <a:lnTo>
                  <a:pt x="3433" y="4979"/>
                </a:lnTo>
                <a:lnTo>
                  <a:pt x="3747" y="4927"/>
                </a:lnTo>
                <a:lnTo>
                  <a:pt x="3803" y="4920"/>
                </a:lnTo>
                <a:lnTo>
                  <a:pt x="3905" y="4930"/>
                </a:lnTo>
                <a:lnTo>
                  <a:pt x="3971" y="4944"/>
                </a:lnTo>
                <a:lnTo>
                  <a:pt x="4036" y="4967"/>
                </a:lnTo>
                <a:lnTo>
                  <a:pt x="4088" y="4998"/>
                </a:lnTo>
                <a:lnTo>
                  <a:pt x="4126" y="5037"/>
                </a:lnTo>
                <a:lnTo>
                  <a:pt x="4146" y="5082"/>
                </a:lnTo>
                <a:lnTo>
                  <a:pt x="4148" y="5129"/>
                </a:lnTo>
                <a:lnTo>
                  <a:pt x="4136" y="5176"/>
                </a:lnTo>
                <a:lnTo>
                  <a:pt x="4091" y="5258"/>
                </a:lnTo>
                <a:lnTo>
                  <a:pt x="4029" y="5331"/>
                </a:lnTo>
                <a:lnTo>
                  <a:pt x="3945" y="5416"/>
                </a:lnTo>
                <a:lnTo>
                  <a:pt x="3691" y="5612"/>
                </a:lnTo>
                <a:lnTo>
                  <a:pt x="3638" y="5651"/>
                </a:lnTo>
                <a:lnTo>
                  <a:pt x="3581" y="5702"/>
                </a:lnTo>
                <a:lnTo>
                  <a:pt x="3523" y="5766"/>
                </a:lnTo>
                <a:lnTo>
                  <a:pt x="3465" y="5837"/>
                </a:lnTo>
                <a:lnTo>
                  <a:pt x="3418" y="5908"/>
                </a:lnTo>
                <a:lnTo>
                  <a:pt x="3382" y="5968"/>
                </a:lnTo>
                <a:lnTo>
                  <a:pt x="3338" y="6068"/>
                </a:lnTo>
                <a:lnTo>
                  <a:pt x="3306" y="6167"/>
                </a:lnTo>
                <a:lnTo>
                  <a:pt x="3279" y="6312"/>
                </a:lnTo>
                <a:lnTo>
                  <a:pt x="3269" y="6400"/>
                </a:lnTo>
                <a:lnTo>
                  <a:pt x="3266" y="6482"/>
                </a:lnTo>
                <a:lnTo>
                  <a:pt x="3268" y="6550"/>
                </a:lnTo>
                <a:lnTo>
                  <a:pt x="3321" y="6992"/>
                </a:lnTo>
                <a:lnTo>
                  <a:pt x="3330" y="7148"/>
                </a:lnTo>
                <a:lnTo>
                  <a:pt x="3343" y="7243"/>
                </a:lnTo>
                <a:lnTo>
                  <a:pt x="3348" y="7328"/>
                </a:lnTo>
                <a:lnTo>
                  <a:pt x="3342" y="7401"/>
                </a:lnTo>
                <a:lnTo>
                  <a:pt x="3289" y="7470"/>
                </a:lnTo>
                <a:lnTo>
                  <a:pt x="3229" y="7493"/>
                </a:lnTo>
                <a:lnTo>
                  <a:pt x="3092" y="7510"/>
                </a:lnTo>
                <a:lnTo>
                  <a:pt x="3075" y="7510"/>
                </a:lnTo>
                <a:lnTo>
                  <a:pt x="2585" y="7514"/>
                </a:lnTo>
                <a:lnTo>
                  <a:pt x="2341" y="7516"/>
                </a:lnTo>
                <a:lnTo>
                  <a:pt x="2168" y="7536"/>
                </a:lnTo>
                <a:lnTo>
                  <a:pt x="1972" y="7548"/>
                </a:lnTo>
                <a:lnTo>
                  <a:pt x="1752" y="7546"/>
                </a:lnTo>
                <a:lnTo>
                  <a:pt x="1641" y="7533"/>
                </a:lnTo>
                <a:lnTo>
                  <a:pt x="1540" y="7512"/>
                </a:lnTo>
                <a:lnTo>
                  <a:pt x="1395" y="7464"/>
                </a:lnTo>
                <a:lnTo>
                  <a:pt x="1187" y="7372"/>
                </a:lnTo>
                <a:lnTo>
                  <a:pt x="1058" y="7306"/>
                </a:lnTo>
                <a:lnTo>
                  <a:pt x="933" y="7224"/>
                </a:lnTo>
                <a:lnTo>
                  <a:pt x="834" y="7155"/>
                </a:lnTo>
                <a:lnTo>
                  <a:pt x="695" y="7052"/>
                </a:lnTo>
                <a:lnTo>
                  <a:pt x="630" y="7000"/>
                </a:lnTo>
                <a:lnTo>
                  <a:pt x="580" y="6954"/>
                </a:lnTo>
                <a:lnTo>
                  <a:pt x="538" y="6897"/>
                </a:lnTo>
                <a:lnTo>
                  <a:pt x="497" y="6809"/>
                </a:lnTo>
                <a:lnTo>
                  <a:pt x="449" y="6676"/>
                </a:lnTo>
                <a:lnTo>
                  <a:pt x="345" y="6319"/>
                </a:lnTo>
                <a:lnTo>
                  <a:pt x="256" y="5930"/>
                </a:lnTo>
                <a:lnTo>
                  <a:pt x="132" y="5315"/>
                </a:lnTo>
                <a:lnTo>
                  <a:pt x="65" y="4898"/>
                </a:lnTo>
                <a:lnTo>
                  <a:pt x="49" y="4832"/>
                </a:lnTo>
                <a:lnTo>
                  <a:pt x="32" y="4796"/>
                </a:lnTo>
                <a:lnTo>
                  <a:pt x="1" y="4763"/>
                </a:lnTo>
                <a:lnTo>
                  <a:pt x="0" y="4763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04" name="Freeform 579"/>
          <p:cNvSpPr>
            <a:spLocks/>
          </p:cNvSpPr>
          <p:nvPr/>
        </p:nvSpPr>
        <p:spPr bwMode="auto">
          <a:xfrm>
            <a:off x="4275758" y="2432584"/>
            <a:ext cx="587375" cy="500681"/>
          </a:xfrm>
          <a:custGeom>
            <a:avLst/>
            <a:gdLst>
              <a:gd name="T0" fmla="*/ 2589 w 2589"/>
              <a:gd name="T1" fmla="*/ 0 h 2378"/>
              <a:gd name="T2" fmla="*/ 2579 w 2589"/>
              <a:gd name="T3" fmla="*/ 34 h 2378"/>
              <a:gd name="T4" fmla="*/ 2577 w 2589"/>
              <a:gd name="T5" fmla="*/ 144 h 2378"/>
              <a:gd name="T6" fmla="*/ 2555 w 2589"/>
              <a:gd name="T7" fmla="*/ 491 h 2378"/>
              <a:gd name="T8" fmla="*/ 2490 w 2589"/>
              <a:gd name="T9" fmla="*/ 1215 h 2378"/>
              <a:gd name="T10" fmla="*/ 2463 w 2589"/>
              <a:gd name="T11" fmla="*/ 1438 h 2378"/>
              <a:gd name="T12" fmla="*/ 2440 w 2589"/>
              <a:gd name="T13" fmla="*/ 1572 h 2378"/>
              <a:gd name="T14" fmla="*/ 2419 w 2589"/>
              <a:gd name="T15" fmla="*/ 1655 h 2378"/>
              <a:gd name="T16" fmla="*/ 2376 w 2589"/>
              <a:gd name="T17" fmla="*/ 1775 h 2378"/>
              <a:gd name="T18" fmla="*/ 2321 w 2589"/>
              <a:gd name="T19" fmla="*/ 1894 h 2378"/>
              <a:gd name="T20" fmla="*/ 2260 w 2589"/>
              <a:gd name="T21" fmla="*/ 2015 h 2378"/>
              <a:gd name="T22" fmla="*/ 2205 w 2589"/>
              <a:gd name="T23" fmla="*/ 2092 h 2378"/>
              <a:gd name="T24" fmla="*/ 2152 w 2589"/>
              <a:gd name="T25" fmla="*/ 2138 h 2378"/>
              <a:gd name="T26" fmla="*/ 2093 w 2589"/>
              <a:gd name="T27" fmla="*/ 2172 h 2378"/>
              <a:gd name="T28" fmla="*/ 2025 w 2589"/>
              <a:gd name="T29" fmla="*/ 2202 h 2378"/>
              <a:gd name="T30" fmla="*/ 1958 w 2589"/>
              <a:gd name="T31" fmla="*/ 2226 h 2378"/>
              <a:gd name="T32" fmla="*/ 1471 w 2589"/>
              <a:gd name="T33" fmla="*/ 2294 h 2378"/>
              <a:gd name="T34" fmla="*/ 755 w 2589"/>
              <a:gd name="T35" fmla="*/ 2306 h 2378"/>
              <a:gd name="T36" fmla="*/ 297 w 2589"/>
              <a:gd name="T37" fmla="*/ 2329 h 2378"/>
              <a:gd name="T38" fmla="*/ 99 w 2589"/>
              <a:gd name="T39" fmla="*/ 2351 h 2378"/>
              <a:gd name="T40" fmla="*/ 0 w 2589"/>
              <a:gd name="T41" fmla="*/ 2378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589" h="2378">
                <a:moveTo>
                  <a:pt x="2589" y="0"/>
                </a:moveTo>
                <a:lnTo>
                  <a:pt x="2579" y="34"/>
                </a:lnTo>
                <a:lnTo>
                  <a:pt x="2577" y="144"/>
                </a:lnTo>
                <a:lnTo>
                  <a:pt x="2555" y="491"/>
                </a:lnTo>
                <a:lnTo>
                  <a:pt x="2490" y="1215"/>
                </a:lnTo>
                <a:lnTo>
                  <a:pt x="2463" y="1438"/>
                </a:lnTo>
                <a:lnTo>
                  <a:pt x="2440" y="1572"/>
                </a:lnTo>
                <a:lnTo>
                  <a:pt x="2419" y="1655"/>
                </a:lnTo>
                <a:lnTo>
                  <a:pt x="2376" y="1775"/>
                </a:lnTo>
                <a:lnTo>
                  <a:pt x="2321" y="1894"/>
                </a:lnTo>
                <a:lnTo>
                  <a:pt x="2260" y="2015"/>
                </a:lnTo>
                <a:lnTo>
                  <a:pt x="2205" y="2092"/>
                </a:lnTo>
                <a:lnTo>
                  <a:pt x="2152" y="2138"/>
                </a:lnTo>
                <a:lnTo>
                  <a:pt x="2093" y="2172"/>
                </a:lnTo>
                <a:lnTo>
                  <a:pt x="2025" y="2202"/>
                </a:lnTo>
                <a:lnTo>
                  <a:pt x="1958" y="2226"/>
                </a:lnTo>
                <a:lnTo>
                  <a:pt x="1471" y="2294"/>
                </a:lnTo>
                <a:lnTo>
                  <a:pt x="755" y="2306"/>
                </a:lnTo>
                <a:lnTo>
                  <a:pt x="297" y="2329"/>
                </a:lnTo>
                <a:lnTo>
                  <a:pt x="99" y="2351"/>
                </a:lnTo>
                <a:lnTo>
                  <a:pt x="0" y="2378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05" name="Freeform 580"/>
          <p:cNvSpPr>
            <a:spLocks/>
          </p:cNvSpPr>
          <p:nvPr/>
        </p:nvSpPr>
        <p:spPr bwMode="auto">
          <a:xfrm>
            <a:off x="4267821" y="3063236"/>
            <a:ext cx="781050" cy="561235"/>
          </a:xfrm>
          <a:custGeom>
            <a:avLst/>
            <a:gdLst>
              <a:gd name="T0" fmla="*/ 0 w 3441"/>
              <a:gd name="T1" fmla="*/ 0 h 2660"/>
              <a:gd name="T2" fmla="*/ 7 w 3441"/>
              <a:gd name="T3" fmla="*/ 9 h 2660"/>
              <a:gd name="T4" fmla="*/ 26 w 3441"/>
              <a:gd name="T5" fmla="*/ 15 h 2660"/>
              <a:gd name="T6" fmla="*/ 50 w 3441"/>
              <a:gd name="T7" fmla="*/ 22 h 2660"/>
              <a:gd name="T8" fmla="*/ 491 w 3441"/>
              <a:gd name="T9" fmla="*/ 149 h 2660"/>
              <a:gd name="T10" fmla="*/ 774 w 3441"/>
              <a:gd name="T11" fmla="*/ 208 h 2660"/>
              <a:gd name="T12" fmla="*/ 1164 w 3441"/>
              <a:gd name="T13" fmla="*/ 288 h 2660"/>
              <a:gd name="T14" fmla="*/ 1756 w 3441"/>
              <a:gd name="T15" fmla="*/ 393 h 2660"/>
              <a:gd name="T16" fmla="*/ 2015 w 3441"/>
              <a:gd name="T17" fmla="*/ 456 h 2660"/>
              <a:gd name="T18" fmla="*/ 2087 w 3441"/>
              <a:gd name="T19" fmla="*/ 487 h 2660"/>
              <a:gd name="T20" fmla="*/ 2146 w 3441"/>
              <a:gd name="T21" fmla="*/ 525 h 2660"/>
              <a:gd name="T22" fmla="*/ 2216 w 3441"/>
              <a:gd name="T23" fmla="*/ 582 h 2660"/>
              <a:gd name="T24" fmla="*/ 2303 w 3441"/>
              <a:gd name="T25" fmla="*/ 665 h 2660"/>
              <a:gd name="T26" fmla="*/ 2500 w 3441"/>
              <a:gd name="T27" fmla="*/ 870 h 2660"/>
              <a:gd name="T28" fmla="*/ 2694 w 3441"/>
              <a:gd name="T29" fmla="*/ 1095 h 2660"/>
              <a:gd name="T30" fmla="*/ 2827 w 3441"/>
              <a:gd name="T31" fmla="*/ 1266 h 2660"/>
              <a:gd name="T32" fmla="*/ 2935 w 3441"/>
              <a:gd name="T33" fmla="*/ 1420 h 2660"/>
              <a:gd name="T34" fmla="*/ 3192 w 3441"/>
              <a:gd name="T35" fmla="*/ 1800 h 2660"/>
              <a:gd name="T36" fmla="*/ 3286 w 3441"/>
              <a:gd name="T37" fmla="*/ 1970 h 2660"/>
              <a:gd name="T38" fmla="*/ 3352 w 3441"/>
              <a:gd name="T39" fmla="*/ 2124 h 2660"/>
              <a:gd name="T40" fmla="*/ 3405 w 3441"/>
              <a:gd name="T41" fmla="*/ 2277 h 2660"/>
              <a:gd name="T42" fmla="*/ 3434 w 3441"/>
              <a:gd name="T43" fmla="*/ 2403 h 2660"/>
              <a:gd name="T44" fmla="*/ 3441 w 3441"/>
              <a:gd name="T45" fmla="*/ 2496 h 2660"/>
              <a:gd name="T46" fmla="*/ 3437 w 3441"/>
              <a:gd name="T47" fmla="*/ 2543 h 2660"/>
              <a:gd name="T48" fmla="*/ 3424 w 3441"/>
              <a:gd name="T49" fmla="*/ 2575 h 2660"/>
              <a:gd name="T50" fmla="*/ 3400 w 3441"/>
              <a:gd name="T51" fmla="*/ 2605 h 2660"/>
              <a:gd name="T52" fmla="*/ 3366 w 3441"/>
              <a:gd name="T53" fmla="*/ 2632 h 2660"/>
              <a:gd name="T54" fmla="*/ 3327 w 3441"/>
              <a:gd name="T55" fmla="*/ 2650 h 2660"/>
              <a:gd name="T56" fmla="*/ 3254 w 3441"/>
              <a:gd name="T57" fmla="*/ 2660 h 2660"/>
              <a:gd name="T58" fmla="*/ 3191 w 3441"/>
              <a:gd name="T59" fmla="*/ 2656 h 2660"/>
              <a:gd name="T60" fmla="*/ 3108 w 3441"/>
              <a:gd name="T61" fmla="*/ 2641 h 2660"/>
              <a:gd name="T62" fmla="*/ 2918 w 3441"/>
              <a:gd name="T63" fmla="*/ 2587 h 2660"/>
              <a:gd name="T64" fmla="*/ 2679 w 3441"/>
              <a:gd name="T65" fmla="*/ 2500 h 2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1" h="2660">
                <a:moveTo>
                  <a:pt x="0" y="0"/>
                </a:moveTo>
                <a:lnTo>
                  <a:pt x="7" y="9"/>
                </a:lnTo>
                <a:lnTo>
                  <a:pt x="26" y="15"/>
                </a:lnTo>
                <a:lnTo>
                  <a:pt x="50" y="22"/>
                </a:lnTo>
                <a:lnTo>
                  <a:pt x="491" y="149"/>
                </a:lnTo>
                <a:lnTo>
                  <a:pt x="774" y="208"/>
                </a:lnTo>
                <a:lnTo>
                  <a:pt x="1164" y="288"/>
                </a:lnTo>
                <a:lnTo>
                  <a:pt x="1756" y="393"/>
                </a:lnTo>
                <a:lnTo>
                  <a:pt x="2015" y="456"/>
                </a:lnTo>
                <a:lnTo>
                  <a:pt x="2087" y="487"/>
                </a:lnTo>
                <a:lnTo>
                  <a:pt x="2146" y="525"/>
                </a:lnTo>
                <a:lnTo>
                  <a:pt x="2216" y="582"/>
                </a:lnTo>
                <a:lnTo>
                  <a:pt x="2303" y="665"/>
                </a:lnTo>
                <a:lnTo>
                  <a:pt x="2500" y="870"/>
                </a:lnTo>
                <a:lnTo>
                  <a:pt x="2694" y="1095"/>
                </a:lnTo>
                <a:lnTo>
                  <a:pt x="2827" y="1266"/>
                </a:lnTo>
                <a:lnTo>
                  <a:pt x="2935" y="1420"/>
                </a:lnTo>
                <a:lnTo>
                  <a:pt x="3192" y="1800"/>
                </a:lnTo>
                <a:lnTo>
                  <a:pt x="3286" y="1970"/>
                </a:lnTo>
                <a:lnTo>
                  <a:pt x="3352" y="2124"/>
                </a:lnTo>
                <a:lnTo>
                  <a:pt x="3405" y="2277"/>
                </a:lnTo>
                <a:lnTo>
                  <a:pt x="3434" y="2403"/>
                </a:lnTo>
                <a:lnTo>
                  <a:pt x="3441" y="2496"/>
                </a:lnTo>
                <a:lnTo>
                  <a:pt x="3437" y="2543"/>
                </a:lnTo>
                <a:lnTo>
                  <a:pt x="3424" y="2575"/>
                </a:lnTo>
                <a:lnTo>
                  <a:pt x="3400" y="2605"/>
                </a:lnTo>
                <a:lnTo>
                  <a:pt x="3366" y="2632"/>
                </a:lnTo>
                <a:lnTo>
                  <a:pt x="3327" y="2650"/>
                </a:lnTo>
                <a:lnTo>
                  <a:pt x="3254" y="2660"/>
                </a:lnTo>
                <a:lnTo>
                  <a:pt x="3191" y="2656"/>
                </a:lnTo>
                <a:lnTo>
                  <a:pt x="3108" y="2641"/>
                </a:lnTo>
                <a:lnTo>
                  <a:pt x="2918" y="2587"/>
                </a:lnTo>
                <a:lnTo>
                  <a:pt x="2679" y="250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06" name="Freeform 581"/>
          <p:cNvSpPr>
            <a:spLocks/>
          </p:cNvSpPr>
          <p:nvPr/>
        </p:nvSpPr>
        <p:spPr bwMode="auto">
          <a:xfrm>
            <a:off x="4436096" y="5002450"/>
            <a:ext cx="1319213" cy="1280503"/>
          </a:xfrm>
          <a:custGeom>
            <a:avLst/>
            <a:gdLst>
              <a:gd name="T0" fmla="*/ 5751 w 5818"/>
              <a:gd name="T1" fmla="*/ 5852 h 6073"/>
              <a:gd name="T2" fmla="*/ 5818 w 5818"/>
              <a:gd name="T3" fmla="*/ 5615 h 6073"/>
              <a:gd name="T4" fmla="*/ 5775 w 5818"/>
              <a:gd name="T5" fmla="*/ 5307 h 6073"/>
              <a:gd name="T6" fmla="*/ 5531 w 5818"/>
              <a:gd name="T7" fmla="*/ 4938 h 6073"/>
              <a:gd name="T8" fmla="*/ 5118 w 5818"/>
              <a:gd name="T9" fmla="*/ 4433 h 6073"/>
              <a:gd name="T10" fmla="*/ 4617 w 5818"/>
              <a:gd name="T11" fmla="*/ 3677 h 6073"/>
              <a:gd name="T12" fmla="*/ 4429 w 5818"/>
              <a:gd name="T13" fmla="*/ 3302 h 6073"/>
              <a:gd name="T14" fmla="*/ 4326 w 5818"/>
              <a:gd name="T15" fmla="*/ 2948 h 6073"/>
              <a:gd name="T16" fmla="*/ 4187 w 5818"/>
              <a:gd name="T17" fmla="*/ 2785 h 6073"/>
              <a:gd name="T18" fmla="*/ 3821 w 5818"/>
              <a:gd name="T19" fmla="*/ 2618 h 6073"/>
              <a:gd name="T20" fmla="*/ 3523 w 5818"/>
              <a:gd name="T21" fmla="*/ 2390 h 6073"/>
              <a:gd name="T22" fmla="*/ 3048 w 5818"/>
              <a:gd name="T23" fmla="*/ 2200 h 6073"/>
              <a:gd name="T24" fmla="*/ 2896 w 5818"/>
              <a:gd name="T25" fmla="*/ 2099 h 6073"/>
              <a:gd name="T26" fmla="*/ 2873 w 5818"/>
              <a:gd name="T27" fmla="*/ 2007 h 6073"/>
              <a:gd name="T28" fmla="*/ 2979 w 5818"/>
              <a:gd name="T29" fmla="*/ 1747 h 6073"/>
              <a:gd name="T30" fmla="*/ 3267 w 5818"/>
              <a:gd name="T31" fmla="*/ 1310 h 6073"/>
              <a:gd name="T32" fmla="*/ 3543 w 5818"/>
              <a:gd name="T33" fmla="*/ 1011 h 6073"/>
              <a:gd name="T34" fmla="*/ 3582 w 5818"/>
              <a:gd name="T35" fmla="*/ 902 h 6073"/>
              <a:gd name="T36" fmla="*/ 3454 w 5818"/>
              <a:gd name="T37" fmla="*/ 721 h 6073"/>
              <a:gd name="T38" fmla="*/ 2955 w 5818"/>
              <a:gd name="T39" fmla="*/ 381 h 6073"/>
              <a:gd name="T40" fmla="*/ 2485 w 5818"/>
              <a:gd name="T41" fmla="*/ 224 h 6073"/>
              <a:gd name="T42" fmla="*/ 1553 w 5818"/>
              <a:gd name="T43" fmla="*/ 59 h 6073"/>
              <a:gd name="T44" fmla="*/ 1217 w 5818"/>
              <a:gd name="T45" fmla="*/ 0 h 6073"/>
              <a:gd name="T46" fmla="*/ 1017 w 5818"/>
              <a:gd name="T47" fmla="*/ 45 h 6073"/>
              <a:gd name="T48" fmla="*/ 737 w 5818"/>
              <a:gd name="T49" fmla="*/ 414 h 6073"/>
              <a:gd name="T50" fmla="*/ 584 w 5818"/>
              <a:gd name="T51" fmla="*/ 551 h 6073"/>
              <a:gd name="T52" fmla="*/ 541 w 5818"/>
              <a:gd name="T53" fmla="*/ 635 h 6073"/>
              <a:gd name="T54" fmla="*/ 542 w 5818"/>
              <a:gd name="T55" fmla="*/ 780 h 6073"/>
              <a:gd name="T56" fmla="*/ 645 w 5818"/>
              <a:gd name="T57" fmla="*/ 1004 h 6073"/>
              <a:gd name="T58" fmla="*/ 851 w 5818"/>
              <a:gd name="T59" fmla="*/ 1316 h 6073"/>
              <a:gd name="T60" fmla="*/ 860 w 5818"/>
              <a:gd name="T61" fmla="*/ 1446 h 6073"/>
              <a:gd name="T62" fmla="*/ 450 w 5818"/>
              <a:gd name="T63" fmla="*/ 1766 h 6073"/>
              <a:gd name="T64" fmla="*/ 185 w 5818"/>
              <a:gd name="T65" fmla="*/ 2014 h 6073"/>
              <a:gd name="T66" fmla="*/ 97 w 5818"/>
              <a:gd name="T67" fmla="*/ 2188 h 6073"/>
              <a:gd name="T68" fmla="*/ 2 w 5818"/>
              <a:gd name="T69" fmla="*/ 2920 h 6073"/>
              <a:gd name="T70" fmla="*/ 46 w 5818"/>
              <a:gd name="T71" fmla="*/ 3375 h 6073"/>
              <a:gd name="T72" fmla="*/ 226 w 5818"/>
              <a:gd name="T73" fmla="*/ 3882 h 6073"/>
              <a:gd name="T74" fmla="*/ 630 w 5818"/>
              <a:gd name="T75" fmla="*/ 4501 h 6073"/>
              <a:gd name="T76" fmla="*/ 912 w 5818"/>
              <a:gd name="T77" fmla="*/ 4915 h 6073"/>
              <a:gd name="T78" fmla="*/ 1657 w 5818"/>
              <a:gd name="T79" fmla="*/ 5498 h 6073"/>
              <a:gd name="T80" fmla="*/ 1875 w 5818"/>
              <a:gd name="T81" fmla="*/ 5541 h 6073"/>
              <a:gd name="T82" fmla="*/ 2146 w 5818"/>
              <a:gd name="T83" fmla="*/ 5376 h 6073"/>
              <a:gd name="T84" fmla="*/ 2842 w 5818"/>
              <a:gd name="T85" fmla="*/ 4597 h 6073"/>
              <a:gd name="T86" fmla="*/ 3055 w 5818"/>
              <a:gd name="T87" fmla="*/ 4429 h 6073"/>
              <a:gd name="T88" fmla="*/ 3268 w 5818"/>
              <a:gd name="T89" fmla="*/ 4414 h 6073"/>
              <a:gd name="T90" fmla="*/ 3540 w 5818"/>
              <a:gd name="T91" fmla="*/ 4559 h 6073"/>
              <a:gd name="T92" fmla="*/ 3845 w 5818"/>
              <a:gd name="T93" fmla="*/ 4850 h 6073"/>
              <a:gd name="T94" fmla="*/ 3879 w 5818"/>
              <a:gd name="T95" fmla="*/ 5045 h 6073"/>
              <a:gd name="T96" fmla="*/ 3653 w 5818"/>
              <a:gd name="T97" fmla="*/ 5536 h 6073"/>
              <a:gd name="T98" fmla="*/ 3600 w 5818"/>
              <a:gd name="T99" fmla="*/ 5825 h 6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818" h="6073">
                <a:moveTo>
                  <a:pt x="5633" y="6073"/>
                </a:moveTo>
                <a:lnTo>
                  <a:pt x="5699" y="5955"/>
                </a:lnTo>
                <a:lnTo>
                  <a:pt x="5751" y="5852"/>
                </a:lnTo>
                <a:lnTo>
                  <a:pt x="5796" y="5734"/>
                </a:lnTo>
                <a:lnTo>
                  <a:pt x="5811" y="5674"/>
                </a:lnTo>
                <a:lnTo>
                  <a:pt x="5818" y="5615"/>
                </a:lnTo>
                <a:lnTo>
                  <a:pt x="5815" y="5498"/>
                </a:lnTo>
                <a:lnTo>
                  <a:pt x="5793" y="5370"/>
                </a:lnTo>
                <a:lnTo>
                  <a:pt x="5775" y="5307"/>
                </a:lnTo>
                <a:lnTo>
                  <a:pt x="5721" y="5196"/>
                </a:lnTo>
                <a:lnTo>
                  <a:pt x="5651" y="5092"/>
                </a:lnTo>
                <a:lnTo>
                  <a:pt x="5531" y="4938"/>
                </a:lnTo>
                <a:lnTo>
                  <a:pt x="5316" y="4697"/>
                </a:lnTo>
                <a:lnTo>
                  <a:pt x="5219" y="4580"/>
                </a:lnTo>
                <a:lnTo>
                  <a:pt x="5118" y="4433"/>
                </a:lnTo>
                <a:lnTo>
                  <a:pt x="5027" y="4269"/>
                </a:lnTo>
                <a:lnTo>
                  <a:pt x="4949" y="4132"/>
                </a:lnTo>
                <a:lnTo>
                  <a:pt x="4617" y="3677"/>
                </a:lnTo>
                <a:lnTo>
                  <a:pt x="4537" y="3555"/>
                </a:lnTo>
                <a:lnTo>
                  <a:pt x="4475" y="3425"/>
                </a:lnTo>
                <a:lnTo>
                  <a:pt x="4429" y="3302"/>
                </a:lnTo>
                <a:lnTo>
                  <a:pt x="4381" y="3131"/>
                </a:lnTo>
                <a:lnTo>
                  <a:pt x="4346" y="3006"/>
                </a:lnTo>
                <a:lnTo>
                  <a:pt x="4326" y="2948"/>
                </a:lnTo>
                <a:lnTo>
                  <a:pt x="4287" y="2876"/>
                </a:lnTo>
                <a:lnTo>
                  <a:pt x="4239" y="2824"/>
                </a:lnTo>
                <a:lnTo>
                  <a:pt x="4187" y="2785"/>
                </a:lnTo>
                <a:lnTo>
                  <a:pt x="4097" y="2740"/>
                </a:lnTo>
                <a:lnTo>
                  <a:pt x="3963" y="2682"/>
                </a:lnTo>
                <a:lnTo>
                  <a:pt x="3821" y="2618"/>
                </a:lnTo>
                <a:lnTo>
                  <a:pt x="3732" y="2570"/>
                </a:lnTo>
                <a:lnTo>
                  <a:pt x="3616" y="2464"/>
                </a:lnTo>
                <a:lnTo>
                  <a:pt x="3523" y="2390"/>
                </a:lnTo>
                <a:lnTo>
                  <a:pt x="3413" y="2331"/>
                </a:lnTo>
                <a:lnTo>
                  <a:pt x="3161" y="2244"/>
                </a:lnTo>
                <a:lnTo>
                  <a:pt x="3048" y="2200"/>
                </a:lnTo>
                <a:lnTo>
                  <a:pt x="2963" y="2158"/>
                </a:lnTo>
                <a:lnTo>
                  <a:pt x="2912" y="2120"/>
                </a:lnTo>
                <a:lnTo>
                  <a:pt x="2896" y="2099"/>
                </a:lnTo>
                <a:lnTo>
                  <a:pt x="2883" y="2076"/>
                </a:lnTo>
                <a:lnTo>
                  <a:pt x="2876" y="2045"/>
                </a:lnTo>
                <a:lnTo>
                  <a:pt x="2873" y="2007"/>
                </a:lnTo>
                <a:lnTo>
                  <a:pt x="2878" y="1958"/>
                </a:lnTo>
                <a:lnTo>
                  <a:pt x="2912" y="1848"/>
                </a:lnTo>
                <a:lnTo>
                  <a:pt x="2979" y="1747"/>
                </a:lnTo>
                <a:lnTo>
                  <a:pt x="3095" y="1615"/>
                </a:lnTo>
                <a:lnTo>
                  <a:pt x="3160" y="1527"/>
                </a:lnTo>
                <a:lnTo>
                  <a:pt x="3267" y="1310"/>
                </a:lnTo>
                <a:lnTo>
                  <a:pt x="3312" y="1244"/>
                </a:lnTo>
                <a:lnTo>
                  <a:pt x="3505" y="1051"/>
                </a:lnTo>
                <a:lnTo>
                  <a:pt x="3543" y="1011"/>
                </a:lnTo>
                <a:lnTo>
                  <a:pt x="3565" y="984"/>
                </a:lnTo>
                <a:lnTo>
                  <a:pt x="3580" y="942"/>
                </a:lnTo>
                <a:lnTo>
                  <a:pt x="3582" y="902"/>
                </a:lnTo>
                <a:lnTo>
                  <a:pt x="3574" y="857"/>
                </a:lnTo>
                <a:lnTo>
                  <a:pt x="3532" y="796"/>
                </a:lnTo>
                <a:lnTo>
                  <a:pt x="3454" y="721"/>
                </a:lnTo>
                <a:lnTo>
                  <a:pt x="3149" y="510"/>
                </a:lnTo>
                <a:lnTo>
                  <a:pt x="3057" y="440"/>
                </a:lnTo>
                <a:lnTo>
                  <a:pt x="2955" y="381"/>
                </a:lnTo>
                <a:lnTo>
                  <a:pt x="2839" y="331"/>
                </a:lnTo>
                <a:lnTo>
                  <a:pt x="2660" y="272"/>
                </a:lnTo>
                <a:lnTo>
                  <a:pt x="2485" y="224"/>
                </a:lnTo>
                <a:lnTo>
                  <a:pt x="2077" y="145"/>
                </a:lnTo>
                <a:lnTo>
                  <a:pt x="1707" y="80"/>
                </a:lnTo>
                <a:lnTo>
                  <a:pt x="1553" y="59"/>
                </a:lnTo>
                <a:lnTo>
                  <a:pt x="1416" y="28"/>
                </a:lnTo>
                <a:lnTo>
                  <a:pt x="1305" y="7"/>
                </a:lnTo>
                <a:lnTo>
                  <a:pt x="1217" y="0"/>
                </a:lnTo>
                <a:lnTo>
                  <a:pt x="1151" y="13"/>
                </a:lnTo>
                <a:lnTo>
                  <a:pt x="1077" y="22"/>
                </a:lnTo>
                <a:lnTo>
                  <a:pt x="1017" y="45"/>
                </a:lnTo>
                <a:lnTo>
                  <a:pt x="957" y="79"/>
                </a:lnTo>
                <a:lnTo>
                  <a:pt x="893" y="158"/>
                </a:lnTo>
                <a:lnTo>
                  <a:pt x="737" y="414"/>
                </a:lnTo>
                <a:lnTo>
                  <a:pt x="721" y="441"/>
                </a:lnTo>
                <a:lnTo>
                  <a:pt x="635" y="507"/>
                </a:lnTo>
                <a:lnTo>
                  <a:pt x="584" y="551"/>
                </a:lnTo>
                <a:lnTo>
                  <a:pt x="566" y="573"/>
                </a:lnTo>
                <a:lnTo>
                  <a:pt x="551" y="601"/>
                </a:lnTo>
                <a:lnTo>
                  <a:pt x="541" y="635"/>
                </a:lnTo>
                <a:lnTo>
                  <a:pt x="534" y="675"/>
                </a:lnTo>
                <a:lnTo>
                  <a:pt x="534" y="724"/>
                </a:lnTo>
                <a:lnTo>
                  <a:pt x="542" y="780"/>
                </a:lnTo>
                <a:lnTo>
                  <a:pt x="558" y="840"/>
                </a:lnTo>
                <a:lnTo>
                  <a:pt x="581" y="899"/>
                </a:lnTo>
                <a:lnTo>
                  <a:pt x="645" y="1004"/>
                </a:lnTo>
                <a:lnTo>
                  <a:pt x="756" y="1144"/>
                </a:lnTo>
                <a:lnTo>
                  <a:pt x="810" y="1223"/>
                </a:lnTo>
                <a:lnTo>
                  <a:pt x="851" y="1316"/>
                </a:lnTo>
                <a:lnTo>
                  <a:pt x="866" y="1368"/>
                </a:lnTo>
                <a:lnTo>
                  <a:pt x="868" y="1408"/>
                </a:lnTo>
                <a:lnTo>
                  <a:pt x="860" y="1446"/>
                </a:lnTo>
                <a:lnTo>
                  <a:pt x="828" y="1494"/>
                </a:lnTo>
                <a:lnTo>
                  <a:pt x="752" y="1561"/>
                </a:lnTo>
                <a:lnTo>
                  <a:pt x="450" y="1766"/>
                </a:lnTo>
                <a:lnTo>
                  <a:pt x="307" y="1885"/>
                </a:lnTo>
                <a:lnTo>
                  <a:pt x="222" y="1966"/>
                </a:lnTo>
                <a:lnTo>
                  <a:pt x="185" y="2014"/>
                </a:lnTo>
                <a:lnTo>
                  <a:pt x="151" y="2068"/>
                </a:lnTo>
                <a:lnTo>
                  <a:pt x="120" y="2128"/>
                </a:lnTo>
                <a:lnTo>
                  <a:pt x="97" y="2188"/>
                </a:lnTo>
                <a:lnTo>
                  <a:pt x="67" y="2310"/>
                </a:lnTo>
                <a:lnTo>
                  <a:pt x="20" y="2736"/>
                </a:lnTo>
                <a:lnTo>
                  <a:pt x="2" y="2920"/>
                </a:lnTo>
                <a:lnTo>
                  <a:pt x="0" y="3045"/>
                </a:lnTo>
                <a:lnTo>
                  <a:pt x="7" y="3165"/>
                </a:lnTo>
                <a:lnTo>
                  <a:pt x="46" y="3375"/>
                </a:lnTo>
                <a:lnTo>
                  <a:pt x="99" y="3553"/>
                </a:lnTo>
                <a:lnTo>
                  <a:pt x="158" y="3716"/>
                </a:lnTo>
                <a:lnTo>
                  <a:pt x="226" y="3882"/>
                </a:lnTo>
                <a:lnTo>
                  <a:pt x="308" y="4046"/>
                </a:lnTo>
                <a:lnTo>
                  <a:pt x="403" y="4201"/>
                </a:lnTo>
                <a:lnTo>
                  <a:pt x="630" y="4501"/>
                </a:lnTo>
                <a:lnTo>
                  <a:pt x="799" y="4759"/>
                </a:lnTo>
                <a:lnTo>
                  <a:pt x="857" y="4850"/>
                </a:lnTo>
                <a:lnTo>
                  <a:pt x="912" y="4915"/>
                </a:lnTo>
                <a:lnTo>
                  <a:pt x="1445" y="5345"/>
                </a:lnTo>
                <a:lnTo>
                  <a:pt x="1570" y="5444"/>
                </a:lnTo>
                <a:lnTo>
                  <a:pt x="1657" y="5498"/>
                </a:lnTo>
                <a:lnTo>
                  <a:pt x="1744" y="5532"/>
                </a:lnTo>
                <a:lnTo>
                  <a:pt x="1819" y="5545"/>
                </a:lnTo>
                <a:lnTo>
                  <a:pt x="1875" y="5541"/>
                </a:lnTo>
                <a:lnTo>
                  <a:pt x="1971" y="5508"/>
                </a:lnTo>
                <a:lnTo>
                  <a:pt x="2042" y="5467"/>
                </a:lnTo>
                <a:lnTo>
                  <a:pt x="2146" y="5376"/>
                </a:lnTo>
                <a:lnTo>
                  <a:pt x="2397" y="5115"/>
                </a:lnTo>
                <a:lnTo>
                  <a:pt x="2667" y="4799"/>
                </a:lnTo>
                <a:lnTo>
                  <a:pt x="2842" y="4597"/>
                </a:lnTo>
                <a:lnTo>
                  <a:pt x="2940" y="4498"/>
                </a:lnTo>
                <a:lnTo>
                  <a:pt x="2997" y="4458"/>
                </a:lnTo>
                <a:lnTo>
                  <a:pt x="3055" y="4429"/>
                </a:lnTo>
                <a:lnTo>
                  <a:pt x="3116" y="4408"/>
                </a:lnTo>
                <a:lnTo>
                  <a:pt x="3177" y="4400"/>
                </a:lnTo>
                <a:lnTo>
                  <a:pt x="3268" y="4414"/>
                </a:lnTo>
                <a:lnTo>
                  <a:pt x="3335" y="4436"/>
                </a:lnTo>
                <a:lnTo>
                  <a:pt x="3414" y="4474"/>
                </a:lnTo>
                <a:lnTo>
                  <a:pt x="3540" y="4559"/>
                </a:lnTo>
                <a:lnTo>
                  <a:pt x="3692" y="4681"/>
                </a:lnTo>
                <a:lnTo>
                  <a:pt x="3793" y="4781"/>
                </a:lnTo>
                <a:lnTo>
                  <a:pt x="3845" y="4850"/>
                </a:lnTo>
                <a:lnTo>
                  <a:pt x="3866" y="4903"/>
                </a:lnTo>
                <a:lnTo>
                  <a:pt x="3879" y="4986"/>
                </a:lnTo>
                <a:lnTo>
                  <a:pt x="3879" y="5045"/>
                </a:lnTo>
                <a:lnTo>
                  <a:pt x="3869" y="5106"/>
                </a:lnTo>
                <a:lnTo>
                  <a:pt x="3707" y="5416"/>
                </a:lnTo>
                <a:lnTo>
                  <a:pt x="3653" y="5536"/>
                </a:lnTo>
                <a:lnTo>
                  <a:pt x="3625" y="5630"/>
                </a:lnTo>
                <a:lnTo>
                  <a:pt x="3603" y="5757"/>
                </a:lnTo>
                <a:lnTo>
                  <a:pt x="3600" y="5825"/>
                </a:lnTo>
                <a:lnTo>
                  <a:pt x="3607" y="5876"/>
                </a:lnTo>
                <a:lnTo>
                  <a:pt x="3704" y="6073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07" name="Freeform 582"/>
          <p:cNvSpPr>
            <a:spLocks/>
          </p:cNvSpPr>
          <p:nvPr/>
        </p:nvSpPr>
        <p:spPr bwMode="auto">
          <a:xfrm>
            <a:off x="4037633" y="3184344"/>
            <a:ext cx="182563" cy="415019"/>
          </a:xfrm>
          <a:custGeom>
            <a:avLst/>
            <a:gdLst>
              <a:gd name="T0" fmla="*/ 293 w 806"/>
              <a:gd name="T1" fmla="*/ 1724 h 1971"/>
              <a:gd name="T2" fmla="*/ 99 w 806"/>
              <a:gd name="T3" fmla="*/ 1018 h 1971"/>
              <a:gd name="T4" fmla="*/ 806 w 806"/>
              <a:gd name="T5" fmla="*/ 174 h 1971"/>
              <a:gd name="T6" fmla="*/ 626 w 806"/>
              <a:gd name="T7" fmla="*/ 6 h 1971"/>
              <a:gd name="T8" fmla="*/ 579 w 806"/>
              <a:gd name="T9" fmla="*/ 0 h 1971"/>
              <a:gd name="T10" fmla="*/ 562 w 806"/>
              <a:gd name="T11" fmla="*/ 8 h 1971"/>
              <a:gd name="T12" fmla="*/ 548 w 806"/>
              <a:gd name="T13" fmla="*/ 29 h 1971"/>
              <a:gd name="T14" fmla="*/ 546 w 806"/>
              <a:gd name="T15" fmla="*/ 49 h 1971"/>
              <a:gd name="T16" fmla="*/ 548 w 806"/>
              <a:gd name="T17" fmla="*/ 64 h 1971"/>
              <a:gd name="T18" fmla="*/ 691 w 806"/>
              <a:gd name="T19" fmla="*/ 188 h 1971"/>
              <a:gd name="T20" fmla="*/ 7 w 806"/>
              <a:gd name="T21" fmla="*/ 1000 h 1971"/>
              <a:gd name="T22" fmla="*/ 204 w 806"/>
              <a:gd name="T23" fmla="*/ 1739 h 1971"/>
              <a:gd name="T24" fmla="*/ 189 w 806"/>
              <a:gd name="T25" fmla="*/ 1743 h 1971"/>
              <a:gd name="T26" fmla="*/ 19 w 806"/>
              <a:gd name="T27" fmla="*/ 1789 h 1971"/>
              <a:gd name="T28" fmla="*/ 0 w 806"/>
              <a:gd name="T29" fmla="*/ 1823 h 1971"/>
              <a:gd name="T30" fmla="*/ 43 w 806"/>
              <a:gd name="T31" fmla="*/ 1957 h 1971"/>
              <a:gd name="T32" fmla="*/ 63 w 806"/>
              <a:gd name="T33" fmla="*/ 1971 h 1971"/>
              <a:gd name="T34" fmla="*/ 80 w 806"/>
              <a:gd name="T35" fmla="*/ 1971 h 1971"/>
              <a:gd name="T36" fmla="*/ 97 w 806"/>
              <a:gd name="T37" fmla="*/ 1970 h 1971"/>
              <a:gd name="T38" fmla="*/ 123 w 806"/>
              <a:gd name="T39" fmla="*/ 1953 h 1971"/>
              <a:gd name="T40" fmla="*/ 293 w 806"/>
              <a:gd name="T41" fmla="*/ 1724 h 1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06" h="1971">
                <a:moveTo>
                  <a:pt x="293" y="1724"/>
                </a:moveTo>
                <a:lnTo>
                  <a:pt x="99" y="1018"/>
                </a:lnTo>
                <a:lnTo>
                  <a:pt x="806" y="174"/>
                </a:lnTo>
                <a:lnTo>
                  <a:pt x="626" y="6"/>
                </a:lnTo>
                <a:lnTo>
                  <a:pt x="579" y="0"/>
                </a:lnTo>
                <a:lnTo>
                  <a:pt x="562" y="8"/>
                </a:lnTo>
                <a:lnTo>
                  <a:pt x="548" y="29"/>
                </a:lnTo>
                <a:lnTo>
                  <a:pt x="546" y="49"/>
                </a:lnTo>
                <a:lnTo>
                  <a:pt x="548" y="64"/>
                </a:lnTo>
                <a:lnTo>
                  <a:pt x="691" y="188"/>
                </a:lnTo>
                <a:lnTo>
                  <a:pt x="7" y="1000"/>
                </a:lnTo>
                <a:lnTo>
                  <a:pt x="204" y="1739"/>
                </a:lnTo>
                <a:lnTo>
                  <a:pt x="189" y="1743"/>
                </a:lnTo>
                <a:lnTo>
                  <a:pt x="19" y="1789"/>
                </a:lnTo>
                <a:lnTo>
                  <a:pt x="0" y="1823"/>
                </a:lnTo>
                <a:lnTo>
                  <a:pt x="43" y="1957"/>
                </a:lnTo>
                <a:lnTo>
                  <a:pt x="63" y="1971"/>
                </a:lnTo>
                <a:lnTo>
                  <a:pt x="80" y="1971"/>
                </a:lnTo>
                <a:lnTo>
                  <a:pt x="97" y="1970"/>
                </a:lnTo>
                <a:lnTo>
                  <a:pt x="123" y="1953"/>
                </a:lnTo>
                <a:lnTo>
                  <a:pt x="293" y="1724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08" name="Freeform 583"/>
          <p:cNvSpPr>
            <a:spLocks/>
          </p:cNvSpPr>
          <p:nvPr/>
        </p:nvSpPr>
        <p:spPr bwMode="auto">
          <a:xfrm>
            <a:off x="4013821" y="3196160"/>
            <a:ext cx="180975" cy="189048"/>
          </a:xfrm>
          <a:custGeom>
            <a:avLst/>
            <a:gdLst>
              <a:gd name="T0" fmla="*/ 156 w 797"/>
              <a:gd name="T1" fmla="*/ 893 h 893"/>
              <a:gd name="T2" fmla="*/ 797 w 797"/>
              <a:gd name="T3" fmla="*/ 131 h 893"/>
              <a:gd name="T4" fmla="*/ 641 w 797"/>
              <a:gd name="T5" fmla="*/ 0 h 893"/>
              <a:gd name="T6" fmla="*/ 0 w 797"/>
              <a:gd name="T7" fmla="*/ 761 h 893"/>
              <a:gd name="T8" fmla="*/ 156 w 797"/>
              <a:gd name="T9" fmla="*/ 893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7" h="893">
                <a:moveTo>
                  <a:pt x="156" y="893"/>
                </a:moveTo>
                <a:lnTo>
                  <a:pt x="797" y="131"/>
                </a:lnTo>
                <a:lnTo>
                  <a:pt x="641" y="0"/>
                </a:lnTo>
                <a:lnTo>
                  <a:pt x="0" y="761"/>
                </a:lnTo>
                <a:lnTo>
                  <a:pt x="156" y="893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09" name="Freeform 584"/>
          <p:cNvSpPr>
            <a:spLocks/>
          </p:cNvSpPr>
          <p:nvPr/>
        </p:nvSpPr>
        <p:spPr bwMode="auto">
          <a:xfrm>
            <a:off x="3999533" y="3402931"/>
            <a:ext cx="84138" cy="159509"/>
          </a:xfrm>
          <a:custGeom>
            <a:avLst/>
            <a:gdLst>
              <a:gd name="T0" fmla="*/ 190 w 376"/>
              <a:gd name="T1" fmla="*/ 0 h 750"/>
              <a:gd name="T2" fmla="*/ 376 w 376"/>
              <a:gd name="T3" fmla="*/ 699 h 750"/>
              <a:gd name="T4" fmla="*/ 187 w 376"/>
              <a:gd name="T5" fmla="*/ 750 h 750"/>
              <a:gd name="T6" fmla="*/ 0 w 376"/>
              <a:gd name="T7" fmla="*/ 51 h 750"/>
              <a:gd name="T8" fmla="*/ 190 w 376"/>
              <a:gd name="T9" fmla="*/ 0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6" h="750">
                <a:moveTo>
                  <a:pt x="190" y="0"/>
                </a:moveTo>
                <a:lnTo>
                  <a:pt x="376" y="699"/>
                </a:lnTo>
                <a:lnTo>
                  <a:pt x="187" y="750"/>
                </a:lnTo>
                <a:lnTo>
                  <a:pt x="0" y="51"/>
                </a:lnTo>
                <a:lnTo>
                  <a:pt x="19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10" name="Freeform 585"/>
          <p:cNvSpPr>
            <a:spLocks/>
          </p:cNvSpPr>
          <p:nvPr/>
        </p:nvSpPr>
        <p:spPr bwMode="auto">
          <a:xfrm>
            <a:off x="4077321" y="3444285"/>
            <a:ext cx="69850" cy="103385"/>
          </a:xfrm>
          <a:custGeom>
            <a:avLst/>
            <a:gdLst>
              <a:gd name="T0" fmla="*/ 309 w 309"/>
              <a:gd name="T1" fmla="*/ 436 h 488"/>
              <a:gd name="T2" fmla="*/ 189 w 309"/>
              <a:gd name="T3" fmla="*/ 0 h 488"/>
              <a:gd name="T4" fmla="*/ 0 w 309"/>
              <a:gd name="T5" fmla="*/ 52 h 488"/>
              <a:gd name="T6" fmla="*/ 120 w 309"/>
              <a:gd name="T7" fmla="*/ 488 h 488"/>
              <a:gd name="T8" fmla="*/ 309 w 309"/>
              <a:gd name="T9" fmla="*/ 43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" h="488">
                <a:moveTo>
                  <a:pt x="309" y="436"/>
                </a:moveTo>
                <a:lnTo>
                  <a:pt x="189" y="0"/>
                </a:lnTo>
                <a:lnTo>
                  <a:pt x="0" y="52"/>
                </a:lnTo>
                <a:lnTo>
                  <a:pt x="120" y="488"/>
                </a:lnTo>
                <a:lnTo>
                  <a:pt x="309" y="436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11" name="Freeform 586"/>
          <p:cNvSpPr>
            <a:spLocks/>
          </p:cNvSpPr>
          <p:nvPr/>
        </p:nvSpPr>
        <p:spPr bwMode="auto">
          <a:xfrm>
            <a:off x="4059858" y="3222745"/>
            <a:ext cx="192088" cy="202340"/>
          </a:xfrm>
          <a:custGeom>
            <a:avLst/>
            <a:gdLst>
              <a:gd name="T0" fmla="*/ 151 w 848"/>
              <a:gd name="T1" fmla="*/ 958 h 958"/>
              <a:gd name="T2" fmla="*/ 848 w 848"/>
              <a:gd name="T3" fmla="*/ 125 h 958"/>
              <a:gd name="T4" fmla="*/ 697 w 848"/>
              <a:gd name="T5" fmla="*/ 0 h 958"/>
              <a:gd name="T6" fmla="*/ 0 w 848"/>
              <a:gd name="T7" fmla="*/ 832 h 958"/>
              <a:gd name="T8" fmla="*/ 151 w 848"/>
              <a:gd name="T9" fmla="*/ 958 h 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8" h="958">
                <a:moveTo>
                  <a:pt x="151" y="958"/>
                </a:moveTo>
                <a:lnTo>
                  <a:pt x="848" y="125"/>
                </a:lnTo>
                <a:lnTo>
                  <a:pt x="697" y="0"/>
                </a:lnTo>
                <a:lnTo>
                  <a:pt x="0" y="832"/>
                </a:lnTo>
                <a:lnTo>
                  <a:pt x="151" y="95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12" name="Freeform 587"/>
          <p:cNvSpPr>
            <a:spLocks/>
          </p:cNvSpPr>
          <p:nvPr/>
        </p:nvSpPr>
        <p:spPr bwMode="auto">
          <a:xfrm>
            <a:off x="4151933" y="3416223"/>
            <a:ext cx="187325" cy="196433"/>
          </a:xfrm>
          <a:custGeom>
            <a:avLst/>
            <a:gdLst>
              <a:gd name="T0" fmla="*/ 681 w 827"/>
              <a:gd name="T1" fmla="*/ 0 h 934"/>
              <a:gd name="T2" fmla="*/ 0 w 827"/>
              <a:gd name="T3" fmla="*/ 807 h 934"/>
              <a:gd name="T4" fmla="*/ 152 w 827"/>
              <a:gd name="T5" fmla="*/ 934 h 934"/>
              <a:gd name="T6" fmla="*/ 827 w 827"/>
              <a:gd name="T7" fmla="*/ 125 h 934"/>
              <a:gd name="T8" fmla="*/ 681 w 827"/>
              <a:gd name="T9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7" h="934">
                <a:moveTo>
                  <a:pt x="681" y="0"/>
                </a:moveTo>
                <a:lnTo>
                  <a:pt x="0" y="807"/>
                </a:lnTo>
                <a:lnTo>
                  <a:pt x="152" y="934"/>
                </a:lnTo>
                <a:lnTo>
                  <a:pt x="827" y="125"/>
                </a:lnTo>
                <a:lnTo>
                  <a:pt x="681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13" name="Freeform 588"/>
          <p:cNvSpPr>
            <a:spLocks/>
          </p:cNvSpPr>
          <p:nvPr/>
        </p:nvSpPr>
        <p:spPr bwMode="auto">
          <a:xfrm>
            <a:off x="1656383" y="4752849"/>
            <a:ext cx="1455738" cy="1530104"/>
          </a:xfrm>
          <a:custGeom>
            <a:avLst/>
            <a:gdLst>
              <a:gd name="T0" fmla="*/ 6301 w 6419"/>
              <a:gd name="T1" fmla="*/ 7066 h 7255"/>
              <a:gd name="T2" fmla="*/ 5869 w 6419"/>
              <a:gd name="T3" fmla="*/ 6661 h 7255"/>
              <a:gd name="T4" fmla="*/ 5110 w 6419"/>
              <a:gd name="T5" fmla="*/ 6127 h 7255"/>
              <a:gd name="T6" fmla="*/ 4798 w 6419"/>
              <a:gd name="T7" fmla="*/ 5956 h 7255"/>
              <a:gd name="T8" fmla="*/ 4611 w 6419"/>
              <a:gd name="T9" fmla="*/ 5906 h 7255"/>
              <a:gd name="T10" fmla="*/ 4378 w 6419"/>
              <a:gd name="T11" fmla="*/ 5924 h 7255"/>
              <a:gd name="T12" fmla="*/ 4175 w 6419"/>
              <a:gd name="T13" fmla="*/ 5807 h 7255"/>
              <a:gd name="T14" fmla="*/ 4044 w 6419"/>
              <a:gd name="T15" fmla="*/ 5813 h 7255"/>
              <a:gd name="T16" fmla="*/ 3655 w 6419"/>
              <a:gd name="T17" fmla="*/ 6134 h 7255"/>
              <a:gd name="T18" fmla="*/ 3260 w 6419"/>
              <a:gd name="T19" fmla="*/ 6289 h 7255"/>
              <a:gd name="T20" fmla="*/ 2881 w 6419"/>
              <a:gd name="T21" fmla="*/ 6347 h 7255"/>
              <a:gd name="T22" fmla="*/ 2732 w 6419"/>
              <a:gd name="T23" fmla="*/ 6319 h 7255"/>
              <a:gd name="T24" fmla="*/ 2703 w 6419"/>
              <a:gd name="T25" fmla="*/ 6268 h 7255"/>
              <a:gd name="T26" fmla="*/ 2918 w 6419"/>
              <a:gd name="T27" fmla="*/ 6006 h 7255"/>
              <a:gd name="T28" fmla="*/ 3266 w 6419"/>
              <a:gd name="T29" fmla="*/ 5365 h 7255"/>
              <a:gd name="T30" fmla="*/ 3357 w 6419"/>
              <a:gd name="T31" fmla="*/ 4920 h 7255"/>
              <a:gd name="T32" fmla="*/ 3169 w 6419"/>
              <a:gd name="T33" fmla="*/ 4249 h 7255"/>
              <a:gd name="T34" fmla="*/ 2994 w 6419"/>
              <a:gd name="T35" fmla="*/ 3795 h 7255"/>
              <a:gd name="T36" fmla="*/ 2716 w 6419"/>
              <a:gd name="T37" fmla="*/ 3371 h 7255"/>
              <a:gd name="T38" fmla="*/ 2273 w 6419"/>
              <a:gd name="T39" fmla="*/ 2932 h 7255"/>
              <a:gd name="T40" fmla="*/ 2042 w 6419"/>
              <a:gd name="T41" fmla="*/ 2515 h 7255"/>
              <a:gd name="T42" fmla="*/ 1826 w 6419"/>
              <a:gd name="T43" fmla="*/ 2177 h 7255"/>
              <a:gd name="T44" fmla="*/ 1156 w 6419"/>
              <a:gd name="T45" fmla="*/ 1519 h 7255"/>
              <a:gd name="T46" fmla="*/ 972 w 6419"/>
              <a:gd name="T47" fmla="*/ 1389 h 7255"/>
              <a:gd name="T48" fmla="*/ 597 w 6419"/>
              <a:gd name="T49" fmla="*/ 1495 h 7255"/>
              <a:gd name="T50" fmla="*/ 492 w 6419"/>
              <a:gd name="T51" fmla="*/ 1512 h 7255"/>
              <a:gd name="T52" fmla="*/ 442 w 6419"/>
              <a:gd name="T53" fmla="*/ 1230 h 7255"/>
              <a:gd name="T54" fmla="*/ 142 w 6419"/>
              <a:gd name="T55" fmla="*/ 686 h 7255"/>
              <a:gd name="T56" fmla="*/ 9 w 6419"/>
              <a:gd name="T57" fmla="*/ 438 h 7255"/>
              <a:gd name="T58" fmla="*/ 19 w 6419"/>
              <a:gd name="T59" fmla="*/ 176 h 7255"/>
              <a:gd name="T60" fmla="*/ 52 w 6419"/>
              <a:gd name="T61" fmla="*/ 101 h 7255"/>
              <a:gd name="T62" fmla="*/ 131 w 6419"/>
              <a:gd name="T63" fmla="*/ 125 h 7255"/>
              <a:gd name="T64" fmla="*/ 183 w 6419"/>
              <a:gd name="T65" fmla="*/ 311 h 7255"/>
              <a:gd name="T66" fmla="*/ 217 w 6419"/>
              <a:gd name="T67" fmla="*/ 419 h 7255"/>
              <a:gd name="T68" fmla="*/ 508 w 6419"/>
              <a:gd name="T69" fmla="*/ 658 h 7255"/>
              <a:gd name="T70" fmla="*/ 665 w 6419"/>
              <a:gd name="T71" fmla="*/ 767 h 7255"/>
              <a:gd name="T72" fmla="*/ 846 w 6419"/>
              <a:gd name="T73" fmla="*/ 768 h 7255"/>
              <a:gd name="T74" fmla="*/ 1472 w 6419"/>
              <a:gd name="T75" fmla="*/ 479 h 7255"/>
              <a:gd name="T76" fmla="*/ 1812 w 6419"/>
              <a:gd name="T77" fmla="*/ 431 h 7255"/>
              <a:gd name="T78" fmla="*/ 2348 w 6419"/>
              <a:gd name="T79" fmla="*/ 556 h 7255"/>
              <a:gd name="T80" fmla="*/ 2928 w 6419"/>
              <a:gd name="T81" fmla="*/ 841 h 7255"/>
              <a:gd name="T82" fmla="*/ 3482 w 6419"/>
              <a:gd name="T83" fmla="*/ 1272 h 7255"/>
              <a:gd name="T84" fmla="*/ 3814 w 6419"/>
              <a:gd name="T85" fmla="*/ 1475 h 7255"/>
              <a:gd name="T86" fmla="*/ 3960 w 6419"/>
              <a:gd name="T87" fmla="*/ 1402 h 7255"/>
              <a:gd name="T88" fmla="*/ 4269 w 6419"/>
              <a:gd name="T89" fmla="*/ 961 h 7255"/>
              <a:gd name="T90" fmla="*/ 4403 w 6419"/>
              <a:gd name="T91" fmla="*/ 694 h 7255"/>
              <a:gd name="T92" fmla="*/ 4431 w 6419"/>
              <a:gd name="T93" fmla="*/ 574 h 7255"/>
              <a:gd name="T94" fmla="*/ 3844 w 6419"/>
              <a:gd name="T95" fmla="*/ 101 h 7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419" h="7255">
                <a:moveTo>
                  <a:pt x="6419" y="7255"/>
                </a:moveTo>
                <a:lnTo>
                  <a:pt x="6380" y="7186"/>
                </a:lnTo>
                <a:lnTo>
                  <a:pt x="6301" y="7066"/>
                </a:lnTo>
                <a:lnTo>
                  <a:pt x="6214" y="6959"/>
                </a:lnTo>
                <a:lnTo>
                  <a:pt x="6117" y="6867"/>
                </a:lnTo>
                <a:lnTo>
                  <a:pt x="5869" y="6661"/>
                </a:lnTo>
                <a:lnTo>
                  <a:pt x="5639" y="6486"/>
                </a:lnTo>
                <a:lnTo>
                  <a:pt x="5282" y="6242"/>
                </a:lnTo>
                <a:lnTo>
                  <a:pt x="5110" y="6127"/>
                </a:lnTo>
                <a:lnTo>
                  <a:pt x="5006" y="6062"/>
                </a:lnTo>
                <a:lnTo>
                  <a:pt x="4905" y="6007"/>
                </a:lnTo>
                <a:lnTo>
                  <a:pt x="4798" y="5956"/>
                </a:lnTo>
                <a:lnTo>
                  <a:pt x="4744" y="5937"/>
                </a:lnTo>
                <a:lnTo>
                  <a:pt x="4662" y="5908"/>
                </a:lnTo>
                <a:lnTo>
                  <a:pt x="4611" y="5906"/>
                </a:lnTo>
                <a:lnTo>
                  <a:pt x="4538" y="5913"/>
                </a:lnTo>
                <a:lnTo>
                  <a:pt x="4442" y="5926"/>
                </a:lnTo>
                <a:lnTo>
                  <a:pt x="4378" y="5924"/>
                </a:lnTo>
                <a:lnTo>
                  <a:pt x="4326" y="5909"/>
                </a:lnTo>
                <a:lnTo>
                  <a:pt x="4266" y="5873"/>
                </a:lnTo>
                <a:lnTo>
                  <a:pt x="4175" y="5807"/>
                </a:lnTo>
                <a:lnTo>
                  <a:pt x="4141" y="5798"/>
                </a:lnTo>
                <a:lnTo>
                  <a:pt x="4106" y="5796"/>
                </a:lnTo>
                <a:lnTo>
                  <a:pt x="4044" y="5813"/>
                </a:lnTo>
                <a:lnTo>
                  <a:pt x="3857" y="5972"/>
                </a:lnTo>
                <a:lnTo>
                  <a:pt x="3725" y="6083"/>
                </a:lnTo>
                <a:lnTo>
                  <a:pt x="3655" y="6134"/>
                </a:lnTo>
                <a:lnTo>
                  <a:pt x="3589" y="6174"/>
                </a:lnTo>
                <a:lnTo>
                  <a:pt x="3460" y="6231"/>
                </a:lnTo>
                <a:lnTo>
                  <a:pt x="3260" y="6289"/>
                </a:lnTo>
                <a:lnTo>
                  <a:pt x="3090" y="6331"/>
                </a:lnTo>
                <a:lnTo>
                  <a:pt x="3007" y="6342"/>
                </a:lnTo>
                <a:lnTo>
                  <a:pt x="2881" y="6347"/>
                </a:lnTo>
                <a:lnTo>
                  <a:pt x="2796" y="6340"/>
                </a:lnTo>
                <a:lnTo>
                  <a:pt x="2761" y="6331"/>
                </a:lnTo>
                <a:lnTo>
                  <a:pt x="2732" y="6319"/>
                </a:lnTo>
                <a:lnTo>
                  <a:pt x="2714" y="6303"/>
                </a:lnTo>
                <a:lnTo>
                  <a:pt x="2704" y="6286"/>
                </a:lnTo>
                <a:lnTo>
                  <a:pt x="2703" y="6268"/>
                </a:lnTo>
                <a:lnTo>
                  <a:pt x="2725" y="6228"/>
                </a:lnTo>
                <a:lnTo>
                  <a:pt x="2862" y="6074"/>
                </a:lnTo>
                <a:lnTo>
                  <a:pt x="2918" y="6006"/>
                </a:lnTo>
                <a:lnTo>
                  <a:pt x="2997" y="5877"/>
                </a:lnTo>
                <a:lnTo>
                  <a:pt x="3081" y="5699"/>
                </a:lnTo>
                <a:lnTo>
                  <a:pt x="3266" y="5365"/>
                </a:lnTo>
                <a:lnTo>
                  <a:pt x="3327" y="5208"/>
                </a:lnTo>
                <a:lnTo>
                  <a:pt x="3358" y="5059"/>
                </a:lnTo>
                <a:lnTo>
                  <a:pt x="3357" y="4920"/>
                </a:lnTo>
                <a:lnTo>
                  <a:pt x="3330" y="4793"/>
                </a:lnTo>
                <a:lnTo>
                  <a:pt x="3275" y="4646"/>
                </a:lnTo>
                <a:lnTo>
                  <a:pt x="3169" y="4249"/>
                </a:lnTo>
                <a:lnTo>
                  <a:pt x="3131" y="4118"/>
                </a:lnTo>
                <a:lnTo>
                  <a:pt x="3054" y="3924"/>
                </a:lnTo>
                <a:lnTo>
                  <a:pt x="2994" y="3795"/>
                </a:lnTo>
                <a:lnTo>
                  <a:pt x="2924" y="3670"/>
                </a:lnTo>
                <a:lnTo>
                  <a:pt x="2802" y="3489"/>
                </a:lnTo>
                <a:lnTo>
                  <a:pt x="2716" y="3371"/>
                </a:lnTo>
                <a:lnTo>
                  <a:pt x="2622" y="3261"/>
                </a:lnTo>
                <a:lnTo>
                  <a:pt x="2368" y="3022"/>
                </a:lnTo>
                <a:lnTo>
                  <a:pt x="2273" y="2932"/>
                </a:lnTo>
                <a:lnTo>
                  <a:pt x="2196" y="2840"/>
                </a:lnTo>
                <a:lnTo>
                  <a:pt x="2138" y="2744"/>
                </a:lnTo>
                <a:lnTo>
                  <a:pt x="2042" y="2515"/>
                </a:lnTo>
                <a:lnTo>
                  <a:pt x="1980" y="2400"/>
                </a:lnTo>
                <a:lnTo>
                  <a:pt x="1907" y="2285"/>
                </a:lnTo>
                <a:lnTo>
                  <a:pt x="1826" y="2177"/>
                </a:lnTo>
                <a:lnTo>
                  <a:pt x="1741" y="2077"/>
                </a:lnTo>
                <a:lnTo>
                  <a:pt x="1321" y="1674"/>
                </a:lnTo>
                <a:lnTo>
                  <a:pt x="1156" y="1519"/>
                </a:lnTo>
                <a:lnTo>
                  <a:pt x="1069" y="1444"/>
                </a:lnTo>
                <a:lnTo>
                  <a:pt x="1013" y="1406"/>
                </a:lnTo>
                <a:lnTo>
                  <a:pt x="972" y="1389"/>
                </a:lnTo>
                <a:lnTo>
                  <a:pt x="925" y="1385"/>
                </a:lnTo>
                <a:lnTo>
                  <a:pt x="856" y="1397"/>
                </a:lnTo>
                <a:lnTo>
                  <a:pt x="597" y="1495"/>
                </a:lnTo>
                <a:lnTo>
                  <a:pt x="523" y="1517"/>
                </a:lnTo>
                <a:lnTo>
                  <a:pt x="505" y="1517"/>
                </a:lnTo>
                <a:lnTo>
                  <a:pt x="492" y="1512"/>
                </a:lnTo>
                <a:lnTo>
                  <a:pt x="477" y="1482"/>
                </a:lnTo>
                <a:lnTo>
                  <a:pt x="463" y="1348"/>
                </a:lnTo>
                <a:lnTo>
                  <a:pt x="442" y="1230"/>
                </a:lnTo>
                <a:lnTo>
                  <a:pt x="404" y="1119"/>
                </a:lnTo>
                <a:lnTo>
                  <a:pt x="306" y="924"/>
                </a:lnTo>
                <a:lnTo>
                  <a:pt x="142" y="686"/>
                </a:lnTo>
                <a:lnTo>
                  <a:pt x="75" y="586"/>
                </a:lnTo>
                <a:lnTo>
                  <a:pt x="25" y="485"/>
                </a:lnTo>
                <a:lnTo>
                  <a:pt x="9" y="438"/>
                </a:lnTo>
                <a:lnTo>
                  <a:pt x="0" y="388"/>
                </a:lnTo>
                <a:lnTo>
                  <a:pt x="2" y="278"/>
                </a:lnTo>
                <a:lnTo>
                  <a:pt x="19" y="176"/>
                </a:lnTo>
                <a:lnTo>
                  <a:pt x="27" y="144"/>
                </a:lnTo>
                <a:lnTo>
                  <a:pt x="34" y="124"/>
                </a:lnTo>
                <a:lnTo>
                  <a:pt x="52" y="101"/>
                </a:lnTo>
                <a:lnTo>
                  <a:pt x="78" y="91"/>
                </a:lnTo>
                <a:lnTo>
                  <a:pt x="93" y="93"/>
                </a:lnTo>
                <a:lnTo>
                  <a:pt x="131" y="125"/>
                </a:lnTo>
                <a:lnTo>
                  <a:pt x="174" y="202"/>
                </a:lnTo>
                <a:lnTo>
                  <a:pt x="190" y="238"/>
                </a:lnTo>
                <a:lnTo>
                  <a:pt x="183" y="311"/>
                </a:lnTo>
                <a:lnTo>
                  <a:pt x="183" y="332"/>
                </a:lnTo>
                <a:lnTo>
                  <a:pt x="191" y="363"/>
                </a:lnTo>
                <a:lnTo>
                  <a:pt x="217" y="419"/>
                </a:lnTo>
                <a:lnTo>
                  <a:pt x="251" y="464"/>
                </a:lnTo>
                <a:lnTo>
                  <a:pt x="372" y="559"/>
                </a:lnTo>
                <a:lnTo>
                  <a:pt x="508" y="658"/>
                </a:lnTo>
                <a:lnTo>
                  <a:pt x="576" y="700"/>
                </a:lnTo>
                <a:lnTo>
                  <a:pt x="645" y="750"/>
                </a:lnTo>
                <a:lnTo>
                  <a:pt x="665" y="767"/>
                </a:lnTo>
                <a:lnTo>
                  <a:pt x="685" y="779"/>
                </a:lnTo>
                <a:lnTo>
                  <a:pt x="741" y="785"/>
                </a:lnTo>
                <a:lnTo>
                  <a:pt x="846" y="768"/>
                </a:lnTo>
                <a:lnTo>
                  <a:pt x="970" y="728"/>
                </a:lnTo>
                <a:lnTo>
                  <a:pt x="1315" y="552"/>
                </a:lnTo>
                <a:lnTo>
                  <a:pt x="1472" y="479"/>
                </a:lnTo>
                <a:lnTo>
                  <a:pt x="1589" y="441"/>
                </a:lnTo>
                <a:lnTo>
                  <a:pt x="1702" y="427"/>
                </a:lnTo>
                <a:lnTo>
                  <a:pt x="1812" y="431"/>
                </a:lnTo>
                <a:lnTo>
                  <a:pt x="1975" y="456"/>
                </a:lnTo>
                <a:lnTo>
                  <a:pt x="2134" y="497"/>
                </a:lnTo>
                <a:lnTo>
                  <a:pt x="2348" y="556"/>
                </a:lnTo>
                <a:lnTo>
                  <a:pt x="2499" y="612"/>
                </a:lnTo>
                <a:lnTo>
                  <a:pt x="2688" y="705"/>
                </a:lnTo>
                <a:lnTo>
                  <a:pt x="2928" y="841"/>
                </a:lnTo>
                <a:lnTo>
                  <a:pt x="3036" y="910"/>
                </a:lnTo>
                <a:lnTo>
                  <a:pt x="3350" y="1170"/>
                </a:lnTo>
                <a:lnTo>
                  <a:pt x="3482" y="1272"/>
                </a:lnTo>
                <a:lnTo>
                  <a:pt x="3665" y="1396"/>
                </a:lnTo>
                <a:lnTo>
                  <a:pt x="3764" y="1455"/>
                </a:lnTo>
                <a:lnTo>
                  <a:pt x="3814" y="1475"/>
                </a:lnTo>
                <a:lnTo>
                  <a:pt x="3844" y="1480"/>
                </a:lnTo>
                <a:lnTo>
                  <a:pt x="3886" y="1462"/>
                </a:lnTo>
                <a:lnTo>
                  <a:pt x="3960" y="1402"/>
                </a:lnTo>
                <a:lnTo>
                  <a:pt x="4040" y="1312"/>
                </a:lnTo>
                <a:lnTo>
                  <a:pt x="4175" y="1113"/>
                </a:lnTo>
                <a:lnTo>
                  <a:pt x="4269" y="961"/>
                </a:lnTo>
                <a:lnTo>
                  <a:pt x="4329" y="855"/>
                </a:lnTo>
                <a:lnTo>
                  <a:pt x="4382" y="748"/>
                </a:lnTo>
                <a:lnTo>
                  <a:pt x="4403" y="694"/>
                </a:lnTo>
                <a:lnTo>
                  <a:pt x="4419" y="645"/>
                </a:lnTo>
                <a:lnTo>
                  <a:pt x="4429" y="605"/>
                </a:lnTo>
                <a:lnTo>
                  <a:pt x="4431" y="574"/>
                </a:lnTo>
                <a:lnTo>
                  <a:pt x="4419" y="547"/>
                </a:lnTo>
                <a:lnTo>
                  <a:pt x="3997" y="224"/>
                </a:lnTo>
                <a:lnTo>
                  <a:pt x="3844" y="101"/>
                </a:lnTo>
                <a:lnTo>
                  <a:pt x="3750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14" name="Freeform 589"/>
          <p:cNvSpPr>
            <a:spLocks/>
          </p:cNvSpPr>
          <p:nvPr/>
        </p:nvSpPr>
        <p:spPr bwMode="auto">
          <a:xfrm>
            <a:off x="2448546" y="3738194"/>
            <a:ext cx="2151063" cy="1609859"/>
          </a:xfrm>
          <a:custGeom>
            <a:avLst/>
            <a:gdLst>
              <a:gd name="T0" fmla="*/ 378 w 9490"/>
              <a:gd name="T1" fmla="*/ 4573 h 7632"/>
              <a:gd name="T2" fmla="*/ 171 w 9490"/>
              <a:gd name="T3" fmla="*/ 4083 h 7632"/>
              <a:gd name="T4" fmla="*/ 82 w 9490"/>
              <a:gd name="T5" fmla="*/ 3761 h 7632"/>
              <a:gd name="T6" fmla="*/ 190 w 9490"/>
              <a:gd name="T7" fmla="*/ 3196 h 7632"/>
              <a:gd name="T8" fmla="*/ 45 w 9490"/>
              <a:gd name="T9" fmla="*/ 2284 h 7632"/>
              <a:gd name="T10" fmla="*/ 1 w 9490"/>
              <a:gd name="T11" fmla="*/ 2005 h 7632"/>
              <a:gd name="T12" fmla="*/ 63 w 9490"/>
              <a:gd name="T13" fmla="*/ 1965 h 7632"/>
              <a:gd name="T14" fmla="*/ 554 w 9490"/>
              <a:gd name="T15" fmla="*/ 2231 h 7632"/>
              <a:gd name="T16" fmla="*/ 1465 w 9490"/>
              <a:gd name="T17" fmla="*/ 2749 h 7632"/>
              <a:gd name="T18" fmla="*/ 1854 w 9490"/>
              <a:gd name="T19" fmla="*/ 3102 h 7632"/>
              <a:gd name="T20" fmla="*/ 2144 w 9490"/>
              <a:gd name="T21" fmla="*/ 3372 h 7632"/>
              <a:gd name="T22" fmla="*/ 2917 w 9490"/>
              <a:gd name="T23" fmla="*/ 3786 h 7632"/>
              <a:gd name="T24" fmla="*/ 3840 w 9490"/>
              <a:gd name="T25" fmla="*/ 4241 h 7632"/>
              <a:gd name="T26" fmla="*/ 4158 w 9490"/>
              <a:gd name="T27" fmla="*/ 4406 h 7632"/>
              <a:gd name="T28" fmla="*/ 4360 w 9490"/>
              <a:gd name="T29" fmla="*/ 4619 h 7632"/>
              <a:gd name="T30" fmla="*/ 4477 w 9490"/>
              <a:gd name="T31" fmla="*/ 5118 h 7632"/>
              <a:gd name="T32" fmla="*/ 4688 w 9490"/>
              <a:gd name="T33" fmla="*/ 6238 h 7632"/>
              <a:gd name="T34" fmla="*/ 4855 w 9490"/>
              <a:gd name="T35" fmla="*/ 6502 h 7632"/>
              <a:gd name="T36" fmla="*/ 5102 w 9490"/>
              <a:gd name="T37" fmla="*/ 6608 h 7632"/>
              <a:gd name="T38" fmla="*/ 5432 w 9490"/>
              <a:gd name="T39" fmla="*/ 6640 h 7632"/>
              <a:gd name="T40" fmla="*/ 6526 w 9490"/>
              <a:gd name="T41" fmla="*/ 6612 h 7632"/>
              <a:gd name="T42" fmla="*/ 6647 w 9490"/>
              <a:gd name="T43" fmla="*/ 6680 h 7632"/>
              <a:gd name="T44" fmla="*/ 6713 w 9490"/>
              <a:gd name="T45" fmla="*/ 6844 h 7632"/>
              <a:gd name="T46" fmla="*/ 6916 w 9490"/>
              <a:gd name="T47" fmla="*/ 7506 h 7632"/>
              <a:gd name="T48" fmla="*/ 6997 w 9490"/>
              <a:gd name="T49" fmla="*/ 7590 h 7632"/>
              <a:gd name="T50" fmla="*/ 7108 w 9490"/>
              <a:gd name="T51" fmla="*/ 7630 h 7632"/>
              <a:gd name="T52" fmla="*/ 7356 w 9490"/>
              <a:gd name="T53" fmla="*/ 7592 h 7632"/>
              <a:gd name="T54" fmla="*/ 7624 w 9490"/>
              <a:gd name="T55" fmla="*/ 7431 h 7632"/>
              <a:gd name="T56" fmla="*/ 8293 w 9490"/>
              <a:gd name="T57" fmla="*/ 6912 h 7632"/>
              <a:gd name="T58" fmla="*/ 9000 w 9490"/>
              <a:gd name="T59" fmla="*/ 6508 h 7632"/>
              <a:gd name="T60" fmla="*/ 9171 w 9490"/>
              <a:gd name="T61" fmla="*/ 6250 h 7632"/>
              <a:gd name="T62" fmla="*/ 9302 w 9490"/>
              <a:gd name="T63" fmla="*/ 5870 h 7632"/>
              <a:gd name="T64" fmla="*/ 9276 w 9490"/>
              <a:gd name="T65" fmla="*/ 5749 h 7632"/>
              <a:gd name="T66" fmla="*/ 8928 w 9490"/>
              <a:gd name="T67" fmla="*/ 5654 h 7632"/>
              <a:gd name="T68" fmla="*/ 8700 w 9490"/>
              <a:gd name="T69" fmla="*/ 5497 h 7632"/>
              <a:gd name="T70" fmla="*/ 8335 w 9490"/>
              <a:gd name="T71" fmla="*/ 5198 h 7632"/>
              <a:gd name="T72" fmla="*/ 8272 w 9490"/>
              <a:gd name="T73" fmla="*/ 5041 h 7632"/>
              <a:gd name="T74" fmla="*/ 8388 w 9490"/>
              <a:gd name="T75" fmla="*/ 4461 h 7632"/>
              <a:gd name="T76" fmla="*/ 8435 w 9490"/>
              <a:gd name="T77" fmla="*/ 4032 h 7632"/>
              <a:gd name="T78" fmla="*/ 8431 w 9490"/>
              <a:gd name="T79" fmla="*/ 3643 h 7632"/>
              <a:gd name="T80" fmla="*/ 8268 w 9490"/>
              <a:gd name="T81" fmla="*/ 3072 h 7632"/>
              <a:gd name="T82" fmla="*/ 8251 w 9490"/>
              <a:gd name="T83" fmla="*/ 2925 h 7632"/>
              <a:gd name="T84" fmla="*/ 8338 w 9490"/>
              <a:gd name="T85" fmla="*/ 2856 h 7632"/>
              <a:gd name="T86" fmla="*/ 8790 w 9490"/>
              <a:gd name="T87" fmla="*/ 2860 h 7632"/>
              <a:gd name="T88" fmla="*/ 9280 w 9490"/>
              <a:gd name="T89" fmla="*/ 2723 h 7632"/>
              <a:gd name="T90" fmla="*/ 9452 w 9490"/>
              <a:gd name="T91" fmla="*/ 2624 h 7632"/>
              <a:gd name="T92" fmla="*/ 9490 w 9490"/>
              <a:gd name="T93" fmla="*/ 2485 h 7632"/>
              <a:gd name="T94" fmla="*/ 9282 w 9490"/>
              <a:gd name="T95" fmla="*/ 2199 h 7632"/>
              <a:gd name="T96" fmla="*/ 8910 w 9490"/>
              <a:gd name="T97" fmla="*/ 1867 h 7632"/>
              <a:gd name="T98" fmla="*/ 8475 w 9490"/>
              <a:gd name="T99" fmla="*/ 1717 h 7632"/>
              <a:gd name="T100" fmla="*/ 7927 w 9490"/>
              <a:gd name="T101" fmla="*/ 1231 h 7632"/>
              <a:gd name="T102" fmla="*/ 6782 w 9490"/>
              <a:gd name="T103" fmla="*/ 268 h 7632"/>
              <a:gd name="T104" fmla="*/ 6737 w 9490"/>
              <a:gd name="T105" fmla="*/ 163 h 7632"/>
              <a:gd name="T106" fmla="*/ 6779 w 9490"/>
              <a:gd name="T107" fmla="*/ 23 h 7632"/>
              <a:gd name="T108" fmla="*/ 6985 w 9490"/>
              <a:gd name="T109" fmla="*/ 14 h 7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490" h="7632">
                <a:moveTo>
                  <a:pt x="365" y="4591"/>
                </a:moveTo>
                <a:lnTo>
                  <a:pt x="368" y="4588"/>
                </a:lnTo>
                <a:lnTo>
                  <a:pt x="378" y="4573"/>
                </a:lnTo>
                <a:lnTo>
                  <a:pt x="384" y="4537"/>
                </a:lnTo>
                <a:lnTo>
                  <a:pt x="218" y="4185"/>
                </a:lnTo>
                <a:lnTo>
                  <a:pt x="171" y="4083"/>
                </a:lnTo>
                <a:lnTo>
                  <a:pt x="131" y="3978"/>
                </a:lnTo>
                <a:lnTo>
                  <a:pt x="102" y="3869"/>
                </a:lnTo>
                <a:lnTo>
                  <a:pt x="82" y="3761"/>
                </a:lnTo>
                <a:lnTo>
                  <a:pt x="76" y="3654"/>
                </a:lnTo>
                <a:lnTo>
                  <a:pt x="83" y="3551"/>
                </a:lnTo>
                <a:lnTo>
                  <a:pt x="190" y="3196"/>
                </a:lnTo>
                <a:lnTo>
                  <a:pt x="201" y="3122"/>
                </a:lnTo>
                <a:lnTo>
                  <a:pt x="194" y="3014"/>
                </a:lnTo>
                <a:lnTo>
                  <a:pt x="45" y="2284"/>
                </a:lnTo>
                <a:lnTo>
                  <a:pt x="12" y="2130"/>
                </a:lnTo>
                <a:lnTo>
                  <a:pt x="0" y="2055"/>
                </a:lnTo>
                <a:lnTo>
                  <a:pt x="1" y="2005"/>
                </a:lnTo>
                <a:lnTo>
                  <a:pt x="6" y="1988"/>
                </a:lnTo>
                <a:lnTo>
                  <a:pt x="28" y="1968"/>
                </a:lnTo>
                <a:lnTo>
                  <a:pt x="63" y="1965"/>
                </a:lnTo>
                <a:lnTo>
                  <a:pt x="108" y="1975"/>
                </a:lnTo>
                <a:lnTo>
                  <a:pt x="172" y="2000"/>
                </a:lnTo>
                <a:lnTo>
                  <a:pt x="554" y="2231"/>
                </a:lnTo>
                <a:lnTo>
                  <a:pt x="1122" y="2547"/>
                </a:lnTo>
                <a:lnTo>
                  <a:pt x="1289" y="2639"/>
                </a:lnTo>
                <a:lnTo>
                  <a:pt x="1465" y="2749"/>
                </a:lnTo>
                <a:lnTo>
                  <a:pt x="1586" y="2828"/>
                </a:lnTo>
                <a:lnTo>
                  <a:pt x="1674" y="2892"/>
                </a:lnTo>
                <a:lnTo>
                  <a:pt x="1854" y="3102"/>
                </a:lnTo>
                <a:lnTo>
                  <a:pt x="1938" y="3194"/>
                </a:lnTo>
                <a:lnTo>
                  <a:pt x="2038" y="3287"/>
                </a:lnTo>
                <a:lnTo>
                  <a:pt x="2144" y="3372"/>
                </a:lnTo>
                <a:lnTo>
                  <a:pt x="2306" y="3478"/>
                </a:lnTo>
                <a:lnTo>
                  <a:pt x="2626" y="3654"/>
                </a:lnTo>
                <a:lnTo>
                  <a:pt x="2917" y="3786"/>
                </a:lnTo>
                <a:lnTo>
                  <a:pt x="3435" y="4060"/>
                </a:lnTo>
                <a:lnTo>
                  <a:pt x="3593" y="4141"/>
                </a:lnTo>
                <a:lnTo>
                  <a:pt x="3840" y="4241"/>
                </a:lnTo>
                <a:lnTo>
                  <a:pt x="3954" y="4290"/>
                </a:lnTo>
                <a:lnTo>
                  <a:pt x="4059" y="4343"/>
                </a:lnTo>
                <a:lnTo>
                  <a:pt x="4158" y="4406"/>
                </a:lnTo>
                <a:lnTo>
                  <a:pt x="4245" y="4477"/>
                </a:lnTo>
                <a:lnTo>
                  <a:pt x="4314" y="4549"/>
                </a:lnTo>
                <a:lnTo>
                  <a:pt x="4360" y="4619"/>
                </a:lnTo>
                <a:lnTo>
                  <a:pt x="4394" y="4701"/>
                </a:lnTo>
                <a:lnTo>
                  <a:pt x="4438" y="4875"/>
                </a:lnTo>
                <a:lnTo>
                  <a:pt x="4477" y="5118"/>
                </a:lnTo>
                <a:lnTo>
                  <a:pt x="4516" y="5588"/>
                </a:lnTo>
                <a:lnTo>
                  <a:pt x="4566" y="5868"/>
                </a:lnTo>
                <a:lnTo>
                  <a:pt x="4688" y="6238"/>
                </a:lnTo>
                <a:lnTo>
                  <a:pt x="4733" y="6339"/>
                </a:lnTo>
                <a:lnTo>
                  <a:pt x="4792" y="6431"/>
                </a:lnTo>
                <a:lnTo>
                  <a:pt x="4855" y="6502"/>
                </a:lnTo>
                <a:lnTo>
                  <a:pt x="4917" y="6545"/>
                </a:lnTo>
                <a:lnTo>
                  <a:pt x="4999" y="6579"/>
                </a:lnTo>
                <a:lnTo>
                  <a:pt x="5102" y="6608"/>
                </a:lnTo>
                <a:lnTo>
                  <a:pt x="5207" y="6627"/>
                </a:lnTo>
                <a:lnTo>
                  <a:pt x="5313" y="6638"/>
                </a:lnTo>
                <a:lnTo>
                  <a:pt x="5432" y="6640"/>
                </a:lnTo>
                <a:lnTo>
                  <a:pt x="6064" y="6640"/>
                </a:lnTo>
                <a:lnTo>
                  <a:pt x="6404" y="6610"/>
                </a:lnTo>
                <a:lnTo>
                  <a:pt x="6526" y="6612"/>
                </a:lnTo>
                <a:lnTo>
                  <a:pt x="6561" y="6622"/>
                </a:lnTo>
                <a:lnTo>
                  <a:pt x="6603" y="6645"/>
                </a:lnTo>
                <a:lnTo>
                  <a:pt x="6647" y="6680"/>
                </a:lnTo>
                <a:lnTo>
                  <a:pt x="6666" y="6705"/>
                </a:lnTo>
                <a:lnTo>
                  <a:pt x="6685" y="6753"/>
                </a:lnTo>
                <a:lnTo>
                  <a:pt x="6713" y="6844"/>
                </a:lnTo>
                <a:lnTo>
                  <a:pt x="6753" y="6989"/>
                </a:lnTo>
                <a:lnTo>
                  <a:pt x="6873" y="7408"/>
                </a:lnTo>
                <a:lnTo>
                  <a:pt x="6916" y="7506"/>
                </a:lnTo>
                <a:lnTo>
                  <a:pt x="6939" y="7539"/>
                </a:lnTo>
                <a:lnTo>
                  <a:pt x="6967" y="7566"/>
                </a:lnTo>
                <a:lnTo>
                  <a:pt x="6997" y="7590"/>
                </a:lnTo>
                <a:lnTo>
                  <a:pt x="7032" y="7608"/>
                </a:lnTo>
                <a:lnTo>
                  <a:pt x="7069" y="7621"/>
                </a:lnTo>
                <a:lnTo>
                  <a:pt x="7108" y="7630"/>
                </a:lnTo>
                <a:lnTo>
                  <a:pt x="7189" y="7632"/>
                </a:lnTo>
                <a:lnTo>
                  <a:pt x="7272" y="7619"/>
                </a:lnTo>
                <a:lnTo>
                  <a:pt x="7356" y="7592"/>
                </a:lnTo>
                <a:lnTo>
                  <a:pt x="7449" y="7548"/>
                </a:lnTo>
                <a:lnTo>
                  <a:pt x="7544" y="7490"/>
                </a:lnTo>
                <a:lnTo>
                  <a:pt x="7624" y="7431"/>
                </a:lnTo>
                <a:lnTo>
                  <a:pt x="7856" y="7252"/>
                </a:lnTo>
                <a:lnTo>
                  <a:pt x="8168" y="6991"/>
                </a:lnTo>
                <a:lnTo>
                  <a:pt x="8293" y="6912"/>
                </a:lnTo>
                <a:lnTo>
                  <a:pt x="8520" y="6775"/>
                </a:lnTo>
                <a:lnTo>
                  <a:pt x="8865" y="6588"/>
                </a:lnTo>
                <a:lnTo>
                  <a:pt x="9000" y="6508"/>
                </a:lnTo>
                <a:lnTo>
                  <a:pt x="9065" y="6446"/>
                </a:lnTo>
                <a:lnTo>
                  <a:pt x="9116" y="6370"/>
                </a:lnTo>
                <a:lnTo>
                  <a:pt x="9171" y="6250"/>
                </a:lnTo>
                <a:lnTo>
                  <a:pt x="9240" y="6088"/>
                </a:lnTo>
                <a:lnTo>
                  <a:pt x="9293" y="5914"/>
                </a:lnTo>
                <a:lnTo>
                  <a:pt x="9302" y="5870"/>
                </a:lnTo>
                <a:lnTo>
                  <a:pt x="9307" y="5834"/>
                </a:lnTo>
                <a:lnTo>
                  <a:pt x="9296" y="5783"/>
                </a:lnTo>
                <a:lnTo>
                  <a:pt x="9276" y="5749"/>
                </a:lnTo>
                <a:lnTo>
                  <a:pt x="9250" y="5725"/>
                </a:lnTo>
                <a:lnTo>
                  <a:pt x="9165" y="5703"/>
                </a:lnTo>
                <a:lnTo>
                  <a:pt x="8928" y="5654"/>
                </a:lnTo>
                <a:lnTo>
                  <a:pt x="8874" y="5630"/>
                </a:lnTo>
                <a:lnTo>
                  <a:pt x="8817" y="5590"/>
                </a:lnTo>
                <a:lnTo>
                  <a:pt x="8700" y="5497"/>
                </a:lnTo>
                <a:lnTo>
                  <a:pt x="8399" y="5262"/>
                </a:lnTo>
                <a:lnTo>
                  <a:pt x="8360" y="5226"/>
                </a:lnTo>
                <a:lnTo>
                  <a:pt x="8335" y="5198"/>
                </a:lnTo>
                <a:lnTo>
                  <a:pt x="8302" y="5140"/>
                </a:lnTo>
                <a:lnTo>
                  <a:pt x="8278" y="5073"/>
                </a:lnTo>
                <a:lnTo>
                  <a:pt x="8272" y="5041"/>
                </a:lnTo>
                <a:lnTo>
                  <a:pt x="8271" y="4961"/>
                </a:lnTo>
                <a:lnTo>
                  <a:pt x="8363" y="4577"/>
                </a:lnTo>
                <a:lnTo>
                  <a:pt x="8388" y="4461"/>
                </a:lnTo>
                <a:lnTo>
                  <a:pt x="8409" y="4327"/>
                </a:lnTo>
                <a:lnTo>
                  <a:pt x="8425" y="4180"/>
                </a:lnTo>
                <a:lnTo>
                  <a:pt x="8435" y="4032"/>
                </a:lnTo>
                <a:lnTo>
                  <a:pt x="8439" y="3889"/>
                </a:lnTo>
                <a:lnTo>
                  <a:pt x="8438" y="3758"/>
                </a:lnTo>
                <a:lnTo>
                  <a:pt x="8431" y="3643"/>
                </a:lnTo>
                <a:lnTo>
                  <a:pt x="8419" y="3547"/>
                </a:lnTo>
                <a:lnTo>
                  <a:pt x="8385" y="3396"/>
                </a:lnTo>
                <a:lnTo>
                  <a:pt x="8268" y="3072"/>
                </a:lnTo>
                <a:lnTo>
                  <a:pt x="8252" y="3023"/>
                </a:lnTo>
                <a:lnTo>
                  <a:pt x="8242" y="2963"/>
                </a:lnTo>
                <a:lnTo>
                  <a:pt x="8251" y="2925"/>
                </a:lnTo>
                <a:lnTo>
                  <a:pt x="8274" y="2892"/>
                </a:lnTo>
                <a:lnTo>
                  <a:pt x="8305" y="2868"/>
                </a:lnTo>
                <a:lnTo>
                  <a:pt x="8338" y="2856"/>
                </a:lnTo>
                <a:lnTo>
                  <a:pt x="8558" y="2867"/>
                </a:lnTo>
                <a:lnTo>
                  <a:pt x="8672" y="2871"/>
                </a:lnTo>
                <a:lnTo>
                  <a:pt x="8790" y="2860"/>
                </a:lnTo>
                <a:lnTo>
                  <a:pt x="8939" y="2828"/>
                </a:lnTo>
                <a:lnTo>
                  <a:pt x="9127" y="2775"/>
                </a:lnTo>
                <a:lnTo>
                  <a:pt x="9280" y="2723"/>
                </a:lnTo>
                <a:lnTo>
                  <a:pt x="9360" y="2688"/>
                </a:lnTo>
                <a:lnTo>
                  <a:pt x="9422" y="2651"/>
                </a:lnTo>
                <a:lnTo>
                  <a:pt x="9452" y="2624"/>
                </a:lnTo>
                <a:lnTo>
                  <a:pt x="9475" y="2593"/>
                </a:lnTo>
                <a:lnTo>
                  <a:pt x="9487" y="2553"/>
                </a:lnTo>
                <a:lnTo>
                  <a:pt x="9490" y="2485"/>
                </a:lnTo>
                <a:lnTo>
                  <a:pt x="9474" y="2430"/>
                </a:lnTo>
                <a:lnTo>
                  <a:pt x="9419" y="2348"/>
                </a:lnTo>
                <a:lnTo>
                  <a:pt x="9282" y="2199"/>
                </a:lnTo>
                <a:lnTo>
                  <a:pt x="9099" y="2021"/>
                </a:lnTo>
                <a:lnTo>
                  <a:pt x="9024" y="1955"/>
                </a:lnTo>
                <a:lnTo>
                  <a:pt x="8910" y="1867"/>
                </a:lnTo>
                <a:lnTo>
                  <a:pt x="8818" y="1812"/>
                </a:lnTo>
                <a:lnTo>
                  <a:pt x="8740" y="1775"/>
                </a:lnTo>
                <a:lnTo>
                  <a:pt x="8475" y="1717"/>
                </a:lnTo>
                <a:lnTo>
                  <a:pt x="8429" y="1695"/>
                </a:lnTo>
                <a:lnTo>
                  <a:pt x="8306" y="1599"/>
                </a:lnTo>
                <a:lnTo>
                  <a:pt x="7927" y="1231"/>
                </a:lnTo>
                <a:lnTo>
                  <a:pt x="7743" y="1063"/>
                </a:lnTo>
                <a:lnTo>
                  <a:pt x="6832" y="313"/>
                </a:lnTo>
                <a:lnTo>
                  <a:pt x="6782" y="268"/>
                </a:lnTo>
                <a:lnTo>
                  <a:pt x="6758" y="235"/>
                </a:lnTo>
                <a:lnTo>
                  <a:pt x="6743" y="201"/>
                </a:lnTo>
                <a:lnTo>
                  <a:pt x="6737" y="163"/>
                </a:lnTo>
                <a:lnTo>
                  <a:pt x="6743" y="115"/>
                </a:lnTo>
                <a:lnTo>
                  <a:pt x="6757" y="64"/>
                </a:lnTo>
                <a:lnTo>
                  <a:pt x="6779" y="23"/>
                </a:lnTo>
                <a:lnTo>
                  <a:pt x="6795" y="10"/>
                </a:lnTo>
                <a:lnTo>
                  <a:pt x="6845" y="0"/>
                </a:lnTo>
                <a:lnTo>
                  <a:pt x="6985" y="14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15" name="Freeform 590"/>
          <p:cNvSpPr>
            <a:spLocks/>
          </p:cNvSpPr>
          <p:nvPr/>
        </p:nvSpPr>
        <p:spPr bwMode="auto">
          <a:xfrm>
            <a:off x="4036046" y="3597886"/>
            <a:ext cx="28575" cy="66463"/>
          </a:xfrm>
          <a:custGeom>
            <a:avLst/>
            <a:gdLst>
              <a:gd name="T0" fmla="*/ 76 w 124"/>
              <a:gd name="T1" fmla="*/ 320 h 320"/>
              <a:gd name="T2" fmla="*/ 16 w 124"/>
              <a:gd name="T3" fmla="*/ 260 h 320"/>
              <a:gd name="T4" fmla="*/ 4 w 124"/>
              <a:gd name="T5" fmla="*/ 239 h 320"/>
              <a:gd name="T6" fmla="*/ 0 w 124"/>
              <a:gd name="T7" fmla="*/ 215 h 320"/>
              <a:gd name="T8" fmla="*/ 11 w 124"/>
              <a:gd name="T9" fmla="*/ 175 h 320"/>
              <a:gd name="T10" fmla="*/ 124 w 124"/>
              <a:gd name="T11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4" h="320">
                <a:moveTo>
                  <a:pt x="76" y="320"/>
                </a:moveTo>
                <a:lnTo>
                  <a:pt x="16" y="260"/>
                </a:lnTo>
                <a:lnTo>
                  <a:pt x="4" y="239"/>
                </a:lnTo>
                <a:lnTo>
                  <a:pt x="0" y="215"/>
                </a:lnTo>
                <a:lnTo>
                  <a:pt x="11" y="175"/>
                </a:lnTo>
                <a:lnTo>
                  <a:pt x="124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16" name="Freeform 591"/>
          <p:cNvSpPr>
            <a:spLocks/>
          </p:cNvSpPr>
          <p:nvPr/>
        </p:nvSpPr>
        <p:spPr bwMode="auto">
          <a:xfrm>
            <a:off x="4182096" y="3442808"/>
            <a:ext cx="174625" cy="174278"/>
          </a:xfrm>
          <a:custGeom>
            <a:avLst/>
            <a:gdLst>
              <a:gd name="T0" fmla="*/ 0 w 769"/>
              <a:gd name="T1" fmla="*/ 830 h 830"/>
              <a:gd name="T2" fmla="*/ 691 w 769"/>
              <a:gd name="T3" fmla="*/ 0 h 830"/>
              <a:gd name="T4" fmla="*/ 769 w 769"/>
              <a:gd name="T5" fmla="*/ 6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9" h="830">
                <a:moveTo>
                  <a:pt x="0" y="830"/>
                </a:moveTo>
                <a:lnTo>
                  <a:pt x="691" y="0"/>
                </a:lnTo>
                <a:lnTo>
                  <a:pt x="769" y="63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17" name="Freeform 592"/>
          <p:cNvSpPr>
            <a:spLocks/>
          </p:cNvSpPr>
          <p:nvPr/>
        </p:nvSpPr>
        <p:spPr bwMode="auto">
          <a:xfrm>
            <a:off x="3921746" y="3574255"/>
            <a:ext cx="88900" cy="94524"/>
          </a:xfrm>
          <a:custGeom>
            <a:avLst/>
            <a:gdLst>
              <a:gd name="T0" fmla="*/ 392 w 392"/>
              <a:gd name="T1" fmla="*/ 448 h 448"/>
              <a:gd name="T2" fmla="*/ 223 w 392"/>
              <a:gd name="T3" fmla="*/ 0 h 448"/>
              <a:gd name="T4" fmla="*/ 0 w 392"/>
              <a:gd name="T5" fmla="*/ 66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2" h="448">
                <a:moveTo>
                  <a:pt x="392" y="448"/>
                </a:moveTo>
                <a:lnTo>
                  <a:pt x="223" y="0"/>
                </a:lnTo>
                <a:lnTo>
                  <a:pt x="0" y="66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18" name="Freeform 593"/>
          <p:cNvSpPr>
            <a:spLocks/>
          </p:cNvSpPr>
          <p:nvPr/>
        </p:nvSpPr>
        <p:spPr bwMode="auto">
          <a:xfrm>
            <a:off x="3867771" y="3125267"/>
            <a:ext cx="233363" cy="245171"/>
          </a:xfrm>
          <a:custGeom>
            <a:avLst/>
            <a:gdLst>
              <a:gd name="T0" fmla="*/ 149 w 1027"/>
              <a:gd name="T1" fmla="*/ 1162 h 1162"/>
              <a:gd name="T2" fmla="*/ 1027 w 1027"/>
              <a:gd name="T3" fmla="*/ 127 h 1162"/>
              <a:gd name="T4" fmla="*/ 876 w 1027"/>
              <a:gd name="T5" fmla="*/ 0 h 1162"/>
              <a:gd name="T6" fmla="*/ 0 w 1027"/>
              <a:gd name="T7" fmla="*/ 1035 h 1162"/>
              <a:gd name="T8" fmla="*/ 149 w 1027"/>
              <a:gd name="T9" fmla="*/ 1162 h 1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7" h="1162">
                <a:moveTo>
                  <a:pt x="149" y="1162"/>
                </a:moveTo>
                <a:lnTo>
                  <a:pt x="1027" y="127"/>
                </a:lnTo>
                <a:lnTo>
                  <a:pt x="876" y="0"/>
                </a:lnTo>
                <a:lnTo>
                  <a:pt x="0" y="1035"/>
                </a:lnTo>
                <a:lnTo>
                  <a:pt x="149" y="116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19" name="Freeform 594"/>
          <p:cNvSpPr>
            <a:spLocks/>
          </p:cNvSpPr>
          <p:nvPr/>
        </p:nvSpPr>
        <p:spPr bwMode="auto">
          <a:xfrm>
            <a:off x="4264646" y="3231606"/>
            <a:ext cx="138113" cy="144740"/>
          </a:xfrm>
          <a:custGeom>
            <a:avLst/>
            <a:gdLst>
              <a:gd name="T0" fmla="*/ 0 w 610"/>
              <a:gd name="T1" fmla="*/ 558 h 683"/>
              <a:gd name="T2" fmla="*/ 458 w 610"/>
              <a:gd name="T3" fmla="*/ 0 h 683"/>
              <a:gd name="T4" fmla="*/ 610 w 610"/>
              <a:gd name="T5" fmla="*/ 126 h 683"/>
              <a:gd name="T6" fmla="*/ 152 w 610"/>
              <a:gd name="T7" fmla="*/ 683 h 683"/>
              <a:gd name="T8" fmla="*/ 0 w 610"/>
              <a:gd name="T9" fmla="*/ 558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0" h="683">
                <a:moveTo>
                  <a:pt x="0" y="558"/>
                </a:moveTo>
                <a:lnTo>
                  <a:pt x="458" y="0"/>
                </a:lnTo>
                <a:lnTo>
                  <a:pt x="610" y="126"/>
                </a:lnTo>
                <a:lnTo>
                  <a:pt x="152" y="683"/>
                </a:lnTo>
                <a:lnTo>
                  <a:pt x="0" y="55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20" name="Freeform 595"/>
          <p:cNvSpPr>
            <a:spLocks/>
          </p:cNvSpPr>
          <p:nvPr/>
        </p:nvSpPr>
        <p:spPr bwMode="auto">
          <a:xfrm>
            <a:off x="4513883" y="3168098"/>
            <a:ext cx="390525" cy="314588"/>
          </a:xfrm>
          <a:custGeom>
            <a:avLst/>
            <a:gdLst>
              <a:gd name="T0" fmla="*/ 0 w 1719"/>
              <a:gd name="T1" fmla="*/ 150 h 1487"/>
              <a:gd name="T2" fmla="*/ 1593 w 1719"/>
              <a:gd name="T3" fmla="*/ 1487 h 1487"/>
              <a:gd name="T4" fmla="*/ 1719 w 1719"/>
              <a:gd name="T5" fmla="*/ 1336 h 1487"/>
              <a:gd name="T6" fmla="*/ 126 w 1719"/>
              <a:gd name="T7" fmla="*/ 0 h 1487"/>
              <a:gd name="T8" fmla="*/ 0 w 1719"/>
              <a:gd name="T9" fmla="*/ 150 h 1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9" h="1487">
                <a:moveTo>
                  <a:pt x="0" y="150"/>
                </a:moveTo>
                <a:lnTo>
                  <a:pt x="1593" y="1487"/>
                </a:lnTo>
                <a:lnTo>
                  <a:pt x="1719" y="1336"/>
                </a:lnTo>
                <a:lnTo>
                  <a:pt x="126" y="0"/>
                </a:lnTo>
                <a:lnTo>
                  <a:pt x="0" y="15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21" name="Freeform 596"/>
          <p:cNvSpPr>
            <a:spLocks/>
          </p:cNvSpPr>
          <p:nvPr/>
        </p:nvSpPr>
        <p:spPr bwMode="auto">
          <a:xfrm>
            <a:off x="4480546" y="3241944"/>
            <a:ext cx="341313" cy="270279"/>
          </a:xfrm>
          <a:custGeom>
            <a:avLst/>
            <a:gdLst>
              <a:gd name="T0" fmla="*/ 57 w 1504"/>
              <a:gd name="T1" fmla="*/ 0 h 1281"/>
              <a:gd name="T2" fmla="*/ 1504 w 1504"/>
              <a:gd name="T3" fmla="*/ 1211 h 1281"/>
              <a:gd name="T4" fmla="*/ 1447 w 1504"/>
              <a:gd name="T5" fmla="*/ 1281 h 1281"/>
              <a:gd name="T6" fmla="*/ 0 w 1504"/>
              <a:gd name="T7" fmla="*/ 69 h 1281"/>
              <a:gd name="T8" fmla="*/ 57 w 1504"/>
              <a:gd name="T9" fmla="*/ 0 h 1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4" h="1281">
                <a:moveTo>
                  <a:pt x="57" y="0"/>
                </a:moveTo>
                <a:lnTo>
                  <a:pt x="1504" y="1211"/>
                </a:lnTo>
                <a:lnTo>
                  <a:pt x="1447" y="1281"/>
                </a:lnTo>
                <a:lnTo>
                  <a:pt x="0" y="69"/>
                </a:lnTo>
                <a:lnTo>
                  <a:pt x="57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22" name="Freeform 597"/>
          <p:cNvSpPr>
            <a:spLocks/>
          </p:cNvSpPr>
          <p:nvPr/>
        </p:nvSpPr>
        <p:spPr bwMode="auto">
          <a:xfrm>
            <a:off x="3869358" y="3391115"/>
            <a:ext cx="95250" cy="196433"/>
          </a:xfrm>
          <a:custGeom>
            <a:avLst/>
            <a:gdLst>
              <a:gd name="T0" fmla="*/ 232 w 421"/>
              <a:gd name="T1" fmla="*/ 931 h 931"/>
              <a:gd name="T2" fmla="*/ 0 w 421"/>
              <a:gd name="T3" fmla="*/ 50 h 931"/>
              <a:gd name="T4" fmla="*/ 190 w 421"/>
              <a:gd name="T5" fmla="*/ 0 h 931"/>
              <a:gd name="T6" fmla="*/ 421 w 421"/>
              <a:gd name="T7" fmla="*/ 875 h 931"/>
              <a:gd name="T8" fmla="*/ 232 w 421"/>
              <a:gd name="T9" fmla="*/ 931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1" h="931">
                <a:moveTo>
                  <a:pt x="232" y="931"/>
                </a:moveTo>
                <a:lnTo>
                  <a:pt x="0" y="50"/>
                </a:lnTo>
                <a:lnTo>
                  <a:pt x="190" y="0"/>
                </a:lnTo>
                <a:lnTo>
                  <a:pt x="421" y="875"/>
                </a:lnTo>
                <a:lnTo>
                  <a:pt x="232" y="931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23" name="Freeform 598"/>
          <p:cNvSpPr>
            <a:spLocks/>
          </p:cNvSpPr>
          <p:nvPr/>
        </p:nvSpPr>
        <p:spPr bwMode="auto">
          <a:xfrm>
            <a:off x="1065833" y="2510862"/>
            <a:ext cx="1100138" cy="1488750"/>
          </a:xfrm>
          <a:custGeom>
            <a:avLst/>
            <a:gdLst>
              <a:gd name="T0" fmla="*/ 6 w 4854"/>
              <a:gd name="T1" fmla="*/ 6435 h 7057"/>
              <a:gd name="T2" fmla="*/ 268 w 4854"/>
              <a:gd name="T3" fmla="*/ 6598 h 7057"/>
              <a:gd name="T4" fmla="*/ 505 w 4854"/>
              <a:gd name="T5" fmla="*/ 6747 h 7057"/>
              <a:gd name="T6" fmla="*/ 717 w 4854"/>
              <a:gd name="T7" fmla="*/ 6864 h 7057"/>
              <a:gd name="T8" fmla="*/ 952 w 4854"/>
              <a:gd name="T9" fmla="*/ 6959 h 7057"/>
              <a:gd name="T10" fmla="*/ 1261 w 4854"/>
              <a:gd name="T11" fmla="*/ 7022 h 7057"/>
              <a:gd name="T12" fmla="*/ 1629 w 4854"/>
              <a:gd name="T13" fmla="*/ 7049 h 7057"/>
              <a:gd name="T14" fmla="*/ 2081 w 4854"/>
              <a:gd name="T15" fmla="*/ 7057 h 7057"/>
              <a:gd name="T16" fmla="*/ 2497 w 4854"/>
              <a:gd name="T17" fmla="*/ 7020 h 7057"/>
              <a:gd name="T18" fmla="*/ 2877 w 4854"/>
              <a:gd name="T19" fmla="*/ 6945 h 7057"/>
              <a:gd name="T20" fmla="*/ 3260 w 4854"/>
              <a:gd name="T21" fmla="*/ 6839 h 7057"/>
              <a:gd name="T22" fmla="*/ 3579 w 4854"/>
              <a:gd name="T23" fmla="*/ 6752 h 7057"/>
              <a:gd name="T24" fmla="*/ 3877 w 4854"/>
              <a:gd name="T25" fmla="*/ 6652 h 7057"/>
              <a:gd name="T26" fmla="*/ 4505 w 4854"/>
              <a:gd name="T27" fmla="*/ 6457 h 7057"/>
              <a:gd name="T28" fmla="*/ 4764 w 4854"/>
              <a:gd name="T29" fmla="*/ 6395 h 7057"/>
              <a:gd name="T30" fmla="*/ 4854 w 4854"/>
              <a:gd name="T31" fmla="*/ 6357 h 7057"/>
              <a:gd name="T32" fmla="*/ 4800 w 4854"/>
              <a:gd name="T33" fmla="*/ 6255 h 7057"/>
              <a:gd name="T34" fmla="*/ 4678 w 4854"/>
              <a:gd name="T35" fmla="*/ 6064 h 7057"/>
              <a:gd name="T36" fmla="*/ 4513 w 4854"/>
              <a:gd name="T37" fmla="*/ 5685 h 7057"/>
              <a:gd name="T38" fmla="*/ 4439 w 4854"/>
              <a:gd name="T39" fmla="*/ 5307 h 7057"/>
              <a:gd name="T40" fmla="*/ 4389 w 4854"/>
              <a:gd name="T41" fmla="*/ 4952 h 7057"/>
              <a:gd name="T42" fmla="*/ 4308 w 4854"/>
              <a:gd name="T43" fmla="*/ 4593 h 7057"/>
              <a:gd name="T44" fmla="*/ 4201 w 4854"/>
              <a:gd name="T45" fmla="*/ 4395 h 7057"/>
              <a:gd name="T46" fmla="*/ 3961 w 4854"/>
              <a:gd name="T47" fmla="*/ 4046 h 7057"/>
              <a:gd name="T48" fmla="*/ 3717 w 4854"/>
              <a:gd name="T49" fmla="*/ 3504 h 7057"/>
              <a:gd name="T50" fmla="*/ 3417 w 4854"/>
              <a:gd name="T51" fmla="*/ 2962 h 7057"/>
              <a:gd name="T52" fmla="*/ 3201 w 4854"/>
              <a:gd name="T53" fmla="*/ 2535 h 7057"/>
              <a:gd name="T54" fmla="*/ 2982 w 4854"/>
              <a:gd name="T55" fmla="*/ 2131 h 7057"/>
              <a:gd name="T56" fmla="*/ 2849 w 4854"/>
              <a:gd name="T57" fmla="*/ 1665 h 7057"/>
              <a:gd name="T58" fmla="*/ 2649 w 4854"/>
              <a:gd name="T59" fmla="*/ 1128 h 7057"/>
              <a:gd name="T60" fmla="*/ 2382 w 4854"/>
              <a:gd name="T61" fmla="*/ 851 h 7057"/>
              <a:gd name="T62" fmla="*/ 1974 w 4854"/>
              <a:gd name="T63" fmla="*/ 498 h 7057"/>
              <a:gd name="T64" fmla="*/ 1687 w 4854"/>
              <a:gd name="T65" fmla="*/ 172 h 7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54" h="7057">
                <a:moveTo>
                  <a:pt x="0" y="6432"/>
                </a:moveTo>
                <a:lnTo>
                  <a:pt x="6" y="6435"/>
                </a:lnTo>
                <a:lnTo>
                  <a:pt x="174" y="6532"/>
                </a:lnTo>
                <a:lnTo>
                  <a:pt x="268" y="6598"/>
                </a:lnTo>
                <a:lnTo>
                  <a:pt x="385" y="6677"/>
                </a:lnTo>
                <a:lnTo>
                  <a:pt x="505" y="6747"/>
                </a:lnTo>
                <a:lnTo>
                  <a:pt x="612" y="6805"/>
                </a:lnTo>
                <a:lnTo>
                  <a:pt x="717" y="6864"/>
                </a:lnTo>
                <a:lnTo>
                  <a:pt x="840" y="6925"/>
                </a:lnTo>
                <a:lnTo>
                  <a:pt x="952" y="6959"/>
                </a:lnTo>
                <a:lnTo>
                  <a:pt x="1077" y="6991"/>
                </a:lnTo>
                <a:lnTo>
                  <a:pt x="1261" y="7022"/>
                </a:lnTo>
                <a:lnTo>
                  <a:pt x="1416" y="7038"/>
                </a:lnTo>
                <a:lnTo>
                  <a:pt x="1629" y="7049"/>
                </a:lnTo>
                <a:lnTo>
                  <a:pt x="1828" y="7057"/>
                </a:lnTo>
                <a:lnTo>
                  <a:pt x="2081" y="7057"/>
                </a:lnTo>
                <a:lnTo>
                  <a:pt x="2297" y="7044"/>
                </a:lnTo>
                <a:lnTo>
                  <a:pt x="2497" y="7020"/>
                </a:lnTo>
                <a:lnTo>
                  <a:pt x="2686" y="6977"/>
                </a:lnTo>
                <a:lnTo>
                  <a:pt x="2877" y="6945"/>
                </a:lnTo>
                <a:lnTo>
                  <a:pt x="3056" y="6897"/>
                </a:lnTo>
                <a:lnTo>
                  <a:pt x="3260" y="6839"/>
                </a:lnTo>
                <a:lnTo>
                  <a:pt x="3413" y="6799"/>
                </a:lnTo>
                <a:lnTo>
                  <a:pt x="3579" y="6752"/>
                </a:lnTo>
                <a:lnTo>
                  <a:pt x="3721" y="6715"/>
                </a:lnTo>
                <a:lnTo>
                  <a:pt x="3877" y="6652"/>
                </a:lnTo>
                <a:lnTo>
                  <a:pt x="4239" y="6526"/>
                </a:lnTo>
                <a:lnTo>
                  <a:pt x="4505" y="6457"/>
                </a:lnTo>
                <a:lnTo>
                  <a:pt x="4637" y="6423"/>
                </a:lnTo>
                <a:lnTo>
                  <a:pt x="4764" y="6395"/>
                </a:lnTo>
                <a:lnTo>
                  <a:pt x="4832" y="6384"/>
                </a:lnTo>
                <a:lnTo>
                  <a:pt x="4854" y="6357"/>
                </a:lnTo>
                <a:lnTo>
                  <a:pt x="4849" y="6321"/>
                </a:lnTo>
                <a:lnTo>
                  <a:pt x="4800" y="6255"/>
                </a:lnTo>
                <a:lnTo>
                  <a:pt x="4748" y="6177"/>
                </a:lnTo>
                <a:lnTo>
                  <a:pt x="4678" y="6064"/>
                </a:lnTo>
                <a:lnTo>
                  <a:pt x="4580" y="5832"/>
                </a:lnTo>
                <a:lnTo>
                  <a:pt x="4513" y="5685"/>
                </a:lnTo>
                <a:lnTo>
                  <a:pt x="4472" y="5501"/>
                </a:lnTo>
                <a:lnTo>
                  <a:pt x="4439" y="5307"/>
                </a:lnTo>
                <a:lnTo>
                  <a:pt x="4418" y="5130"/>
                </a:lnTo>
                <a:lnTo>
                  <a:pt x="4389" y="4952"/>
                </a:lnTo>
                <a:lnTo>
                  <a:pt x="4358" y="4760"/>
                </a:lnTo>
                <a:lnTo>
                  <a:pt x="4308" y="4593"/>
                </a:lnTo>
                <a:lnTo>
                  <a:pt x="4268" y="4487"/>
                </a:lnTo>
                <a:lnTo>
                  <a:pt x="4201" y="4395"/>
                </a:lnTo>
                <a:lnTo>
                  <a:pt x="4072" y="4210"/>
                </a:lnTo>
                <a:lnTo>
                  <a:pt x="3961" y="4046"/>
                </a:lnTo>
                <a:lnTo>
                  <a:pt x="3856" y="3828"/>
                </a:lnTo>
                <a:lnTo>
                  <a:pt x="3717" y="3504"/>
                </a:lnTo>
                <a:lnTo>
                  <a:pt x="3560" y="3197"/>
                </a:lnTo>
                <a:lnTo>
                  <a:pt x="3417" y="2962"/>
                </a:lnTo>
                <a:lnTo>
                  <a:pt x="3292" y="2729"/>
                </a:lnTo>
                <a:lnTo>
                  <a:pt x="3201" y="2535"/>
                </a:lnTo>
                <a:lnTo>
                  <a:pt x="3090" y="2355"/>
                </a:lnTo>
                <a:lnTo>
                  <a:pt x="2982" y="2131"/>
                </a:lnTo>
                <a:lnTo>
                  <a:pt x="2902" y="1885"/>
                </a:lnTo>
                <a:lnTo>
                  <a:pt x="2849" y="1665"/>
                </a:lnTo>
                <a:lnTo>
                  <a:pt x="2746" y="1330"/>
                </a:lnTo>
                <a:lnTo>
                  <a:pt x="2649" y="1128"/>
                </a:lnTo>
                <a:lnTo>
                  <a:pt x="2510" y="955"/>
                </a:lnTo>
                <a:lnTo>
                  <a:pt x="2382" y="851"/>
                </a:lnTo>
                <a:lnTo>
                  <a:pt x="2172" y="691"/>
                </a:lnTo>
                <a:lnTo>
                  <a:pt x="1974" y="498"/>
                </a:lnTo>
                <a:lnTo>
                  <a:pt x="1808" y="325"/>
                </a:lnTo>
                <a:lnTo>
                  <a:pt x="1687" y="172"/>
                </a:lnTo>
                <a:lnTo>
                  <a:pt x="1539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24" name="Freeform 599"/>
          <p:cNvSpPr>
            <a:spLocks/>
          </p:cNvSpPr>
          <p:nvPr/>
        </p:nvSpPr>
        <p:spPr bwMode="auto">
          <a:xfrm>
            <a:off x="1065833" y="2094367"/>
            <a:ext cx="349250" cy="416496"/>
          </a:xfrm>
          <a:custGeom>
            <a:avLst/>
            <a:gdLst>
              <a:gd name="T0" fmla="*/ 1539 w 1539"/>
              <a:gd name="T1" fmla="*/ 1976 h 1976"/>
              <a:gd name="T2" fmla="*/ 1377 w 1539"/>
              <a:gd name="T3" fmla="*/ 1837 h 1976"/>
              <a:gd name="T4" fmla="*/ 1186 w 1539"/>
              <a:gd name="T5" fmla="*/ 1708 h 1976"/>
              <a:gd name="T6" fmla="*/ 1012 w 1539"/>
              <a:gd name="T7" fmla="*/ 1628 h 1976"/>
              <a:gd name="T8" fmla="*/ 807 w 1539"/>
              <a:gd name="T9" fmla="*/ 1534 h 1976"/>
              <a:gd name="T10" fmla="*/ 645 w 1539"/>
              <a:gd name="T11" fmla="*/ 1379 h 1976"/>
              <a:gd name="T12" fmla="*/ 495 w 1539"/>
              <a:gd name="T13" fmla="*/ 1169 h 1976"/>
              <a:gd name="T14" fmla="*/ 341 w 1539"/>
              <a:gd name="T15" fmla="*/ 921 h 1976"/>
              <a:gd name="T16" fmla="*/ 203 w 1539"/>
              <a:gd name="T17" fmla="*/ 665 h 1976"/>
              <a:gd name="T18" fmla="*/ 96 w 1539"/>
              <a:gd name="T19" fmla="*/ 410 h 1976"/>
              <a:gd name="T20" fmla="*/ 16 w 1539"/>
              <a:gd name="T21" fmla="*/ 78 h 1976"/>
              <a:gd name="T22" fmla="*/ 0 w 1539"/>
              <a:gd name="T23" fmla="*/ 0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39" h="1976">
                <a:moveTo>
                  <a:pt x="1539" y="1976"/>
                </a:moveTo>
                <a:lnTo>
                  <a:pt x="1377" y="1837"/>
                </a:lnTo>
                <a:lnTo>
                  <a:pt x="1186" y="1708"/>
                </a:lnTo>
                <a:lnTo>
                  <a:pt x="1012" y="1628"/>
                </a:lnTo>
                <a:lnTo>
                  <a:pt x="807" y="1534"/>
                </a:lnTo>
                <a:lnTo>
                  <a:pt x="645" y="1379"/>
                </a:lnTo>
                <a:lnTo>
                  <a:pt x="495" y="1169"/>
                </a:lnTo>
                <a:lnTo>
                  <a:pt x="341" y="921"/>
                </a:lnTo>
                <a:lnTo>
                  <a:pt x="203" y="665"/>
                </a:lnTo>
                <a:lnTo>
                  <a:pt x="96" y="410"/>
                </a:lnTo>
                <a:lnTo>
                  <a:pt x="16" y="78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25" name="Freeform 601"/>
          <p:cNvSpPr>
            <a:spLocks/>
          </p:cNvSpPr>
          <p:nvPr/>
        </p:nvSpPr>
        <p:spPr bwMode="auto">
          <a:xfrm>
            <a:off x="2666033" y="2463600"/>
            <a:ext cx="1119188" cy="1259826"/>
          </a:xfrm>
          <a:custGeom>
            <a:avLst/>
            <a:gdLst>
              <a:gd name="T0" fmla="*/ 4936 w 4936"/>
              <a:gd name="T1" fmla="*/ 0 h 5976"/>
              <a:gd name="T2" fmla="*/ 4728 w 4936"/>
              <a:gd name="T3" fmla="*/ 417 h 5976"/>
              <a:gd name="T4" fmla="*/ 3936 w 4936"/>
              <a:gd name="T5" fmla="*/ 645 h 5976"/>
              <a:gd name="T6" fmla="*/ 3499 w 4936"/>
              <a:gd name="T7" fmla="*/ 915 h 5976"/>
              <a:gd name="T8" fmla="*/ 3728 w 4936"/>
              <a:gd name="T9" fmla="*/ 1663 h 5976"/>
              <a:gd name="T10" fmla="*/ 3752 w 4936"/>
              <a:gd name="T11" fmla="*/ 1730 h 5976"/>
              <a:gd name="T12" fmla="*/ 3755 w 4936"/>
              <a:gd name="T13" fmla="*/ 1826 h 5976"/>
              <a:gd name="T14" fmla="*/ 3695 w 4936"/>
              <a:gd name="T15" fmla="*/ 1998 h 5976"/>
              <a:gd name="T16" fmla="*/ 3255 w 4936"/>
              <a:gd name="T17" fmla="*/ 2796 h 5976"/>
              <a:gd name="T18" fmla="*/ 2571 w 4936"/>
              <a:gd name="T19" fmla="*/ 2455 h 5976"/>
              <a:gd name="T20" fmla="*/ 2290 w 4936"/>
              <a:gd name="T21" fmla="*/ 2974 h 5976"/>
              <a:gd name="T22" fmla="*/ 3395 w 4936"/>
              <a:gd name="T23" fmla="*/ 3843 h 5976"/>
              <a:gd name="T24" fmla="*/ 3655 w 4936"/>
              <a:gd name="T25" fmla="*/ 4035 h 5976"/>
              <a:gd name="T26" fmla="*/ 3681 w 4936"/>
              <a:gd name="T27" fmla="*/ 4101 h 5976"/>
              <a:gd name="T28" fmla="*/ 3638 w 4936"/>
              <a:gd name="T29" fmla="*/ 4338 h 5976"/>
              <a:gd name="T30" fmla="*/ 3000 w 4936"/>
              <a:gd name="T31" fmla="*/ 4970 h 5976"/>
              <a:gd name="T32" fmla="*/ 2710 w 4936"/>
              <a:gd name="T33" fmla="*/ 5193 h 5976"/>
              <a:gd name="T34" fmla="*/ 1985 w 4936"/>
              <a:gd name="T35" fmla="*/ 5540 h 5976"/>
              <a:gd name="T36" fmla="*/ 1598 w 4936"/>
              <a:gd name="T37" fmla="*/ 5641 h 5976"/>
              <a:gd name="T38" fmla="*/ 853 w 4936"/>
              <a:gd name="T39" fmla="*/ 5827 h 5976"/>
              <a:gd name="T40" fmla="*/ 215 w 4936"/>
              <a:gd name="T41" fmla="*/ 5976 h 5976"/>
              <a:gd name="T42" fmla="*/ 0 w 4936"/>
              <a:gd name="T43" fmla="*/ 5923 h 5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36" h="5976">
                <a:moveTo>
                  <a:pt x="4936" y="0"/>
                </a:moveTo>
                <a:lnTo>
                  <a:pt x="4728" y="417"/>
                </a:lnTo>
                <a:lnTo>
                  <a:pt x="3936" y="645"/>
                </a:lnTo>
                <a:lnTo>
                  <a:pt x="3499" y="915"/>
                </a:lnTo>
                <a:lnTo>
                  <a:pt x="3728" y="1663"/>
                </a:lnTo>
                <a:lnTo>
                  <a:pt x="3752" y="1730"/>
                </a:lnTo>
                <a:lnTo>
                  <a:pt x="3755" y="1826"/>
                </a:lnTo>
                <a:lnTo>
                  <a:pt x="3695" y="1998"/>
                </a:lnTo>
                <a:lnTo>
                  <a:pt x="3255" y="2796"/>
                </a:lnTo>
                <a:lnTo>
                  <a:pt x="2571" y="2455"/>
                </a:lnTo>
                <a:lnTo>
                  <a:pt x="2290" y="2974"/>
                </a:lnTo>
                <a:lnTo>
                  <a:pt x="3395" y="3843"/>
                </a:lnTo>
                <a:lnTo>
                  <a:pt x="3655" y="4035"/>
                </a:lnTo>
                <a:lnTo>
                  <a:pt x="3681" y="4101"/>
                </a:lnTo>
                <a:lnTo>
                  <a:pt x="3638" y="4338"/>
                </a:lnTo>
                <a:lnTo>
                  <a:pt x="3000" y="4970"/>
                </a:lnTo>
                <a:lnTo>
                  <a:pt x="2710" y="5193"/>
                </a:lnTo>
                <a:lnTo>
                  <a:pt x="1985" y="5540"/>
                </a:lnTo>
                <a:lnTo>
                  <a:pt x="1598" y="5641"/>
                </a:lnTo>
                <a:lnTo>
                  <a:pt x="853" y="5827"/>
                </a:lnTo>
                <a:lnTo>
                  <a:pt x="215" y="5976"/>
                </a:lnTo>
                <a:lnTo>
                  <a:pt x="0" y="5923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26" name="Freeform 602"/>
          <p:cNvSpPr>
            <a:spLocks/>
          </p:cNvSpPr>
          <p:nvPr/>
        </p:nvSpPr>
        <p:spPr bwMode="auto">
          <a:xfrm>
            <a:off x="4080496" y="2553693"/>
            <a:ext cx="80963" cy="91570"/>
          </a:xfrm>
          <a:custGeom>
            <a:avLst/>
            <a:gdLst>
              <a:gd name="T0" fmla="*/ 72 w 359"/>
              <a:gd name="T1" fmla="*/ 95 h 439"/>
              <a:gd name="T2" fmla="*/ 87 w 359"/>
              <a:gd name="T3" fmla="*/ 60 h 439"/>
              <a:gd name="T4" fmla="*/ 106 w 359"/>
              <a:gd name="T5" fmla="*/ 22 h 439"/>
              <a:gd name="T6" fmla="*/ 135 w 359"/>
              <a:gd name="T7" fmla="*/ 0 h 439"/>
              <a:gd name="T8" fmla="*/ 182 w 359"/>
              <a:gd name="T9" fmla="*/ 4 h 439"/>
              <a:gd name="T10" fmla="*/ 347 w 359"/>
              <a:gd name="T11" fmla="*/ 111 h 439"/>
              <a:gd name="T12" fmla="*/ 359 w 359"/>
              <a:gd name="T13" fmla="*/ 145 h 439"/>
              <a:gd name="T14" fmla="*/ 354 w 359"/>
              <a:gd name="T15" fmla="*/ 186 h 439"/>
              <a:gd name="T16" fmla="*/ 335 w 359"/>
              <a:gd name="T17" fmla="*/ 235 h 439"/>
              <a:gd name="T18" fmla="*/ 281 w 359"/>
              <a:gd name="T19" fmla="*/ 329 h 439"/>
              <a:gd name="T20" fmla="*/ 262 w 359"/>
              <a:gd name="T21" fmla="*/ 354 h 439"/>
              <a:gd name="T22" fmla="*/ 240 w 359"/>
              <a:gd name="T23" fmla="*/ 363 h 439"/>
              <a:gd name="T24" fmla="*/ 0 w 359"/>
              <a:gd name="T25" fmla="*/ 439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9" h="439">
                <a:moveTo>
                  <a:pt x="72" y="95"/>
                </a:moveTo>
                <a:lnTo>
                  <a:pt x="87" y="60"/>
                </a:lnTo>
                <a:lnTo>
                  <a:pt x="106" y="22"/>
                </a:lnTo>
                <a:lnTo>
                  <a:pt x="135" y="0"/>
                </a:lnTo>
                <a:lnTo>
                  <a:pt x="182" y="4"/>
                </a:lnTo>
                <a:lnTo>
                  <a:pt x="347" y="111"/>
                </a:lnTo>
                <a:lnTo>
                  <a:pt x="359" y="145"/>
                </a:lnTo>
                <a:lnTo>
                  <a:pt x="354" y="186"/>
                </a:lnTo>
                <a:lnTo>
                  <a:pt x="335" y="235"/>
                </a:lnTo>
                <a:lnTo>
                  <a:pt x="281" y="329"/>
                </a:lnTo>
                <a:lnTo>
                  <a:pt x="262" y="354"/>
                </a:lnTo>
                <a:lnTo>
                  <a:pt x="240" y="363"/>
                </a:lnTo>
                <a:lnTo>
                  <a:pt x="0" y="439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27" name="Freeform 603"/>
          <p:cNvSpPr>
            <a:spLocks/>
          </p:cNvSpPr>
          <p:nvPr/>
        </p:nvSpPr>
        <p:spPr bwMode="auto">
          <a:xfrm>
            <a:off x="3553446" y="2583232"/>
            <a:ext cx="279400" cy="70893"/>
          </a:xfrm>
          <a:custGeom>
            <a:avLst/>
            <a:gdLst>
              <a:gd name="T0" fmla="*/ 830 w 1234"/>
              <a:gd name="T1" fmla="*/ 220 h 332"/>
              <a:gd name="T2" fmla="*/ 1204 w 1234"/>
              <a:gd name="T3" fmla="*/ 120 h 332"/>
              <a:gd name="T4" fmla="*/ 1230 w 1234"/>
              <a:gd name="T5" fmla="*/ 87 h 332"/>
              <a:gd name="T6" fmla="*/ 1234 w 1234"/>
              <a:gd name="T7" fmla="*/ 55 h 332"/>
              <a:gd name="T8" fmla="*/ 1227 w 1234"/>
              <a:gd name="T9" fmla="*/ 21 h 332"/>
              <a:gd name="T10" fmla="*/ 1211 w 1234"/>
              <a:gd name="T11" fmla="*/ 0 h 332"/>
              <a:gd name="T12" fmla="*/ 1161 w 1234"/>
              <a:gd name="T13" fmla="*/ 3 h 332"/>
              <a:gd name="T14" fmla="*/ 0 w 1234"/>
              <a:gd name="T15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34" h="332">
                <a:moveTo>
                  <a:pt x="830" y="220"/>
                </a:moveTo>
                <a:lnTo>
                  <a:pt x="1204" y="120"/>
                </a:lnTo>
                <a:lnTo>
                  <a:pt x="1230" y="87"/>
                </a:lnTo>
                <a:lnTo>
                  <a:pt x="1234" y="55"/>
                </a:lnTo>
                <a:lnTo>
                  <a:pt x="1227" y="21"/>
                </a:lnTo>
                <a:lnTo>
                  <a:pt x="1211" y="0"/>
                </a:lnTo>
                <a:lnTo>
                  <a:pt x="1161" y="3"/>
                </a:lnTo>
                <a:lnTo>
                  <a:pt x="0" y="332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28" name="Freeform 604"/>
          <p:cNvSpPr>
            <a:spLocks/>
          </p:cNvSpPr>
          <p:nvPr/>
        </p:nvSpPr>
        <p:spPr bwMode="auto">
          <a:xfrm>
            <a:off x="3548683" y="2654125"/>
            <a:ext cx="6350" cy="25108"/>
          </a:xfrm>
          <a:custGeom>
            <a:avLst/>
            <a:gdLst>
              <a:gd name="T0" fmla="*/ 23 w 29"/>
              <a:gd name="T1" fmla="*/ 0 h 122"/>
              <a:gd name="T2" fmla="*/ 0 w 29"/>
              <a:gd name="T3" fmla="*/ 58 h 122"/>
              <a:gd name="T4" fmla="*/ 29 w 29"/>
              <a:gd name="T5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" h="122">
                <a:moveTo>
                  <a:pt x="23" y="0"/>
                </a:moveTo>
                <a:lnTo>
                  <a:pt x="0" y="58"/>
                </a:lnTo>
                <a:lnTo>
                  <a:pt x="29" y="122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29" name="Freeform 605"/>
          <p:cNvSpPr>
            <a:spLocks/>
          </p:cNvSpPr>
          <p:nvPr/>
        </p:nvSpPr>
        <p:spPr bwMode="auto">
          <a:xfrm>
            <a:off x="3407396" y="2478370"/>
            <a:ext cx="393700" cy="586343"/>
          </a:xfrm>
          <a:custGeom>
            <a:avLst/>
            <a:gdLst>
              <a:gd name="T0" fmla="*/ 1738 w 1738"/>
              <a:gd name="T1" fmla="*/ 0 h 2777"/>
              <a:gd name="T2" fmla="*/ 1676 w 1738"/>
              <a:gd name="T3" fmla="*/ 170 h 2777"/>
              <a:gd name="T4" fmla="*/ 1677 w 1738"/>
              <a:gd name="T5" fmla="*/ 225 h 2777"/>
              <a:gd name="T6" fmla="*/ 1680 w 1738"/>
              <a:gd name="T7" fmla="*/ 276 h 2777"/>
              <a:gd name="T8" fmla="*/ 1681 w 1738"/>
              <a:gd name="T9" fmla="*/ 312 h 2777"/>
              <a:gd name="T10" fmla="*/ 1681 w 1738"/>
              <a:gd name="T11" fmla="*/ 354 h 2777"/>
              <a:gd name="T12" fmla="*/ 859 w 1738"/>
              <a:gd name="T13" fmla="*/ 593 h 2777"/>
              <a:gd name="T14" fmla="*/ 608 w 1738"/>
              <a:gd name="T15" fmla="*/ 674 h 2777"/>
              <a:gd name="T16" fmla="*/ 327 w 1738"/>
              <a:gd name="T17" fmla="*/ 870 h 2777"/>
              <a:gd name="T18" fmla="*/ 551 w 1738"/>
              <a:gd name="T19" fmla="*/ 1592 h 2777"/>
              <a:gd name="T20" fmla="*/ 575 w 1738"/>
              <a:gd name="T21" fmla="*/ 1643 h 2777"/>
              <a:gd name="T22" fmla="*/ 555 w 1738"/>
              <a:gd name="T23" fmla="*/ 1840 h 2777"/>
              <a:gd name="T24" fmla="*/ 0 w 1738"/>
              <a:gd name="T25" fmla="*/ 2777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38" h="2777">
                <a:moveTo>
                  <a:pt x="1738" y="0"/>
                </a:moveTo>
                <a:lnTo>
                  <a:pt x="1676" y="170"/>
                </a:lnTo>
                <a:lnTo>
                  <a:pt x="1677" y="225"/>
                </a:lnTo>
                <a:lnTo>
                  <a:pt x="1680" y="276"/>
                </a:lnTo>
                <a:lnTo>
                  <a:pt x="1681" y="312"/>
                </a:lnTo>
                <a:lnTo>
                  <a:pt x="1681" y="354"/>
                </a:lnTo>
                <a:lnTo>
                  <a:pt x="859" y="593"/>
                </a:lnTo>
                <a:lnTo>
                  <a:pt x="608" y="674"/>
                </a:lnTo>
                <a:lnTo>
                  <a:pt x="327" y="870"/>
                </a:lnTo>
                <a:lnTo>
                  <a:pt x="551" y="1592"/>
                </a:lnTo>
                <a:lnTo>
                  <a:pt x="575" y="1643"/>
                </a:lnTo>
                <a:lnTo>
                  <a:pt x="555" y="1840"/>
                </a:lnTo>
                <a:lnTo>
                  <a:pt x="0" y="2777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30" name="Freeform 606"/>
          <p:cNvSpPr>
            <a:spLocks/>
          </p:cNvSpPr>
          <p:nvPr/>
        </p:nvSpPr>
        <p:spPr bwMode="auto">
          <a:xfrm>
            <a:off x="3658221" y="2434062"/>
            <a:ext cx="561975" cy="704498"/>
          </a:xfrm>
          <a:custGeom>
            <a:avLst/>
            <a:gdLst>
              <a:gd name="T0" fmla="*/ 0 w 2481"/>
              <a:gd name="T1" fmla="*/ 3337 h 3337"/>
              <a:gd name="T2" fmla="*/ 314 w 2481"/>
              <a:gd name="T3" fmla="*/ 2754 h 3337"/>
              <a:gd name="T4" fmla="*/ 652 w 2481"/>
              <a:gd name="T5" fmla="*/ 2165 h 3337"/>
              <a:gd name="T6" fmla="*/ 879 w 2481"/>
              <a:gd name="T7" fmla="*/ 1789 h 3337"/>
              <a:gd name="T8" fmla="*/ 906 w 2481"/>
              <a:gd name="T9" fmla="*/ 1745 h 3337"/>
              <a:gd name="T10" fmla="*/ 932 w 2481"/>
              <a:gd name="T11" fmla="*/ 1713 h 3337"/>
              <a:gd name="T12" fmla="*/ 990 w 2481"/>
              <a:gd name="T13" fmla="*/ 1685 h 3337"/>
              <a:gd name="T14" fmla="*/ 1546 w 2481"/>
              <a:gd name="T15" fmla="*/ 1524 h 3337"/>
              <a:gd name="T16" fmla="*/ 2024 w 2481"/>
              <a:gd name="T17" fmla="*/ 1376 h 3337"/>
              <a:gd name="T18" fmla="*/ 2129 w 2481"/>
              <a:gd name="T19" fmla="*/ 1330 h 3337"/>
              <a:gd name="T20" fmla="*/ 2214 w 2481"/>
              <a:gd name="T21" fmla="*/ 1283 h 3337"/>
              <a:gd name="T22" fmla="*/ 2334 w 2481"/>
              <a:gd name="T23" fmla="*/ 1178 h 3337"/>
              <a:gd name="T24" fmla="*/ 2392 w 2481"/>
              <a:gd name="T25" fmla="*/ 1103 h 3337"/>
              <a:gd name="T26" fmla="*/ 2432 w 2481"/>
              <a:gd name="T27" fmla="*/ 1013 h 3337"/>
              <a:gd name="T28" fmla="*/ 2455 w 2481"/>
              <a:gd name="T29" fmla="*/ 943 h 3337"/>
              <a:gd name="T30" fmla="*/ 2472 w 2481"/>
              <a:gd name="T31" fmla="*/ 875 h 3337"/>
              <a:gd name="T32" fmla="*/ 2481 w 2481"/>
              <a:gd name="T33" fmla="*/ 796 h 3337"/>
              <a:gd name="T34" fmla="*/ 2476 w 2481"/>
              <a:gd name="T35" fmla="*/ 715 h 3337"/>
              <a:gd name="T36" fmla="*/ 2452 w 2481"/>
              <a:gd name="T37" fmla="*/ 595 h 3337"/>
              <a:gd name="T38" fmla="*/ 2319 w 2481"/>
              <a:gd name="T39" fmla="*/ 361 h 3337"/>
              <a:gd name="T40" fmla="*/ 2120 w 2481"/>
              <a:gd name="T41" fmla="*/ 0 h 3337"/>
              <a:gd name="T42" fmla="*/ 1803 w 2481"/>
              <a:gd name="T43" fmla="*/ 270 h 3337"/>
              <a:gd name="T44" fmla="*/ 1774 w 2481"/>
              <a:gd name="T45" fmla="*/ 286 h 3337"/>
              <a:gd name="T46" fmla="*/ 1755 w 2481"/>
              <a:gd name="T47" fmla="*/ 295 h 3337"/>
              <a:gd name="T48" fmla="*/ 1660 w 2481"/>
              <a:gd name="T49" fmla="*/ 307 h 3337"/>
              <a:gd name="T50" fmla="*/ 1578 w 2481"/>
              <a:gd name="T51" fmla="*/ 296 h 3337"/>
              <a:gd name="T52" fmla="*/ 948 w 2481"/>
              <a:gd name="T53" fmla="*/ 49 h 3337"/>
              <a:gd name="T54" fmla="*/ 733 w 2481"/>
              <a:gd name="T55" fmla="*/ 485 h 3337"/>
              <a:gd name="T56" fmla="*/ 712 w 2481"/>
              <a:gd name="T57" fmla="*/ 492 h 3337"/>
              <a:gd name="T58" fmla="*/ 689 w 2481"/>
              <a:gd name="T59" fmla="*/ 480 h 3337"/>
              <a:gd name="T60" fmla="*/ 685 w 2481"/>
              <a:gd name="T61" fmla="*/ 455 h 3337"/>
              <a:gd name="T62" fmla="*/ 682 w 2481"/>
              <a:gd name="T63" fmla="*/ 411 h 3337"/>
              <a:gd name="T64" fmla="*/ 734 w 2481"/>
              <a:gd name="T65" fmla="*/ 252 h 3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81" h="3337">
                <a:moveTo>
                  <a:pt x="0" y="3337"/>
                </a:moveTo>
                <a:lnTo>
                  <a:pt x="314" y="2754"/>
                </a:lnTo>
                <a:lnTo>
                  <a:pt x="652" y="2165"/>
                </a:lnTo>
                <a:lnTo>
                  <a:pt x="879" y="1789"/>
                </a:lnTo>
                <a:lnTo>
                  <a:pt x="906" y="1745"/>
                </a:lnTo>
                <a:lnTo>
                  <a:pt x="932" y="1713"/>
                </a:lnTo>
                <a:lnTo>
                  <a:pt x="990" y="1685"/>
                </a:lnTo>
                <a:lnTo>
                  <a:pt x="1546" y="1524"/>
                </a:lnTo>
                <a:lnTo>
                  <a:pt x="2024" y="1376"/>
                </a:lnTo>
                <a:lnTo>
                  <a:pt x="2129" y="1330"/>
                </a:lnTo>
                <a:lnTo>
                  <a:pt x="2214" y="1283"/>
                </a:lnTo>
                <a:lnTo>
                  <a:pt x="2334" y="1178"/>
                </a:lnTo>
                <a:lnTo>
                  <a:pt x="2392" y="1103"/>
                </a:lnTo>
                <a:lnTo>
                  <a:pt x="2432" y="1013"/>
                </a:lnTo>
                <a:lnTo>
                  <a:pt x="2455" y="943"/>
                </a:lnTo>
                <a:lnTo>
                  <a:pt x="2472" y="875"/>
                </a:lnTo>
                <a:lnTo>
                  <a:pt x="2481" y="796"/>
                </a:lnTo>
                <a:lnTo>
                  <a:pt x="2476" y="715"/>
                </a:lnTo>
                <a:lnTo>
                  <a:pt x="2452" y="595"/>
                </a:lnTo>
                <a:lnTo>
                  <a:pt x="2319" y="361"/>
                </a:lnTo>
                <a:lnTo>
                  <a:pt x="2120" y="0"/>
                </a:lnTo>
                <a:lnTo>
                  <a:pt x="1803" y="270"/>
                </a:lnTo>
                <a:lnTo>
                  <a:pt x="1774" y="286"/>
                </a:lnTo>
                <a:lnTo>
                  <a:pt x="1755" y="295"/>
                </a:lnTo>
                <a:lnTo>
                  <a:pt x="1660" y="307"/>
                </a:lnTo>
                <a:lnTo>
                  <a:pt x="1578" y="296"/>
                </a:lnTo>
                <a:lnTo>
                  <a:pt x="948" y="49"/>
                </a:lnTo>
                <a:lnTo>
                  <a:pt x="733" y="485"/>
                </a:lnTo>
                <a:lnTo>
                  <a:pt x="712" y="492"/>
                </a:lnTo>
                <a:lnTo>
                  <a:pt x="689" y="480"/>
                </a:lnTo>
                <a:lnTo>
                  <a:pt x="685" y="455"/>
                </a:lnTo>
                <a:lnTo>
                  <a:pt x="682" y="411"/>
                </a:lnTo>
                <a:lnTo>
                  <a:pt x="734" y="252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31" name="Freeform 609"/>
          <p:cNvSpPr>
            <a:spLocks/>
          </p:cNvSpPr>
          <p:nvPr/>
        </p:nvSpPr>
        <p:spPr bwMode="auto">
          <a:xfrm>
            <a:off x="4150346" y="1825565"/>
            <a:ext cx="222250" cy="218586"/>
          </a:xfrm>
          <a:custGeom>
            <a:avLst/>
            <a:gdLst>
              <a:gd name="T0" fmla="*/ 414 w 984"/>
              <a:gd name="T1" fmla="*/ 0 h 1032"/>
              <a:gd name="T2" fmla="*/ 984 w 984"/>
              <a:gd name="T3" fmla="*/ 287 h 1032"/>
              <a:gd name="T4" fmla="*/ 620 w 984"/>
              <a:gd name="T5" fmla="*/ 1008 h 1032"/>
              <a:gd name="T6" fmla="*/ 587 w 984"/>
              <a:gd name="T7" fmla="*/ 1026 h 1032"/>
              <a:gd name="T8" fmla="*/ 561 w 984"/>
              <a:gd name="T9" fmla="*/ 1031 h 1032"/>
              <a:gd name="T10" fmla="*/ 532 w 984"/>
              <a:gd name="T11" fmla="*/ 1032 h 1032"/>
              <a:gd name="T12" fmla="*/ 145 w 984"/>
              <a:gd name="T13" fmla="*/ 823 h 1032"/>
              <a:gd name="T14" fmla="*/ 99 w 984"/>
              <a:gd name="T15" fmla="*/ 886 h 1032"/>
              <a:gd name="T16" fmla="*/ 0 w 984"/>
              <a:gd name="T17" fmla="*/ 833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4" h="1032">
                <a:moveTo>
                  <a:pt x="414" y="0"/>
                </a:moveTo>
                <a:lnTo>
                  <a:pt x="984" y="287"/>
                </a:lnTo>
                <a:lnTo>
                  <a:pt x="620" y="1008"/>
                </a:lnTo>
                <a:lnTo>
                  <a:pt x="587" y="1026"/>
                </a:lnTo>
                <a:lnTo>
                  <a:pt x="561" y="1031"/>
                </a:lnTo>
                <a:lnTo>
                  <a:pt x="532" y="1032"/>
                </a:lnTo>
                <a:lnTo>
                  <a:pt x="145" y="823"/>
                </a:lnTo>
                <a:lnTo>
                  <a:pt x="99" y="886"/>
                </a:lnTo>
                <a:lnTo>
                  <a:pt x="0" y="833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32" name="Freeform 610"/>
          <p:cNvSpPr>
            <a:spLocks/>
          </p:cNvSpPr>
          <p:nvPr/>
        </p:nvSpPr>
        <p:spPr bwMode="auto">
          <a:xfrm>
            <a:off x="3828083" y="1516885"/>
            <a:ext cx="771525" cy="775391"/>
          </a:xfrm>
          <a:custGeom>
            <a:avLst/>
            <a:gdLst>
              <a:gd name="T0" fmla="*/ 3130 w 3403"/>
              <a:gd name="T1" fmla="*/ 1618 h 3672"/>
              <a:gd name="T2" fmla="*/ 3042 w 3403"/>
              <a:gd name="T3" fmla="*/ 1619 h 3672"/>
              <a:gd name="T4" fmla="*/ 2993 w 3403"/>
              <a:gd name="T5" fmla="*/ 1623 h 3672"/>
              <a:gd name="T6" fmla="*/ 2950 w 3403"/>
              <a:gd name="T7" fmla="*/ 1628 h 3672"/>
              <a:gd name="T8" fmla="*/ 2796 w 3403"/>
              <a:gd name="T9" fmla="*/ 1735 h 3672"/>
              <a:gd name="T10" fmla="*/ 2731 w 3403"/>
              <a:gd name="T11" fmla="*/ 1834 h 3672"/>
              <a:gd name="T12" fmla="*/ 2304 w 3403"/>
              <a:gd name="T13" fmla="*/ 2579 h 3672"/>
              <a:gd name="T14" fmla="*/ 2276 w 3403"/>
              <a:gd name="T15" fmla="*/ 2620 h 3672"/>
              <a:gd name="T16" fmla="*/ 889 w 3403"/>
              <a:gd name="T17" fmla="*/ 3633 h 3672"/>
              <a:gd name="T18" fmla="*/ 853 w 3403"/>
              <a:gd name="T19" fmla="*/ 3652 h 3672"/>
              <a:gd name="T20" fmla="*/ 829 w 3403"/>
              <a:gd name="T21" fmla="*/ 3663 h 3672"/>
              <a:gd name="T22" fmla="*/ 810 w 3403"/>
              <a:gd name="T23" fmla="*/ 3669 h 3672"/>
              <a:gd name="T24" fmla="*/ 778 w 3403"/>
              <a:gd name="T25" fmla="*/ 3671 h 3672"/>
              <a:gd name="T26" fmla="*/ 760 w 3403"/>
              <a:gd name="T27" fmla="*/ 3672 h 3672"/>
              <a:gd name="T28" fmla="*/ 0 w 3403"/>
              <a:gd name="T29" fmla="*/ 3260 h 3672"/>
              <a:gd name="T30" fmla="*/ 182 w 3403"/>
              <a:gd name="T31" fmla="*/ 2745 h 3672"/>
              <a:gd name="T32" fmla="*/ 239 w 3403"/>
              <a:gd name="T33" fmla="*/ 2597 h 3672"/>
              <a:gd name="T34" fmla="*/ 261 w 3403"/>
              <a:gd name="T35" fmla="*/ 2503 h 3672"/>
              <a:gd name="T36" fmla="*/ 276 w 3403"/>
              <a:gd name="T37" fmla="*/ 2411 h 3672"/>
              <a:gd name="T38" fmla="*/ 286 w 3403"/>
              <a:gd name="T39" fmla="*/ 2321 h 3672"/>
              <a:gd name="T40" fmla="*/ 286 w 3403"/>
              <a:gd name="T41" fmla="*/ 2260 h 3672"/>
              <a:gd name="T42" fmla="*/ 280 w 3403"/>
              <a:gd name="T43" fmla="*/ 2197 h 3672"/>
              <a:gd name="T44" fmla="*/ 265 w 3403"/>
              <a:gd name="T45" fmla="*/ 2136 h 3672"/>
              <a:gd name="T46" fmla="*/ 226 w 3403"/>
              <a:gd name="T47" fmla="*/ 2024 h 3672"/>
              <a:gd name="T48" fmla="*/ 188 w 3403"/>
              <a:gd name="T49" fmla="*/ 1950 h 3672"/>
              <a:gd name="T50" fmla="*/ 142 w 3403"/>
              <a:gd name="T51" fmla="*/ 1866 h 3672"/>
              <a:gd name="T52" fmla="*/ 103 w 3403"/>
              <a:gd name="T53" fmla="*/ 1812 h 3672"/>
              <a:gd name="T54" fmla="*/ 65 w 3403"/>
              <a:gd name="T55" fmla="*/ 1752 h 3672"/>
              <a:gd name="T56" fmla="*/ 44 w 3403"/>
              <a:gd name="T57" fmla="*/ 1710 h 3672"/>
              <a:gd name="T58" fmla="*/ 28 w 3403"/>
              <a:gd name="T59" fmla="*/ 1653 h 3672"/>
              <a:gd name="T60" fmla="*/ 20 w 3403"/>
              <a:gd name="T61" fmla="*/ 1601 h 3672"/>
              <a:gd name="T62" fmla="*/ 18 w 3403"/>
              <a:gd name="T63" fmla="*/ 1528 h 3672"/>
              <a:gd name="T64" fmla="*/ 39 w 3403"/>
              <a:gd name="T65" fmla="*/ 1436 h 3672"/>
              <a:gd name="T66" fmla="*/ 375 w 3403"/>
              <a:gd name="T67" fmla="*/ 724 h 3672"/>
              <a:gd name="T68" fmla="*/ 731 w 3403"/>
              <a:gd name="T69" fmla="*/ 0 h 3672"/>
              <a:gd name="T70" fmla="*/ 2139 w 3403"/>
              <a:gd name="T71" fmla="*/ 738 h 3672"/>
              <a:gd name="T72" fmla="*/ 3237 w 3403"/>
              <a:gd name="T73" fmla="*/ 1296 h 3672"/>
              <a:gd name="T74" fmla="*/ 3403 w 3403"/>
              <a:gd name="T75" fmla="*/ 1387 h 3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03" h="3672">
                <a:moveTo>
                  <a:pt x="3130" y="1618"/>
                </a:moveTo>
                <a:lnTo>
                  <a:pt x="3042" y="1619"/>
                </a:lnTo>
                <a:lnTo>
                  <a:pt x="2993" y="1623"/>
                </a:lnTo>
                <a:lnTo>
                  <a:pt x="2950" y="1628"/>
                </a:lnTo>
                <a:lnTo>
                  <a:pt x="2796" y="1735"/>
                </a:lnTo>
                <a:lnTo>
                  <a:pt x="2731" y="1834"/>
                </a:lnTo>
                <a:lnTo>
                  <a:pt x="2304" y="2579"/>
                </a:lnTo>
                <a:lnTo>
                  <a:pt x="2276" y="2620"/>
                </a:lnTo>
                <a:lnTo>
                  <a:pt x="889" y="3633"/>
                </a:lnTo>
                <a:lnTo>
                  <a:pt x="853" y="3652"/>
                </a:lnTo>
                <a:lnTo>
                  <a:pt x="829" y="3663"/>
                </a:lnTo>
                <a:lnTo>
                  <a:pt x="810" y="3669"/>
                </a:lnTo>
                <a:lnTo>
                  <a:pt x="778" y="3671"/>
                </a:lnTo>
                <a:lnTo>
                  <a:pt x="760" y="3672"/>
                </a:lnTo>
                <a:lnTo>
                  <a:pt x="0" y="3260"/>
                </a:lnTo>
                <a:lnTo>
                  <a:pt x="182" y="2745"/>
                </a:lnTo>
                <a:lnTo>
                  <a:pt x="239" y="2597"/>
                </a:lnTo>
                <a:lnTo>
                  <a:pt x="261" y="2503"/>
                </a:lnTo>
                <a:lnTo>
                  <a:pt x="276" y="2411"/>
                </a:lnTo>
                <a:lnTo>
                  <a:pt x="286" y="2321"/>
                </a:lnTo>
                <a:lnTo>
                  <a:pt x="286" y="2260"/>
                </a:lnTo>
                <a:lnTo>
                  <a:pt x="280" y="2197"/>
                </a:lnTo>
                <a:lnTo>
                  <a:pt x="265" y="2136"/>
                </a:lnTo>
                <a:lnTo>
                  <a:pt x="226" y="2024"/>
                </a:lnTo>
                <a:lnTo>
                  <a:pt x="188" y="1950"/>
                </a:lnTo>
                <a:lnTo>
                  <a:pt x="142" y="1866"/>
                </a:lnTo>
                <a:lnTo>
                  <a:pt x="103" y="1812"/>
                </a:lnTo>
                <a:lnTo>
                  <a:pt x="65" y="1752"/>
                </a:lnTo>
                <a:lnTo>
                  <a:pt x="44" y="1710"/>
                </a:lnTo>
                <a:lnTo>
                  <a:pt x="28" y="1653"/>
                </a:lnTo>
                <a:lnTo>
                  <a:pt x="20" y="1601"/>
                </a:lnTo>
                <a:lnTo>
                  <a:pt x="18" y="1528"/>
                </a:lnTo>
                <a:lnTo>
                  <a:pt x="39" y="1436"/>
                </a:lnTo>
                <a:lnTo>
                  <a:pt x="375" y="724"/>
                </a:lnTo>
                <a:lnTo>
                  <a:pt x="731" y="0"/>
                </a:lnTo>
                <a:lnTo>
                  <a:pt x="2139" y="738"/>
                </a:lnTo>
                <a:lnTo>
                  <a:pt x="3237" y="1296"/>
                </a:lnTo>
                <a:lnTo>
                  <a:pt x="3403" y="1387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33" name="Freeform 611"/>
          <p:cNvSpPr>
            <a:spLocks/>
          </p:cNvSpPr>
          <p:nvPr/>
        </p:nvSpPr>
        <p:spPr bwMode="auto">
          <a:xfrm>
            <a:off x="4131296" y="1719225"/>
            <a:ext cx="136525" cy="72370"/>
          </a:xfrm>
          <a:custGeom>
            <a:avLst/>
            <a:gdLst>
              <a:gd name="T0" fmla="*/ 579 w 605"/>
              <a:gd name="T1" fmla="*/ 342 h 342"/>
              <a:gd name="T2" fmla="*/ 605 w 605"/>
              <a:gd name="T3" fmla="*/ 308 h 342"/>
              <a:gd name="T4" fmla="*/ 21 w 605"/>
              <a:gd name="T5" fmla="*/ 0 h 342"/>
              <a:gd name="T6" fmla="*/ 0 w 605"/>
              <a:gd name="T7" fmla="*/ 33 h 342"/>
              <a:gd name="T8" fmla="*/ 579 w 605"/>
              <a:gd name="T9" fmla="*/ 34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5" h="342">
                <a:moveTo>
                  <a:pt x="579" y="342"/>
                </a:moveTo>
                <a:lnTo>
                  <a:pt x="605" y="308"/>
                </a:lnTo>
                <a:lnTo>
                  <a:pt x="21" y="0"/>
                </a:lnTo>
                <a:lnTo>
                  <a:pt x="0" y="33"/>
                </a:lnTo>
                <a:lnTo>
                  <a:pt x="579" y="34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34" name="Freeform 612"/>
          <p:cNvSpPr>
            <a:spLocks/>
          </p:cNvSpPr>
          <p:nvPr/>
        </p:nvSpPr>
        <p:spPr bwMode="auto">
          <a:xfrm>
            <a:off x="1065833" y="3905088"/>
            <a:ext cx="903288" cy="128494"/>
          </a:xfrm>
          <a:custGeom>
            <a:avLst/>
            <a:gdLst>
              <a:gd name="T0" fmla="*/ 3980 w 3980"/>
              <a:gd name="T1" fmla="*/ 7 h 609"/>
              <a:gd name="T2" fmla="*/ 3966 w 3980"/>
              <a:gd name="T3" fmla="*/ 0 h 609"/>
              <a:gd name="T4" fmla="*/ 3848 w 3980"/>
              <a:gd name="T5" fmla="*/ 30 h 609"/>
              <a:gd name="T6" fmla="*/ 3610 w 3980"/>
              <a:gd name="T7" fmla="*/ 105 h 609"/>
              <a:gd name="T8" fmla="*/ 3393 w 3980"/>
              <a:gd name="T9" fmla="*/ 151 h 609"/>
              <a:gd name="T10" fmla="*/ 3144 w 3980"/>
              <a:gd name="T11" fmla="*/ 204 h 609"/>
              <a:gd name="T12" fmla="*/ 3028 w 3980"/>
              <a:gd name="T13" fmla="*/ 225 h 609"/>
              <a:gd name="T14" fmla="*/ 2885 w 3980"/>
              <a:gd name="T15" fmla="*/ 242 h 609"/>
              <a:gd name="T16" fmla="*/ 2473 w 3980"/>
              <a:gd name="T17" fmla="*/ 305 h 609"/>
              <a:gd name="T18" fmla="*/ 2033 w 3980"/>
              <a:gd name="T19" fmla="*/ 345 h 609"/>
              <a:gd name="T20" fmla="*/ 1397 w 3980"/>
              <a:gd name="T21" fmla="*/ 369 h 609"/>
              <a:gd name="T22" fmla="*/ 1339 w 3980"/>
              <a:gd name="T23" fmla="*/ 371 h 609"/>
              <a:gd name="T24" fmla="*/ 1309 w 3980"/>
              <a:gd name="T25" fmla="*/ 376 h 609"/>
              <a:gd name="T26" fmla="*/ 1295 w 3980"/>
              <a:gd name="T27" fmla="*/ 380 h 609"/>
              <a:gd name="T28" fmla="*/ 1280 w 3980"/>
              <a:gd name="T29" fmla="*/ 396 h 609"/>
              <a:gd name="T30" fmla="*/ 1271 w 3980"/>
              <a:gd name="T31" fmla="*/ 492 h 609"/>
              <a:gd name="T32" fmla="*/ 1261 w 3980"/>
              <a:gd name="T33" fmla="*/ 558 h 609"/>
              <a:gd name="T34" fmla="*/ 1252 w 3980"/>
              <a:gd name="T35" fmla="*/ 577 h 609"/>
              <a:gd name="T36" fmla="*/ 1240 w 3980"/>
              <a:gd name="T37" fmla="*/ 590 h 609"/>
              <a:gd name="T38" fmla="*/ 1197 w 3980"/>
              <a:gd name="T39" fmla="*/ 608 h 609"/>
              <a:gd name="T40" fmla="*/ 1109 w 3980"/>
              <a:gd name="T41" fmla="*/ 609 h 609"/>
              <a:gd name="T42" fmla="*/ 975 w 3980"/>
              <a:gd name="T43" fmla="*/ 590 h 609"/>
              <a:gd name="T44" fmla="*/ 589 w 3980"/>
              <a:gd name="T45" fmla="*/ 509 h 609"/>
              <a:gd name="T46" fmla="*/ 314 w 3980"/>
              <a:gd name="T47" fmla="*/ 440 h 609"/>
              <a:gd name="T48" fmla="*/ 104 w 3980"/>
              <a:gd name="T49" fmla="*/ 363 h 609"/>
              <a:gd name="T50" fmla="*/ 0 w 3980"/>
              <a:gd name="T51" fmla="*/ 328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980" h="609">
                <a:moveTo>
                  <a:pt x="3980" y="7"/>
                </a:moveTo>
                <a:lnTo>
                  <a:pt x="3966" y="0"/>
                </a:lnTo>
                <a:lnTo>
                  <a:pt x="3848" y="30"/>
                </a:lnTo>
                <a:lnTo>
                  <a:pt x="3610" y="105"/>
                </a:lnTo>
                <a:lnTo>
                  <a:pt x="3393" y="151"/>
                </a:lnTo>
                <a:lnTo>
                  <a:pt x="3144" y="204"/>
                </a:lnTo>
                <a:lnTo>
                  <a:pt x="3028" y="225"/>
                </a:lnTo>
                <a:lnTo>
                  <a:pt x="2885" y="242"/>
                </a:lnTo>
                <a:lnTo>
                  <a:pt x="2473" y="305"/>
                </a:lnTo>
                <a:lnTo>
                  <a:pt x="2033" y="345"/>
                </a:lnTo>
                <a:lnTo>
                  <a:pt x="1397" y="369"/>
                </a:lnTo>
                <a:lnTo>
                  <a:pt x="1339" y="371"/>
                </a:lnTo>
                <a:lnTo>
                  <a:pt x="1309" y="376"/>
                </a:lnTo>
                <a:lnTo>
                  <a:pt x="1295" y="380"/>
                </a:lnTo>
                <a:lnTo>
                  <a:pt x="1280" y="396"/>
                </a:lnTo>
                <a:lnTo>
                  <a:pt x="1271" y="492"/>
                </a:lnTo>
                <a:lnTo>
                  <a:pt x="1261" y="558"/>
                </a:lnTo>
                <a:lnTo>
                  <a:pt x="1252" y="577"/>
                </a:lnTo>
                <a:lnTo>
                  <a:pt x="1240" y="590"/>
                </a:lnTo>
                <a:lnTo>
                  <a:pt x="1197" y="608"/>
                </a:lnTo>
                <a:lnTo>
                  <a:pt x="1109" y="609"/>
                </a:lnTo>
                <a:lnTo>
                  <a:pt x="975" y="590"/>
                </a:lnTo>
                <a:lnTo>
                  <a:pt x="589" y="509"/>
                </a:lnTo>
                <a:lnTo>
                  <a:pt x="314" y="440"/>
                </a:lnTo>
                <a:lnTo>
                  <a:pt x="104" y="363"/>
                </a:lnTo>
                <a:lnTo>
                  <a:pt x="0" y="328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35" name="Freeform 613"/>
          <p:cNvSpPr>
            <a:spLocks/>
          </p:cNvSpPr>
          <p:nvPr/>
        </p:nvSpPr>
        <p:spPr bwMode="auto">
          <a:xfrm>
            <a:off x="1065833" y="3292160"/>
            <a:ext cx="868363" cy="615882"/>
          </a:xfrm>
          <a:custGeom>
            <a:avLst/>
            <a:gdLst>
              <a:gd name="T0" fmla="*/ 0 w 3830"/>
              <a:gd name="T1" fmla="*/ 2353 h 2918"/>
              <a:gd name="T2" fmla="*/ 125 w 3830"/>
              <a:gd name="T3" fmla="*/ 2379 h 2918"/>
              <a:gd name="T4" fmla="*/ 194 w 3830"/>
              <a:gd name="T5" fmla="*/ 2397 h 2918"/>
              <a:gd name="T6" fmla="*/ 252 w 3830"/>
              <a:gd name="T7" fmla="*/ 2427 h 2918"/>
              <a:gd name="T8" fmla="*/ 407 w 3830"/>
              <a:gd name="T9" fmla="*/ 2559 h 2918"/>
              <a:gd name="T10" fmla="*/ 544 w 3830"/>
              <a:gd name="T11" fmla="*/ 2654 h 2918"/>
              <a:gd name="T12" fmla="*/ 702 w 3830"/>
              <a:gd name="T13" fmla="*/ 2737 h 2918"/>
              <a:gd name="T14" fmla="*/ 807 w 3830"/>
              <a:gd name="T15" fmla="*/ 2784 h 2918"/>
              <a:gd name="T16" fmla="*/ 904 w 3830"/>
              <a:gd name="T17" fmla="*/ 2812 h 2918"/>
              <a:gd name="T18" fmla="*/ 1226 w 3830"/>
              <a:gd name="T19" fmla="*/ 2849 h 2918"/>
              <a:gd name="T20" fmla="*/ 1272 w 3830"/>
              <a:gd name="T21" fmla="*/ 2851 h 2918"/>
              <a:gd name="T22" fmla="*/ 1313 w 3830"/>
              <a:gd name="T23" fmla="*/ 2857 h 2918"/>
              <a:gd name="T24" fmla="*/ 1436 w 3830"/>
              <a:gd name="T25" fmla="*/ 2911 h 2918"/>
              <a:gd name="T26" fmla="*/ 1482 w 3830"/>
              <a:gd name="T27" fmla="*/ 2918 h 2918"/>
              <a:gd name="T28" fmla="*/ 1534 w 3830"/>
              <a:gd name="T29" fmla="*/ 2909 h 2918"/>
              <a:gd name="T30" fmla="*/ 1680 w 3830"/>
              <a:gd name="T31" fmla="*/ 2864 h 2918"/>
              <a:gd name="T32" fmla="*/ 1812 w 3830"/>
              <a:gd name="T33" fmla="*/ 2840 h 2918"/>
              <a:gd name="T34" fmla="*/ 1938 w 3830"/>
              <a:gd name="T35" fmla="*/ 2817 h 2918"/>
              <a:gd name="T36" fmla="*/ 2026 w 3830"/>
              <a:gd name="T37" fmla="*/ 2806 h 2918"/>
              <a:gd name="T38" fmla="*/ 2075 w 3830"/>
              <a:gd name="T39" fmla="*/ 2808 h 2918"/>
              <a:gd name="T40" fmla="*/ 2139 w 3830"/>
              <a:gd name="T41" fmla="*/ 2818 h 2918"/>
              <a:gd name="T42" fmla="*/ 2180 w 3830"/>
              <a:gd name="T43" fmla="*/ 2837 h 2918"/>
              <a:gd name="T44" fmla="*/ 2228 w 3830"/>
              <a:gd name="T45" fmla="*/ 2854 h 2918"/>
              <a:gd name="T46" fmla="*/ 2305 w 3830"/>
              <a:gd name="T47" fmla="*/ 2870 h 2918"/>
              <a:gd name="T48" fmla="*/ 2388 w 3830"/>
              <a:gd name="T49" fmla="*/ 2867 h 2918"/>
              <a:gd name="T50" fmla="*/ 2854 w 3830"/>
              <a:gd name="T51" fmla="*/ 2769 h 2918"/>
              <a:gd name="T52" fmla="*/ 3007 w 3830"/>
              <a:gd name="T53" fmla="*/ 2701 h 2918"/>
              <a:gd name="T54" fmla="*/ 3152 w 3830"/>
              <a:gd name="T55" fmla="*/ 2618 h 2918"/>
              <a:gd name="T56" fmla="*/ 3225 w 3830"/>
              <a:gd name="T57" fmla="*/ 2569 h 2918"/>
              <a:gd name="T58" fmla="*/ 3287 w 3830"/>
              <a:gd name="T59" fmla="*/ 2519 h 2918"/>
              <a:gd name="T60" fmla="*/ 3338 w 3830"/>
              <a:gd name="T61" fmla="*/ 2468 h 2918"/>
              <a:gd name="T62" fmla="*/ 3424 w 3830"/>
              <a:gd name="T63" fmla="*/ 2357 h 2918"/>
              <a:gd name="T64" fmla="*/ 3499 w 3830"/>
              <a:gd name="T65" fmla="*/ 2225 h 2918"/>
              <a:gd name="T66" fmla="*/ 3534 w 3830"/>
              <a:gd name="T67" fmla="*/ 2145 h 2918"/>
              <a:gd name="T68" fmla="*/ 3600 w 3830"/>
              <a:gd name="T69" fmla="*/ 1944 h 2918"/>
              <a:gd name="T70" fmla="*/ 3657 w 3830"/>
              <a:gd name="T71" fmla="*/ 1689 h 2918"/>
              <a:gd name="T72" fmla="*/ 3768 w 3830"/>
              <a:gd name="T73" fmla="*/ 961 h 2918"/>
              <a:gd name="T74" fmla="*/ 3813 w 3830"/>
              <a:gd name="T75" fmla="*/ 722 h 2918"/>
              <a:gd name="T76" fmla="*/ 3823 w 3830"/>
              <a:gd name="T77" fmla="*/ 625 h 2918"/>
              <a:gd name="T78" fmla="*/ 3828 w 3830"/>
              <a:gd name="T79" fmla="*/ 371 h 2918"/>
              <a:gd name="T80" fmla="*/ 3830 w 3830"/>
              <a:gd name="T81" fmla="*/ 244 h 2918"/>
              <a:gd name="T82" fmla="*/ 3808 w 3830"/>
              <a:gd name="T83" fmla="*/ 70 h 2918"/>
              <a:gd name="T84" fmla="*/ 3798 w 3830"/>
              <a:gd name="T85" fmla="*/ 12 h 2918"/>
              <a:gd name="T86" fmla="*/ 3824 w 3830"/>
              <a:gd name="T87" fmla="*/ 0 h 2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30" h="2918">
                <a:moveTo>
                  <a:pt x="0" y="2353"/>
                </a:moveTo>
                <a:lnTo>
                  <a:pt x="125" y="2379"/>
                </a:lnTo>
                <a:lnTo>
                  <a:pt x="194" y="2397"/>
                </a:lnTo>
                <a:lnTo>
                  <a:pt x="252" y="2427"/>
                </a:lnTo>
                <a:lnTo>
                  <a:pt x="407" y="2559"/>
                </a:lnTo>
                <a:lnTo>
                  <a:pt x="544" y="2654"/>
                </a:lnTo>
                <a:lnTo>
                  <a:pt x="702" y="2737"/>
                </a:lnTo>
                <a:lnTo>
                  <a:pt x="807" y="2784"/>
                </a:lnTo>
                <a:lnTo>
                  <a:pt x="904" y="2812"/>
                </a:lnTo>
                <a:lnTo>
                  <a:pt x="1226" y="2849"/>
                </a:lnTo>
                <a:lnTo>
                  <a:pt x="1272" y="2851"/>
                </a:lnTo>
                <a:lnTo>
                  <a:pt x="1313" y="2857"/>
                </a:lnTo>
                <a:lnTo>
                  <a:pt x="1436" y="2911"/>
                </a:lnTo>
                <a:lnTo>
                  <a:pt x="1482" y="2918"/>
                </a:lnTo>
                <a:lnTo>
                  <a:pt x="1534" y="2909"/>
                </a:lnTo>
                <a:lnTo>
                  <a:pt x="1680" y="2864"/>
                </a:lnTo>
                <a:lnTo>
                  <a:pt x="1812" y="2840"/>
                </a:lnTo>
                <a:lnTo>
                  <a:pt x="1938" y="2817"/>
                </a:lnTo>
                <a:lnTo>
                  <a:pt x="2026" y="2806"/>
                </a:lnTo>
                <a:lnTo>
                  <a:pt x="2075" y="2808"/>
                </a:lnTo>
                <a:lnTo>
                  <a:pt x="2139" y="2818"/>
                </a:lnTo>
                <a:lnTo>
                  <a:pt x="2180" y="2837"/>
                </a:lnTo>
                <a:lnTo>
                  <a:pt x="2228" y="2854"/>
                </a:lnTo>
                <a:lnTo>
                  <a:pt x="2305" y="2870"/>
                </a:lnTo>
                <a:lnTo>
                  <a:pt x="2388" y="2867"/>
                </a:lnTo>
                <a:lnTo>
                  <a:pt x="2854" y="2769"/>
                </a:lnTo>
                <a:lnTo>
                  <a:pt x="3007" y="2701"/>
                </a:lnTo>
                <a:lnTo>
                  <a:pt x="3152" y="2618"/>
                </a:lnTo>
                <a:lnTo>
                  <a:pt x="3225" y="2569"/>
                </a:lnTo>
                <a:lnTo>
                  <a:pt x="3287" y="2519"/>
                </a:lnTo>
                <a:lnTo>
                  <a:pt x="3338" y="2468"/>
                </a:lnTo>
                <a:lnTo>
                  <a:pt x="3424" y="2357"/>
                </a:lnTo>
                <a:lnTo>
                  <a:pt x="3499" y="2225"/>
                </a:lnTo>
                <a:lnTo>
                  <a:pt x="3534" y="2145"/>
                </a:lnTo>
                <a:lnTo>
                  <a:pt x="3600" y="1944"/>
                </a:lnTo>
                <a:lnTo>
                  <a:pt x="3657" y="1689"/>
                </a:lnTo>
                <a:lnTo>
                  <a:pt x="3768" y="961"/>
                </a:lnTo>
                <a:lnTo>
                  <a:pt x="3813" y="722"/>
                </a:lnTo>
                <a:lnTo>
                  <a:pt x="3823" y="625"/>
                </a:lnTo>
                <a:lnTo>
                  <a:pt x="3828" y="371"/>
                </a:lnTo>
                <a:lnTo>
                  <a:pt x="3830" y="244"/>
                </a:lnTo>
                <a:lnTo>
                  <a:pt x="3808" y="70"/>
                </a:lnTo>
                <a:lnTo>
                  <a:pt x="3798" y="12"/>
                </a:lnTo>
                <a:lnTo>
                  <a:pt x="3824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36" name="Freeform 614"/>
          <p:cNvSpPr>
            <a:spLocks/>
          </p:cNvSpPr>
          <p:nvPr/>
        </p:nvSpPr>
        <p:spPr bwMode="auto">
          <a:xfrm>
            <a:off x="1818308" y="2893388"/>
            <a:ext cx="157163" cy="256987"/>
          </a:xfrm>
          <a:custGeom>
            <a:avLst/>
            <a:gdLst>
              <a:gd name="T0" fmla="*/ 357 w 693"/>
              <a:gd name="T1" fmla="*/ 1223 h 1223"/>
              <a:gd name="T2" fmla="*/ 250 w 693"/>
              <a:gd name="T3" fmla="*/ 920 h 1223"/>
              <a:gd name="T4" fmla="*/ 212 w 693"/>
              <a:gd name="T5" fmla="*/ 836 h 1223"/>
              <a:gd name="T6" fmla="*/ 25 w 693"/>
              <a:gd name="T7" fmla="*/ 275 h 1223"/>
              <a:gd name="T8" fmla="*/ 0 w 693"/>
              <a:gd name="T9" fmla="*/ 138 h 1223"/>
              <a:gd name="T10" fmla="*/ 4 w 693"/>
              <a:gd name="T11" fmla="*/ 35 h 1223"/>
              <a:gd name="T12" fmla="*/ 13 w 693"/>
              <a:gd name="T13" fmla="*/ 0 h 1223"/>
              <a:gd name="T14" fmla="*/ 38 w 693"/>
              <a:gd name="T15" fmla="*/ 13 h 1223"/>
              <a:gd name="T16" fmla="*/ 80 w 693"/>
              <a:gd name="T17" fmla="*/ 73 h 1223"/>
              <a:gd name="T18" fmla="*/ 164 w 693"/>
              <a:gd name="T19" fmla="*/ 262 h 1223"/>
              <a:gd name="T20" fmla="*/ 233 w 693"/>
              <a:gd name="T21" fmla="*/ 444 h 1223"/>
              <a:gd name="T22" fmla="*/ 323 w 693"/>
              <a:gd name="T23" fmla="*/ 613 h 1223"/>
              <a:gd name="T24" fmla="*/ 465 w 693"/>
              <a:gd name="T25" fmla="*/ 775 h 1223"/>
              <a:gd name="T26" fmla="*/ 514 w 693"/>
              <a:gd name="T27" fmla="*/ 828 h 1223"/>
              <a:gd name="T28" fmla="*/ 553 w 693"/>
              <a:gd name="T29" fmla="*/ 874 h 1223"/>
              <a:gd name="T30" fmla="*/ 628 w 693"/>
              <a:gd name="T31" fmla="*/ 1002 h 1223"/>
              <a:gd name="T32" fmla="*/ 693 w 693"/>
              <a:gd name="T33" fmla="*/ 1138 h 1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93" h="1223">
                <a:moveTo>
                  <a:pt x="357" y="1223"/>
                </a:moveTo>
                <a:lnTo>
                  <a:pt x="250" y="920"/>
                </a:lnTo>
                <a:lnTo>
                  <a:pt x="212" y="836"/>
                </a:lnTo>
                <a:lnTo>
                  <a:pt x="25" y="275"/>
                </a:lnTo>
                <a:lnTo>
                  <a:pt x="0" y="138"/>
                </a:lnTo>
                <a:lnTo>
                  <a:pt x="4" y="35"/>
                </a:lnTo>
                <a:lnTo>
                  <a:pt x="13" y="0"/>
                </a:lnTo>
                <a:lnTo>
                  <a:pt x="38" y="13"/>
                </a:lnTo>
                <a:lnTo>
                  <a:pt x="80" y="73"/>
                </a:lnTo>
                <a:lnTo>
                  <a:pt x="164" y="262"/>
                </a:lnTo>
                <a:lnTo>
                  <a:pt x="233" y="444"/>
                </a:lnTo>
                <a:lnTo>
                  <a:pt x="323" y="613"/>
                </a:lnTo>
                <a:lnTo>
                  <a:pt x="465" y="775"/>
                </a:lnTo>
                <a:lnTo>
                  <a:pt x="514" y="828"/>
                </a:lnTo>
                <a:lnTo>
                  <a:pt x="553" y="874"/>
                </a:lnTo>
                <a:lnTo>
                  <a:pt x="628" y="1002"/>
                </a:lnTo>
                <a:lnTo>
                  <a:pt x="693" y="1138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37" name="Freeform 615"/>
          <p:cNvSpPr>
            <a:spLocks/>
          </p:cNvSpPr>
          <p:nvPr/>
        </p:nvSpPr>
        <p:spPr bwMode="auto">
          <a:xfrm>
            <a:off x="2031033" y="3481208"/>
            <a:ext cx="34925" cy="101909"/>
          </a:xfrm>
          <a:custGeom>
            <a:avLst/>
            <a:gdLst>
              <a:gd name="T0" fmla="*/ 53 w 154"/>
              <a:gd name="T1" fmla="*/ 0 h 487"/>
              <a:gd name="T2" fmla="*/ 25 w 154"/>
              <a:gd name="T3" fmla="*/ 8 h 487"/>
              <a:gd name="T4" fmla="*/ 4 w 154"/>
              <a:gd name="T5" fmla="*/ 47 h 487"/>
              <a:gd name="T6" fmla="*/ 0 w 154"/>
              <a:gd name="T7" fmla="*/ 92 h 487"/>
              <a:gd name="T8" fmla="*/ 10 w 154"/>
              <a:gd name="T9" fmla="*/ 159 h 487"/>
              <a:gd name="T10" fmla="*/ 29 w 154"/>
              <a:gd name="T11" fmla="*/ 242 h 487"/>
              <a:gd name="T12" fmla="*/ 49 w 154"/>
              <a:gd name="T13" fmla="*/ 320 h 487"/>
              <a:gd name="T14" fmla="*/ 65 w 154"/>
              <a:gd name="T15" fmla="*/ 359 h 487"/>
              <a:gd name="T16" fmla="*/ 89 w 154"/>
              <a:gd name="T17" fmla="*/ 409 h 487"/>
              <a:gd name="T18" fmla="*/ 119 w 154"/>
              <a:gd name="T19" fmla="*/ 454 h 487"/>
              <a:gd name="T20" fmla="*/ 154 w 154"/>
              <a:gd name="T21" fmla="*/ 487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4" h="487">
                <a:moveTo>
                  <a:pt x="53" y="0"/>
                </a:moveTo>
                <a:lnTo>
                  <a:pt x="25" y="8"/>
                </a:lnTo>
                <a:lnTo>
                  <a:pt x="4" y="47"/>
                </a:lnTo>
                <a:lnTo>
                  <a:pt x="0" y="92"/>
                </a:lnTo>
                <a:lnTo>
                  <a:pt x="10" y="159"/>
                </a:lnTo>
                <a:lnTo>
                  <a:pt x="29" y="242"/>
                </a:lnTo>
                <a:lnTo>
                  <a:pt x="49" y="320"/>
                </a:lnTo>
                <a:lnTo>
                  <a:pt x="65" y="359"/>
                </a:lnTo>
                <a:lnTo>
                  <a:pt x="89" y="409"/>
                </a:lnTo>
                <a:lnTo>
                  <a:pt x="119" y="454"/>
                </a:lnTo>
                <a:lnTo>
                  <a:pt x="154" y="487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38" name="Freeform 616"/>
          <p:cNvSpPr>
            <a:spLocks/>
          </p:cNvSpPr>
          <p:nvPr/>
        </p:nvSpPr>
        <p:spPr bwMode="auto">
          <a:xfrm>
            <a:off x="1065833" y="4349645"/>
            <a:ext cx="701675" cy="404680"/>
          </a:xfrm>
          <a:custGeom>
            <a:avLst/>
            <a:gdLst>
              <a:gd name="T0" fmla="*/ 0 w 3094"/>
              <a:gd name="T1" fmla="*/ 3 h 1919"/>
              <a:gd name="T2" fmla="*/ 99 w 3094"/>
              <a:gd name="T3" fmla="*/ 0 h 1919"/>
              <a:gd name="T4" fmla="*/ 110 w 3094"/>
              <a:gd name="T5" fmla="*/ 1 h 1919"/>
              <a:gd name="T6" fmla="*/ 123 w 3094"/>
              <a:gd name="T7" fmla="*/ 12 h 1919"/>
              <a:gd name="T8" fmla="*/ 111 w 3094"/>
              <a:gd name="T9" fmla="*/ 77 h 1919"/>
              <a:gd name="T10" fmla="*/ 108 w 3094"/>
              <a:gd name="T11" fmla="*/ 99 h 1919"/>
              <a:gd name="T12" fmla="*/ 110 w 3094"/>
              <a:gd name="T13" fmla="*/ 120 h 1919"/>
              <a:gd name="T14" fmla="*/ 143 w 3094"/>
              <a:gd name="T15" fmla="*/ 176 h 1919"/>
              <a:gd name="T16" fmla="*/ 226 w 3094"/>
              <a:gd name="T17" fmla="*/ 273 h 1919"/>
              <a:gd name="T18" fmla="*/ 337 w 3094"/>
              <a:gd name="T19" fmla="*/ 388 h 1919"/>
              <a:gd name="T20" fmla="*/ 707 w 3094"/>
              <a:gd name="T21" fmla="*/ 713 h 1919"/>
              <a:gd name="T22" fmla="*/ 1195 w 3094"/>
              <a:gd name="T23" fmla="*/ 1186 h 1919"/>
              <a:gd name="T24" fmla="*/ 1284 w 3094"/>
              <a:gd name="T25" fmla="*/ 1277 h 1919"/>
              <a:gd name="T26" fmla="*/ 1370 w 3094"/>
              <a:gd name="T27" fmla="*/ 1388 h 1919"/>
              <a:gd name="T28" fmla="*/ 1406 w 3094"/>
              <a:gd name="T29" fmla="*/ 1435 h 1919"/>
              <a:gd name="T30" fmla="*/ 1435 w 3094"/>
              <a:gd name="T31" fmla="*/ 1467 h 1919"/>
              <a:gd name="T32" fmla="*/ 1492 w 3094"/>
              <a:gd name="T33" fmla="*/ 1505 h 1919"/>
              <a:gd name="T34" fmla="*/ 1595 w 3094"/>
              <a:gd name="T35" fmla="*/ 1541 h 1919"/>
              <a:gd name="T36" fmla="*/ 2254 w 3094"/>
              <a:gd name="T37" fmla="*/ 1700 h 1919"/>
              <a:gd name="T38" fmla="*/ 2362 w 3094"/>
              <a:gd name="T39" fmla="*/ 1725 h 1919"/>
              <a:gd name="T40" fmla="*/ 2553 w 3094"/>
              <a:gd name="T41" fmla="*/ 1737 h 1919"/>
              <a:gd name="T42" fmla="*/ 2630 w 3094"/>
              <a:gd name="T43" fmla="*/ 1744 h 1919"/>
              <a:gd name="T44" fmla="*/ 2718 w 3094"/>
              <a:gd name="T45" fmla="*/ 1759 h 1919"/>
              <a:gd name="T46" fmla="*/ 2799 w 3094"/>
              <a:gd name="T47" fmla="*/ 1783 h 1919"/>
              <a:gd name="T48" fmla="*/ 2863 w 3094"/>
              <a:gd name="T49" fmla="*/ 1811 h 1919"/>
              <a:gd name="T50" fmla="*/ 2935 w 3094"/>
              <a:gd name="T51" fmla="*/ 1858 h 1919"/>
              <a:gd name="T52" fmla="*/ 2988 w 3094"/>
              <a:gd name="T53" fmla="*/ 1901 h 1919"/>
              <a:gd name="T54" fmla="*/ 3031 w 3094"/>
              <a:gd name="T55" fmla="*/ 1919 h 1919"/>
              <a:gd name="T56" fmla="*/ 3094 w 3094"/>
              <a:gd name="T57" fmla="*/ 1919 h 19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094" h="1919">
                <a:moveTo>
                  <a:pt x="0" y="3"/>
                </a:moveTo>
                <a:lnTo>
                  <a:pt x="99" y="0"/>
                </a:lnTo>
                <a:lnTo>
                  <a:pt x="110" y="1"/>
                </a:lnTo>
                <a:lnTo>
                  <a:pt x="123" y="12"/>
                </a:lnTo>
                <a:lnTo>
                  <a:pt x="111" y="77"/>
                </a:lnTo>
                <a:lnTo>
                  <a:pt x="108" y="99"/>
                </a:lnTo>
                <a:lnTo>
                  <a:pt x="110" y="120"/>
                </a:lnTo>
                <a:lnTo>
                  <a:pt x="143" y="176"/>
                </a:lnTo>
                <a:lnTo>
                  <a:pt x="226" y="273"/>
                </a:lnTo>
                <a:lnTo>
                  <a:pt x="337" y="388"/>
                </a:lnTo>
                <a:lnTo>
                  <a:pt x="707" y="713"/>
                </a:lnTo>
                <a:lnTo>
                  <a:pt x="1195" y="1186"/>
                </a:lnTo>
                <a:lnTo>
                  <a:pt x="1284" y="1277"/>
                </a:lnTo>
                <a:lnTo>
                  <a:pt x="1370" y="1388"/>
                </a:lnTo>
                <a:lnTo>
                  <a:pt x="1406" y="1435"/>
                </a:lnTo>
                <a:lnTo>
                  <a:pt x="1435" y="1467"/>
                </a:lnTo>
                <a:lnTo>
                  <a:pt x="1492" y="1505"/>
                </a:lnTo>
                <a:lnTo>
                  <a:pt x="1595" y="1541"/>
                </a:lnTo>
                <a:lnTo>
                  <a:pt x="2254" y="1700"/>
                </a:lnTo>
                <a:lnTo>
                  <a:pt x="2362" y="1725"/>
                </a:lnTo>
                <a:lnTo>
                  <a:pt x="2553" y="1737"/>
                </a:lnTo>
                <a:lnTo>
                  <a:pt x="2630" y="1744"/>
                </a:lnTo>
                <a:lnTo>
                  <a:pt x="2718" y="1759"/>
                </a:lnTo>
                <a:lnTo>
                  <a:pt x="2799" y="1783"/>
                </a:lnTo>
                <a:lnTo>
                  <a:pt x="2863" y="1811"/>
                </a:lnTo>
                <a:lnTo>
                  <a:pt x="2935" y="1858"/>
                </a:lnTo>
                <a:lnTo>
                  <a:pt x="2988" y="1901"/>
                </a:lnTo>
                <a:lnTo>
                  <a:pt x="3031" y="1919"/>
                </a:lnTo>
                <a:lnTo>
                  <a:pt x="3094" y="1919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39" name="Freeform 617"/>
          <p:cNvSpPr>
            <a:spLocks/>
          </p:cNvSpPr>
          <p:nvPr/>
        </p:nvSpPr>
        <p:spPr bwMode="auto">
          <a:xfrm>
            <a:off x="1767508" y="4551986"/>
            <a:ext cx="128588" cy="202340"/>
          </a:xfrm>
          <a:custGeom>
            <a:avLst/>
            <a:gdLst>
              <a:gd name="T0" fmla="*/ 570 w 570"/>
              <a:gd name="T1" fmla="*/ 0 h 962"/>
              <a:gd name="T2" fmla="*/ 428 w 570"/>
              <a:gd name="T3" fmla="*/ 319 h 962"/>
              <a:gd name="T4" fmla="*/ 399 w 570"/>
              <a:gd name="T5" fmla="*/ 369 h 962"/>
              <a:gd name="T6" fmla="*/ 340 w 570"/>
              <a:gd name="T7" fmla="*/ 445 h 962"/>
              <a:gd name="T8" fmla="*/ 0 w 570"/>
              <a:gd name="T9" fmla="*/ 962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0" h="962">
                <a:moveTo>
                  <a:pt x="570" y="0"/>
                </a:moveTo>
                <a:lnTo>
                  <a:pt x="428" y="319"/>
                </a:lnTo>
                <a:lnTo>
                  <a:pt x="399" y="369"/>
                </a:lnTo>
                <a:lnTo>
                  <a:pt x="340" y="445"/>
                </a:lnTo>
                <a:lnTo>
                  <a:pt x="0" y="962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40" name="Freeform 618"/>
          <p:cNvSpPr>
            <a:spLocks/>
          </p:cNvSpPr>
          <p:nvPr/>
        </p:nvSpPr>
        <p:spPr bwMode="auto">
          <a:xfrm>
            <a:off x="3983658" y="1516885"/>
            <a:ext cx="674688" cy="339695"/>
          </a:xfrm>
          <a:custGeom>
            <a:avLst/>
            <a:gdLst>
              <a:gd name="T0" fmla="*/ 2930 w 2971"/>
              <a:gd name="T1" fmla="*/ 1606 h 1606"/>
              <a:gd name="T2" fmla="*/ 0 w 2971"/>
              <a:gd name="T3" fmla="*/ 80 h 1606"/>
              <a:gd name="T4" fmla="*/ 42 w 2971"/>
              <a:gd name="T5" fmla="*/ 0 h 1606"/>
              <a:gd name="T6" fmla="*/ 2971 w 2971"/>
              <a:gd name="T7" fmla="*/ 1526 h 1606"/>
              <a:gd name="T8" fmla="*/ 2930 w 2971"/>
              <a:gd name="T9" fmla="*/ 1606 h 1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71" h="1606">
                <a:moveTo>
                  <a:pt x="2930" y="1606"/>
                </a:moveTo>
                <a:lnTo>
                  <a:pt x="0" y="80"/>
                </a:lnTo>
                <a:lnTo>
                  <a:pt x="42" y="0"/>
                </a:lnTo>
                <a:lnTo>
                  <a:pt x="2971" y="1526"/>
                </a:lnTo>
                <a:lnTo>
                  <a:pt x="2930" y="1606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41" name="Freeform 619"/>
          <p:cNvSpPr>
            <a:spLocks/>
          </p:cNvSpPr>
          <p:nvPr/>
        </p:nvSpPr>
        <p:spPr bwMode="auto">
          <a:xfrm>
            <a:off x="4923458" y="3513700"/>
            <a:ext cx="69850" cy="64985"/>
          </a:xfrm>
          <a:custGeom>
            <a:avLst/>
            <a:gdLst>
              <a:gd name="T0" fmla="*/ 209 w 306"/>
              <a:gd name="T1" fmla="*/ 304 h 304"/>
              <a:gd name="T2" fmla="*/ 0 w 306"/>
              <a:gd name="T3" fmla="*/ 125 h 304"/>
              <a:gd name="T4" fmla="*/ 109 w 306"/>
              <a:gd name="T5" fmla="*/ 0 h 304"/>
              <a:gd name="T6" fmla="*/ 306 w 306"/>
              <a:gd name="T7" fmla="*/ 187 h 304"/>
              <a:gd name="T8" fmla="*/ 209 w 306"/>
              <a:gd name="T9" fmla="*/ 304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6" h="304">
                <a:moveTo>
                  <a:pt x="209" y="304"/>
                </a:moveTo>
                <a:lnTo>
                  <a:pt x="0" y="125"/>
                </a:lnTo>
                <a:lnTo>
                  <a:pt x="109" y="0"/>
                </a:lnTo>
                <a:lnTo>
                  <a:pt x="306" y="187"/>
                </a:lnTo>
                <a:lnTo>
                  <a:pt x="209" y="304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42" name="Freeform 621"/>
          <p:cNvSpPr>
            <a:spLocks/>
          </p:cNvSpPr>
          <p:nvPr/>
        </p:nvSpPr>
        <p:spPr bwMode="auto">
          <a:xfrm>
            <a:off x="4775821" y="3651056"/>
            <a:ext cx="33338" cy="29539"/>
          </a:xfrm>
          <a:custGeom>
            <a:avLst/>
            <a:gdLst>
              <a:gd name="T0" fmla="*/ 142 w 142"/>
              <a:gd name="T1" fmla="*/ 65 h 146"/>
              <a:gd name="T2" fmla="*/ 59 w 142"/>
              <a:gd name="T3" fmla="*/ 0 h 146"/>
              <a:gd name="T4" fmla="*/ 0 w 142"/>
              <a:gd name="T5" fmla="*/ 77 h 146"/>
              <a:gd name="T6" fmla="*/ 77 w 142"/>
              <a:gd name="T7" fmla="*/ 146 h 146"/>
              <a:gd name="T8" fmla="*/ 142 w 142"/>
              <a:gd name="T9" fmla="*/ 6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" h="146">
                <a:moveTo>
                  <a:pt x="142" y="65"/>
                </a:moveTo>
                <a:lnTo>
                  <a:pt x="59" y="0"/>
                </a:lnTo>
                <a:lnTo>
                  <a:pt x="0" y="77"/>
                </a:lnTo>
                <a:lnTo>
                  <a:pt x="77" y="146"/>
                </a:lnTo>
                <a:lnTo>
                  <a:pt x="142" y="65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43" name="Freeform 622"/>
          <p:cNvSpPr>
            <a:spLocks/>
          </p:cNvSpPr>
          <p:nvPr/>
        </p:nvSpPr>
        <p:spPr bwMode="auto">
          <a:xfrm>
            <a:off x="5079033" y="1490300"/>
            <a:ext cx="82550" cy="29539"/>
          </a:xfrm>
          <a:custGeom>
            <a:avLst/>
            <a:gdLst>
              <a:gd name="T0" fmla="*/ 369 w 369"/>
              <a:gd name="T1" fmla="*/ 143 h 143"/>
              <a:gd name="T2" fmla="*/ 359 w 369"/>
              <a:gd name="T3" fmla="*/ 129 h 143"/>
              <a:gd name="T4" fmla="*/ 349 w 369"/>
              <a:gd name="T5" fmla="*/ 116 h 143"/>
              <a:gd name="T6" fmla="*/ 339 w 369"/>
              <a:gd name="T7" fmla="*/ 103 h 143"/>
              <a:gd name="T8" fmla="*/ 327 w 369"/>
              <a:gd name="T9" fmla="*/ 91 h 143"/>
              <a:gd name="T10" fmla="*/ 315 w 369"/>
              <a:gd name="T11" fmla="*/ 79 h 143"/>
              <a:gd name="T12" fmla="*/ 302 w 369"/>
              <a:gd name="T13" fmla="*/ 68 h 143"/>
              <a:gd name="T14" fmla="*/ 289 w 369"/>
              <a:gd name="T15" fmla="*/ 59 h 143"/>
              <a:gd name="T16" fmla="*/ 275 w 369"/>
              <a:gd name="T17" fmla="*/ 49 h 143"/>
              <a:gd name="T18" fmla="*/ 261 w 369"/>
              <a:gd name="T19" fmla="*/ 40 h 143"/>
              <a:gd name="T20" fmla="*/ 245 w 369"/>
              <a:gd name="T21" fmla="*/ 33 h 143"/>
              <a:gd name="T22" fmla="*/ 230 w 369"/>
              <a:gd name="T23" fmla="*/ 25 h 143"/>
              <a:gd name="T24" fmla="*/ 214 w 369"/>
              <a:gd name="T25" fmla="*/ 20 h 143"/>
              <a:gd name="T26" fmla="*/ 199 w 369"/>
              <a:gd name="T27" fmla="*/ 14 h 143"/>
              <a:gd name="T28" fmla="*/ 183 w 369"/>
              <a:gd name="T29" fmla="*/ 9 h 143"/>
              <a:gd name="T30" fmla="*/ 166 w 369"/>
              <a:gd name="T31" fmla="*/ 5 h 143"/>
              <a:gd name="T32" fmla="*/ 149 w 369"/>
              <a:gd name="T33" fmla="*/ 3 h 143"/>
              <a:gd name="T34" fmla="*/ 133 w 369"/>
              <a:gd name="T35" fmla="*/ 1 h 143"/>
              <a:gd name="T36" fmla="*/ 116 w 369"/>
              <a:gd name="T37" fmla="*/ 0 h 143"/>
              <a:gd name="T38" fmla="*/ 99 w 369"/>
              <a:gd name="T39" fmla="*/ 0 h 143"/>
              <a:gd name="T40" fmla="*/ 83 w 369"/>
              <a:gd name="T41" fmla="*/ 1 h 143"/>
              <a:gd name="T42" fmla="*/ 66 w 369"/>
              <a:gd name="T43" fmla="*/ 3 h 143"/>
              <a:gd name="T44" fmla="*/ 49 w 369"/>
              <a:gd name="T45" fmla="*/ 5 h 143"/>
              <a:gd name="T46" fmla="*/ 33 w 369"/>
              <a:gd name="T47" fmla="*/ 10 h 143"/>
              <a:gd name="T48" fmla="*/ 17 w 369"/>
              <a:gd name="T49" fmla="*/ 14 h 143"/>
              <a:gd name="T50" fmla="*/ 0 w 369"/>
              <a:gd name="T51" fmla="*/ 2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" h="143">
                <a:moveTo>
                  <a:pt x="369" y="143"/>
                </a:moveTo>
                <a:lnTo>
                  <a:pt x="359" y="129"/>
                </a:lnTo>
                <a:lnTo>
                  <a:pt x="349" y="116"/>
                </a:lnTo>
                <a:lnTo>
                  <a:pt x="339" y="103"/>
                </a:lnTo>
                <a:lnTo>
                  <a:pt x="327" y="91"/>
                </a:lnTo>
                <a:lnTo>
                  <a:pt x="315" y="79"/>
                </a:lnTo>
                <a:lnTo>
                  <a:pt x="302" y="68"/>
                </a:lnTo>
                <a:lnTo>
                  <a:pt x="289" y="59"/>
                </a:lnTo>
                <a:lnTo>
                  <a:pt x="275" y="49"/>
                </a:lnTo>
                <a:lnTo>
                  <a:pt x="261" y="40"/>
                </a:lnTo>
                <a:lnTo>
                  <a:pt x="245" y="33"/>
                </a:lnTo>
                <a:lnTo>
                  <a:pt x="230" y="25"/>
                </a:lnTo>
                <a:lnTo>
                  <a:pt x="214" y="20"/>
                </a:lnTo>
                <a:lnTo>
                  <a:pt x="199" y="14"/>
                </a:lnTo>
                <a:lnTo>
                  <a:pt x="183" y="9"/>
                </a:lnTo>
                <a:lnTo>
                  <a:pt x="166" y="5"/>
                </a:lnTo>
                <a:lnTo>
                  <a:pt x="149" y="3"/>
                </a:lnTo>
                <a:lnTo>
                  <a:pt x="133" y="1"/>
                </a:lnTo>
                <a:lnTo>
                  <a:pt x="116" y="0"/>
                </a:lnTo>
                <a:lnTo>
                  <a:pt x="99" y="0"/>
                </a:lnTo>
                <a:lnTo>
                  <a:pt x="83" y="1"/>
                </a:lnTo>
                <a:lnTo>
                  <a:pt x="66" y="3"/>
                </a:lnTo>
                <a:lnTo>
                  <a:pt x="49" y="5"/>
                </a:lnTo>
                <a:lnTo>
                  <a:pt x="33" y="10"/>
                </a:lnTo>
                <a:lnTo>
                  <a:pt x="17" y="14"/>
                </a:lnTo>
                <a:lnTo>
                  <a:pt x="0" y="2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44" name="Freeform 625"/>
          <p:cNvSpPr>
            <a:spLocks/>
          </p:cNvSpPr>
          <p:nvPr/>
        </p:nvSpPr>
        <p:spPr bwMode="auto">
          <a:xfrm>
            <a:off x="3631233" y="3134129"/>
            <a:ext cx="82550" cy="70893"/>
          </a:xfrm>
          <a:custGeom>
            <a:avLst/>
            <a:gdLst>
              <a:gd name="T0" fmla="*/ 108 w 364"/>
              <a:gd name="T1" fmla="*/ 0 h 334"/>
              <a:gd name="T2" fmla="*/ 364 w 364"/>
              <a:gd name="T3" fmla="*/ 155 h 334"/>
              <a:gd name="T4" fmla="*/ 206 w 364"/>
              <a:gd name="T5" fmla="*/ 334 h 334"/>
              <a:gd name="T6" fmla="*/ 0 w 364"/>
              <a:gd name="T7" fmla="*/ 219 h 334"/>
              <a:gd name="T8" fmla="*/ 108 w 364"/>
              <a:gd name="T9" fmla="*/ 0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4" h="334">
                <a:moveTo>
                  <a:pt x="108" y="0"/>
                </a:moveTo>
                <a:lnTo>
                  <a:pt x="364" y="155"/>
                </a:lnTo>
                <a:lnTo>
                  <a:pt x="206" y="334"/>
                </a:lnTo>
                <a:lnTo>
                  <a:pt x="0" y="219"/>
                </a:lnTo>
                <a:lnTo>
                  <a:pt x="108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45" name="Freeform 626"/>
          <p:cNvSpPr>
            <a:spLocks/>
          </p:cNvSpPr>
          <p:nvPr/>
        </p:nvSpPr>
        <p:spPr bwMode="auto">
          <a:xfrm>
            <a:off x="3564558" y="3179913"/>
            <a:ext cx="112713" cy="122586"/>
          </a:xfrm>
          <a:custGeom>
            <a:avLst/>
            <a:gdLst>
              <a:gd name="T0" fmla="*/ 282 w 492"/>
              <a:gd name="T1" fmla="*/ 13 h 585"/>
              <a:gd name="T2" fmla="*/ 492 w 492"/>
              <a:gd name="T3" fmla="*/ 128 h 585"/>
              <a:gd name="T4" fmla="*/ 79 w 492"/>
              <a:gd name="T5" fmla="*/ 562 h 585"/>
              <a:gd name="T6" fmla="*/ 51 w 492"/>
              <a:gd name="T7" fmla="*/ 584 h 585"/>
              <a:gd name="T8" fmla="*/ 28 w 492"/>
              <a:gd name="T9" fmla="*/ 585 h 585"/>
              <a:gd name="T10" fmla="*/ 0 w 492"/>
              <a:gd name="T11" fmla="*/ 562 h 585"/>
              <a:gd name="T12" fmla="*/ 11 w 492"/>
              <a:gd name="T13" fmla="*/ 513 h 585"/>
              <a:gd name="T14" fmla="*/ 193 w 492"/>
              <a:gd name="T15" fmla="*/ 173 h 585"/>
              <a:gd name="T16" fmla="*/ 292 w 492"/>
              <a:gd name="T17" fmla="*/ 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2" h="585">
                <a:moveTo>
                  <a:pt x="282" y="13"/>
                </a:moveTo>
                <a:lnTo>
                  <a:pt x="492" y="128"/>
                </a:lnTo>
                <a:lnTo>
                  <a:pt x="79" y="562"/>
                </a:lnTo>
                <a:lnTo>
                  <a:pt x="51" y="584"/>
                </a:lnTo>
                <a:lnTo>
                  <a:pt x="28" y="585"/>
                </a:lnTo>
                <a:lnTo>
                  <a:pt x="0" y="562"/>
                </a:lnTo>
                <a:lnTo>
                  <a:pt x="11" y="513"/>
                </a:lnTo>
                <a:lnTo>
                  <a:pt x="193" y="173"/>
                </a:lnTo>
                <a:lnTo>
                  <a:pt x="292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46" name="Line 627"/>
          <p:cNvSpPr>
            <a:spLocks noChangeShapeType="1"/>
          </p:cNvSpPr>
          <p:nvPr/>
        </p:nvSpPr>
        <p:spPr bwMode="auto">
          <a:xfrm>
            <a:off x="4305921" y="1983596"/>
            <a:ext cx="11113" cy="59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47" name="Freeform 628"/>
          <p:cNvSpPr>
            <a:spLocks/>
          </p:cNvSpPr>
          <p:nvPr/>
        </p:nvSpPr>
        <p:spPr bwMode="auto">
          <a:xfrm>
            <a:off x="3678858" y="1918611"/>
            <a:ext cx="1069975" cy="1286410"/>
          </a:xfrm>
          <a:custGeom>
            <a:avLst/>
            <a:gdLst>
              <a:gd name="T0" fmla="*/ 3085 w 4721"/>
              <a:gd name="T1" fmla="*/ 483 h 6095"/>
              <a:gd name="T2" fmla="*/ 3215 w 4721"/>
              <a:gd name="T3" fmla="*/ 454 h 6095"/>
              <a:gd name="T4" fmla="*/ 3368 w 4721"/>
              <a:gd name="T5" fmla="*/ 335 h 6095"/>
              <a:gd name="T6" fmla="*/ 3649 w 4721"/>
              <a:gd name="T7" fmla="*/ 38 h 6095"/>
              <a:gd name="T8" fmla="*/ 3759 w 4721"/>
              <a:gd name="T9" fmla="*/ 0 h 6095"/>
              <a:gd name="T10" fmla="*/ 3780 w 4721"/>
              <a:gd name="T11" fmla="*/ 16 h 6095"/>
              <a:gd name="T12" fmla="*/ 3792 w 4721"/>
              <a:gd name="T13" fmla="*/ 17 h 6095"/>
              <a:gd name="T14" fmla="*/ 3812 w 4721"/>
              <a:gd name="T15" fmla="*/ 1 h 6095"/>
              <a:gd name="T16" fmla="*/ 3978 w 4721"/>
              <a:gd name="T17" fmla="*/ 70 h 6095"/>
              <a:gd name="T18" fmla="*/ 4203 w 4721"/>
              <a:gd name="T19" fmla="*/ 212 h 6095"/>
              <a:gd name="T20" fmla="*/ 4450 w 4721"/>
              <a:gd name="T21" fmla="*/ 412 h 6095"/>
              <a:gd name="T22" fmla="*/ 4617 w 4721"/>
              <a:gd name="T23" fmla="*/ 590 h 6095"/>
              <a:gd name="T24" fmla="*/ 4686 w 4721"/>
              <a:gd name="T25" fmla="*/ 714 h 6095"/>
              <a:gd name="T26" fmla="*/ 4720 w 4721"/>
              <a:gd name="T27" fmla="*/ 921 h 6095"/>
              <a:gd name="T28" fmla="*/ 4716 w 4721"/>
              <a:gd name="T29" fmla="*/ 1609 h 6095"/>
              <a:gd name="T30" fmla="*/ 4689 w 4721"/>
              <a:gd name="T31" fmla="*/ 2089 h 6095"/>
              <a:gd name="T32" fmla="*/ 4647 w 4721"/>
              <a:gd name="T33" fmla="*/ 2446 h 6095"/>
              <a:gd name="T34" fmla="*/ 4603 w 4721"/>
              <a:gd name="T35" fmla="*/ 2730 h 6095"/>
              <a:gd name="T36" fmla="*/ 4550 w 4721"/>
              <a:gd name="T37" fmla="*/ 2858 h 6095"/>
              <a:gd name="T38" fmla="*/ 4414 w 4721"/>
              <a:gd name="T39" fmla="*/ 3034 h 6095"/>
              <a:gd name="T40" fmla="*/ 4243 w 4721"/>
              <a:gd name="T41" fmla="*/ 3125 h 6095"/>
              <a:gd name="T42" fmla="*/ 4101 w 4721"/>
              <a:gd name="T43" fmla="*/ 3104 h 6095"/>
              <a:gd name="T44" fmla="*/ 3923 w 4721"/>
              <a:gd name="T45" fmla="*/ 3002 h 6095"/>
              <a:gd name="T46" fmla="*/ 3827 w 4721"/>
              <a:gd name="T47" fmla="*/ 2995 h 6095"/>
              <a:gd name="T48" fmla="*/ 3737 w 4721"/>
              <a:gd name="T49" fmla="*/ 3036 h 6095"/>
              <a:gd name="T50" fmla="*/ 3629 w 4721"/>
              <a:gd name="T51" fmla="*/ 3195 h 6095"/>
              <a:gd name="T52" fmla="*/ 3458 w 4721"/>
              <a:gd name="T53" fmla="*/ 3600 h 6095"/>
              <a:gd name="T54" fmla="*/ 3313 w 4721"/>
              <a:gd name="T55" fmla="*/ 3758 h 6095"/>
              <a:gd name="T56" fmla="*/ 3195 w 4721"/>
              <a:gd name="T57" fmla="*/ 4068 h 6095"/>
              <a:gd name="T58" fmla="*/ 3156 w 4721"/>
              <a:gd name="T59" fmla="*/ 4163 h 6095"/>
              <a:gd name="T60" fmla="*/ 3075 w 4721"/>
              <a:gd name="T61" fmla="*/ 4231 h 6095"/>
              <a:gd name="T62" fmla="*/ 2398 w 4721"/>
              <a:gd name="T63" fmla="*/ 4352 h 6095"/>
              <a:gd name="T64" fmla="*/ 1964 w 4721"/>
              <a:gd name="T65" fmla="*/ 4431 h 6095"/>
              <a:gd name="T66" fmla="*/ 1642 w 4721"/>
              <a:gd name="T67" fmla="*/ 4534 h 6095"/>
              <a:gd name="T68" fmla="*/ 1261 w 4721"/>
              <a:gd name="T69" fmla="*/ 4751 h 6095"/>
              <a:gd name="T70" fmla="*/ 738 w 4721"/>
              <a:gd name="T71" fmla="*/ 5164 h 6095"/>
              <a:gd name="T72" fmla="*/ 437 w 4721"/>
              <a:gd name="T73" fmla="*/ 5399 h 6095"/>
              <a:gd name="T74" fmla="*/ 41 w 4721"/>
              <a:gd name="T75" fmla="*/ 6007 h 6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21" h="6095">
                <a:moveTo>
                  <a:pt x="3075" y="478"/>
                </a:moveTo>
                <a:lnTo>
                  <a:pt x="3085" y="483"/>
                </a:lnTo>
                <a:lnTo>
                  <a:pt x="3153" y="479"/>
                </a:lnTo>
                <a:lnTo>
                  <a:pt x="3215" y="454"/>
                </a:lnTo>
                <a:lnTo>
                  <a:pt x="3270" y="417"/>
                </a:lnTo>
                <a:lnTo>
                  <a:pt x="3368" y="335"/>
                </a:lnTo>
                <a:lnTo>
                  <a:pt x="3568" y="126"/>
                </a:lnTo>
                <a:lnTo>
                  <a:pt x="3649" y="38"/>
                </a:lnTo>
                <a:lnTo>
                  <a:pt x="3698" y="11"/>
                </a:lnTo>
                <a:lnTo>
                  <a:pt x="3759" y="0"/>
                </a:lnTo>
                <a:lnTo>
                  <a:pt x="3767" y="2"/>
                </a:lnTo>
                <a:lnTo>
                  <a:pt x="3780" y="16"/>
                </a:lnTo>
                <a:lnTo>
                  <a:pt x="3787" y="21"/>
                </a:lnTo>
                <a:lnTo>
                  <a:pt x="3792" y="17"/>
                </a:lnTo>
                <a:lnTo>
                  <a:pt x="3806" y="2"/>
                </a:lnTo>
                <a:lnTo>
                  <a:pt x="3812" y="1"/>
                </a:lnTo>
                <a:lnTo>
                  <a:pt x="3900" y="28"/>
                </a:lnTo>
                <a:lnTo>
                  <a:pt x="3978" y="70"/>
                </a:lnTo>
                <a:lnTo>
                  <a:pt x="4056" y="119"/>
                </a:lnTo>
                <a:lnTo>
                  <a:pt x="4203" y="212"/>
                </a:lnTo>
                <a:lnTo>
                  <a:pt x="4337" y="316"/>
                </a:lnTo>
                <a:lnTo>
                  <a:pt x="4450" y="412"/>
                </a:lnTo>
                <a:lnTo>
                  <a:pt x="4539" y="489"/>
                </a:lnTo>
                <a:lnTo>
                  <a:pt x="4617" y="590"/>
                </a:lnTo>
                <a:lnTo>
                  <a:pt x="4656" y="649"/>
                </a:lnTo>
                <a:lnTo>
                  <a:pt x="4686" y="714"/>
                </a:lnTo>
                <a:lnTo>
                  <a:pt x="4708" y="802"/>
                </a:lnTo>
                <a:lnTo>
                  <a:pt x="4720" y="921"/>
                </a:lnTo>
                <a:lnTo>
                  <a:pt x="4721" y="1271"/>
                </a:lnTo>
                <a:lnTo>
                  <a:pt x="4716" y="1609"/>
                </a:lnTo>
                <a:lnTo>
                  <a:pt x="4706" y="1847"/>
                </a:lnTo>
                <a:lnTo>
                  <a:pt x="4689" y="2089"/>
                </a:lnTo>
                <a:lnTo>
                  <a:pt x="4669" y="2262"/>
                </a:lnTo>
                <a:lnTo>
                  <a:pt x="4647" y="2446"/>
                </a:lnTo>
                <a:lnTo>
                  <a:pt x="4621" y="2630"/>
                </a:lnTo>
                <a:lnTo>
                  <a:pt x="4603" y="2730"/>
                </a:lnTo>
                <a:lnTo>
                  <a:pt x="4585" y="2786"/>
                </a:lnTo>
                <a:lnTo>
                  <a:pt x="4550" y="2858"/>
                </a:lnTo>
                <a:lnTo>
                  <a:pt x="4491" y="2947"/>
                </a:lnTo>
                <a:lnTo>
                  <a:pt x="4414" y="3034"/>
                </a:lnTo>
                <a:lnTo>
                  <a:pt x="4329" y="3099"/>
                </a:lnTo>
                <a:lnTo>
                  <a:pt x="4243" y="3125"/>
                </a:lnTo>
                <a:lnTo>
                  <a:pt x="4164" y="3121"/>
                </a:lnTo>
                <a:lnTo>
                  <a:pt x="4101" y="3104"/>
                </a:lnTo>
                <a:lnTo>
                  <a:pt x="3977" y="3029"/>
                </a:lnTo>
                <a:lnTo>
                  <a:pt x="3923" y="3002"/>
                </a:lnTo>
                <a:lnTo>
                  <a:pt x="3868" y="2993"/>
                </a:lnTo>
                <a:lnTo>
                  <a:pt x="3827" y="2995"/>
                </a:lnTo>
                <a:lnTo>
                  <a:pt x="3784" y="3008"/>
                </a:lnTo>
                <a:lnTo>
                  <a:pt x="3737" y="3036"/>
                </a:lnTo>
                <a:lnTo>
                  <a:pt x="3693" y="3083"/>
                </a:lnTo>
                <a:lnTo>
                  <a:pt x="3629" y="3195"/>
                </a:lnTo>
                <a:lnTo>
                  <a:pt x="3494" y="3522"/>
                </a:lnTo>
                <a:lnTo>
                  <a:pt x="3458" y="3600"/>
                </a:lnTo>
                <a:lnTo>
                  <a:pt x="3342" y="3725"/>
                </a:lnTo>
                <a:lnTo>
                  <a:pt x="3313" y="3758"/>
                </a:lnTo>
                <a:lnTo>
                  <a:pt x="3285" y="3805"/>
                </a:lnTo>
                <a:lnTo>
                  <a:pt x="3195" y="4068"/>
                </a:lnTo>
                <a:lnTo>
                  <a:pt x="3170" y="4138"/>
                </a:lnTo>
                <a:lnTo>
                  <a:pt x="3156" y="4163"/>
                </a:lnTo>
                <a:lnTo>
                  <a:pt x="3122" y="4202"/>
                </a:lnTo>
                <a:lnTo>
                  <a:pt x="3075" y="4231"/>
                </a:lnTo>
                <a:lnTo>
                  <a:pt x="2987" y="4256"/>
                </a:lnTo>
                <a:lnTo>
                  <a:pt x="2398" y="4352"/>
                </a:lnTo>
                <a:lnTo>
                  <a:pt x="2158" y="4391"/>
                </a:lnTo>
                <a:lnTo>
                  <a:pt x="1964" y="4431"/>
                </a:lnTo>
                <a:lnTo>
                  <a:pt x="1793" y="4478"/>
                </a:lnTo>
                <a:lnTo>
                  <a:pt x="1642" y="4534"/>
                </a:lnTo>
                <a:lnTo>
                  <a:pt x="1517" y="4596"/>
                </a:lnTo>
                <a:lnTo>
                  <a:pt x="1261" y="4751"/>
                </a:lnTo>
                <a:lnTo>
                  <a:pt x="1091" y="4870"/>
                </a:lnTo>
                <a:lnTo>
                  <a:pt x="738" y="5164"/>
                </a:lnTo>
                <a:lnTo>
                  <a:pt x="547" y="5304"/>
                </a:lnTo>
                <a:lnTo>
                  <a:pt x="437" y="5399"/>
                </a:lnTo>
                <a:lnTo>
                  <a:pt x="318" y="5519"/>
                </a:lnTo>
                <a:lnTo>
                  <a:pt x="41" y="6007"/>
                </a:lnTo>
                <a:lnTo>
                  <a:pt x="0" y="6095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48" name="Freeform 629"/>
          <p:cNvSpPr>
            <a:spLocks/>
          </p:cNvSpPr>
          <p:nvPr/>
        </p:nvSpPr>
        <p:spPr bwMode="auto">
          <a:xfrm>
            <a:off x="1065833" y="4637648"/>
            <a:ext cx="1876425" cy="1645305"/>
          </a:xfrm>
          <a:custGeom>
            <a:avLst/>
            <a:gdLst>
              <a:gd name="T0" fmla="*/ 88 w 8275"/>
              <a:gd name="T1" fmla="*/ 85 h 7799"/>
              <a:gd name="T2" fmla="*/ 1265 w 8275"/>
              <a:gd name="T3" fmla="*/ 1231 h 7799"/>
              <a:gd name="T4" fmla="*/ 1441 w 8275"/>
              <a:gd name="T5" fmla="*/ 1436 h 7799"/>
              <a:gd name="T6" fmla="*/ 1523 w 8275"/>
              <a:gd name="T7" fmla="*/ 1591 h 7799"/>
              <a:gd name="T8" fmla="*/ 1743 w 8275"/>
              <a:gd name="T9" fmla="*/ 1988 h 7799"/>
              <a:gd name="T10" fmla="*/ 1952 w 8275"/>
              <a:gd name="T11" fmla="*/ 2090 h 7799"/>
              <a:gd name="T12" fmla="*/ 2289 w 8275"/>
              <a:gd name="T13" fmla="*/ 2325 h 7799"/>
              <a:gd name="T14" fmla="*/ 2435 w 8275"/>
              <a:gd name="T15" fmla="*/ 2495 h 7799"/>
              <a:gd name="T16" fmla="*/ 2502 w 8275"/>
              <a:gd name="T17" fmla="*/ 2706 h 7799"/>
              <a:gd name="T18" fmla="*/ 2588 w 8275"/>
              <a:gd name="T19" fmla="*/ 3035 h 7799"/>
              <a:gd name="T20" fmla="*/ 2659 w 8275"/>
              <a:gd name="T21" fmla="*/ 3080 h 7799"/>
              <a:gd name="T22" fmla="*/ 2735 w 8275"/>
              <a:gd name="T23" fmla="*/ 3074 h 7799"/>
              <a:gd name="T24" fmla="*/ 2942 w 8275"/>
              <a:gd name="T25" fmla="*/ 2904 h 7799"/>
              <a:gd name="T26" fmla="*/ 3099 w 8275"/>
              <a:gd name="T27" fmla="*/ 2845 h 7799"/>
              <a:gd name="T28" fmla="*/ 3223 w 8275"/>
              <a:gd name="T29" fmla="*/ 2829 h 7799"/>
              <a:gd name="T30" fmla="*/ 3404 w 8275"/>
              <a:gd name="T31" fmla="*/ 2843 h 7799"/>
              <a:gd name="T32" fmla="*/ 3518 w 8275"/>
              <a:gd name="T33" fmla="*/ 2881 h 7799"/>
              <a:gd name="T34" fmla="*/ 3618 w 8275"/>
              <a:gd name="T35" fmla="*/ 2942 h 7799"/>
              <a:gd name="T36" fmla="*/ 3732 w 8275"/>
              <a:gd name="T37" fmla="*/ 3060 h 7799"/>
              <a:gd name="T38" fmla="*/ 3961 w 8275"/>
              <a:gd name="T39" fmla="*/ 3418 h 7799"/>
              <a:gd name="T40" fmla="*/ 4256 w 8275"/>
              <a:gd name="T41" fmla="*/ 3962 h 7799"/>
              <a:gd name="T42" fmla="*/ 4467 w 8275"/>
              <a:gd name="T43" fmla="*/ 4166 h 7799"/>
              <a:gd name="T44" fmla="*/ 4782 w 8275"/>
              <a:gd name="T45" fmla="*/ 4384 h 7799"/>
              <a:gd name="T46" fmla="*/ 4867 w 8275"/>
              <a:gd name="T47" fmla="*/ 4512 h 7799"/>
              <a:gd name="T48" fmla="*/ 5015 w 8275"/>
              <a:gd name="T49" fmla="*/ 4880 h 7799"/>
              <a:gd name="T50" fmla="*/ 5018 w 8275"/>
              <a:gd name="T51" fmla="*/ 4969 h 7799"/>
              <a:gd name="T52" fmla="*/ 4982 w 8275"/>
              <a:gd name="T53" fmla="*/ 5443 h 7799"/>
              <a:gd name="T54" fmla="*/ 4893 w 8275"/>
              <a:gd name="T55" fmla="*/ 5890 h 7799"/>
              <a:gd name="T56" fmla="*/ 4790 w 8275"/>
              <a:gd name="T57" fmla="*/ 6114 h 7799"/>
              <a:gd name="T58" fmla="*/ 4647 w 8275"/>
              <a:gd name="T59" fmla="*/ 6292 h 7799"/>
              <a:gd name="T60" fmla="*/ 4513 w 8275"/>
              <a:gd name="T61" fmla="*/ 6364 h 7799"/>
              <a:gd name="T62" fmla="*/ 4279 w 8275"/>
              <a:gd name="T63" fmla="*/ 6365 h 7799"/>
              <a:gd name="T64" fmla="*/ 4207 w 8275"/>
              <a:gd name="T65" fmla="*/ 6416 h 7799"/>
              <a:gd name="T66" fmla="*/ 4070 w 8275"/>
              <a:gd name="T67" fmla="*/ 6529 h 7799"/>
              <a:gd name="T68" fmla="*/ 3778 w 8275"/>
              <a:gd name="T69" fmla="*/ 6618 h 7799"/>
              <a:gd name="T70" fmla="*/ 3773 w 8275"/>
              <a:gd name="T71" fmla="*/ 6679 h 7799"/>
              <a:gd name="T72" fmla="*/ 3841 w 8275"/>
              <a:gd name="T73" fmla="*/ 6770 h 7799"/>
              <a:gd name="T74" fmla="*/ 4033 w 8275"/>
              <a:gd name="T75" fmla="*/ 6944 h 7799"/>
              <a:gd name="T76" fmla="*/ 4260 w 8275"/>
              <a:gd name="T77" fmla="*/ 7092 h 7799"/>
              <a:gd name="T78" fmla="*/ 4872 w 8275"/>
              <a:gd name="T79" fmla="*/ 7453 h 7799"/>
              <a:gd name="T80" fmla="*/ 5086 w 8275"/>
              <a:gd name="T81" fmla="*/ 7507 h 7799"/>
              <a:gd name="T82" fmla="*/ 5354 w 8275"/>
              <a:gd name="T83" fmla="*/ 7504 h 7799"/>
              <a:gd name="T84" fmla="*/ 5625 w 8275"/>
              <a:gd name="T85" fmla="*/ 7454 h 7799"/>
              <a:gd name="T86" fmla="*/ 5885 w 8275"/>
              <a:gd name="T87" fmla="*/ 7359 h 7799"/>
              <a:gd name="T88" fmla="*/ 6237 w 8275"/>
              <a:gd name="T89" fmla="*/ 7182 h 7799"/>
              <a:gd name="T90" fmla="*/ 6521 w 8275"/>
              <a:gd name="T91" fmla="*/ 7086 h 7799"/>
              <a:gd name="T92" fmla="*/ 6737 w 8275"/>
              <a:gd name="T93" fmla="*/ 7063 h 7799"/>
              <a:gd name="T94" fmla="*/ 6930 w 8275"/>
              <a:gd name="T95" fmla="*/ 7107 h 7799"/>
              <a:gd name="T96" fmla="*/ 7364 w 8275"/>
              <a:gd name="T97" fmla="*/ 7363 h 7799"/>
              <a:gd name="T98" fmla="*/ 7923 w 8275"/>
              <a:gd name="T99" fmla="*/ 7578 h 7799"/>
              <a:gd name="T100" fmla="*/ 8189 w 8275"/>
              <a:gd name="T101" fmla="*/ 7733 h 7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275" h="7799">
                <a:moveTo>
                  <a:pt x="0" y="0"/>
                </a:moveTo>
                <a:lnTo>
                  <a:pt x="88" y="85"/>
                </a:lnTo>
                <a:lnTo>
                  <a:pt x="605" y="606"/>
                </a:lnTo>
                <a:lnTo>
                  <a:pt x="1265" y="1231"/>
                </a:lnTo>
                <a:lnTo>
                  <a:pt x="1379" y="1352"/>
                </a:lnTo>
                <a:lnTo>
                  <a:pt x="1441" y="1436"/>
                </a:lnTo>
                <a:lnTo>
                  <a:pt x="1484" y="1508"/>
                </a:lnTo>
                <a:lnTo>
                  <a:pt x="1523" y="1591"/>
                </a:lnTo>
                <a:lnTo>
                  <a:pt x="1697" y="1949"/>
                </a:lnTo>
                <a:lnTo>
                  <a:pt x="1743" y="1988"/>
                </a:lnTo>
                <a:lnTo>
                  <a:pt x="1800" y="2019"/>
                </a:lnTo>
                <a:lnTo>
                  <a:pt x="1952" y="2090"/>
                </a:lnTo>
                <a:lnTo>
                  <a:pt x="2094" y="2176"/>
                </a:lnTo>
                <a:lnTo>
                  <a:pt x="2289" y="2325"/>
                </a:lnTo>
                <a:lnTo>
                  <a:pt x="2416" y="2460"/>
                </a:lnTo>
                <a:lnTo>
                  <a:pt x="2435" y="2495"/>
                </a:lnTo>
                <a:lnTo>
                  <a:pt x="2471" y="2589"/>
                </a:lnTo>
                <a:lnTo>
                  <a:pt x="2502" y="2706"/>
                </a:lnTo>
                <a:lnTo>
                  <a:pt x="2567" y="2989"/>
                </a:lnTo>
                <a:lnTo>
                  <a:pt x="2588" y="3035"/>
                </a:lnTo>
                <a:lnTo>
                  <a:pt x="2616" y="3060"/>
                </a:lnTo>
                <a:lnTo>
                  <a:pt x="2659" y="3080"/>
                </a:lnTo>
                <a:lnTo>
                  <a:pt x="2684" y="3082"/>
                </a:lnTo>
                <a:lnTo>
                  <a:pt x="2735" y="3074"/>
                </a:lnTo>
                <a:lnTo>
                  <a:pt x="2779" y="3049"/>
                </a:lnTo>
                <a:lnTo>
                  <a:pt x="2942" y="2904"/>
                </a:lnTo>
                <a:lnTo>
                  <a:pt x="2986" y="2883"/>
                </a:lnTo>
                <a:lnTo>
                  <a:pt x="3099" y="2845"/>
                </a:lnTo>
                <a:lnTo>
                  <a:pt x="3160" y="2834"/>
                </a:lnTo>
                <a:lnTo>
                  <a:pt x="3223" y="2829"/>
                </a:lnTo>
                <a:lnTo>
                  <a:pt x="3284" y="2829"/>
                </a:lnTo>
                <a:lnTo>
                  <a:pt x="3404" y="2843"/>
                </a:lnTo>
                <a:lnTo>
                  <a:pt x="3461" y="2859"/>
                </a:lnTo>
                <a:lnTo>
                  <a:pt x="3518" y="2881"/>
                </a:lnTo>
                <a:lnTo>
                  <a:pt x="3571" y="2910"/>
                </a:lnTo>
                <a:lnTo>
                  <a:pt x="3618" y="2942"/>
                </a:lnTo>
                <a:lnTo>
                  <a:pt x="3661" y="2979"/>
                </a:lnTo>
                <a:lnTo>
                  <a:pt x="3732" y="3060"/>
                </a:lnTo>
                <a:lnTo>
                  <a:pt x="3864" y="3252"/>
                </a:lnTo>
                <a:lnTo>
                  <a:pt x="3961" y="3418"/>
                </a:lnTo>
                <a:lnTo>
                  <a:pt x="4197" y="3890"/>
                </a:lnTo>
                <a:lnTo>
                  <a:pt x="4256" y="3962"/>
                </a:lnTo>
                <a:lnTo>
                  <a:pt x="4365" y="4070"/>
                </a:lnTo>
                <a:lnTo>
                  <a:pt x="4467" y="4166"/>
                </a:lnTo>
                <a:lnTo>
                  <a:pt x="4552" y="4231"/>
                </a:lnTo>
                <a:lnTo>
                  <a:pt x="4782" y="4384"/>
                </a:lnTo>
                <a:lnTo>
                  <a:pt x="4828" y="4438"/>
                </a:lnTo>
                <a:lnTo>
                  <a:pt x="4867" y="4512"/>
                </a:lnTo>
                <a:lnTo>
                  <a:pt x="4889" y="4564"/>
                </a:lnTo>
                <a:lnTo>
                  <a:pt x="5015" y="4880"/>
                </a:lnTo>
                <a:lnTo>
                  <a:pt x="5021" y="4931"/>
                </a:lnTo>
                <a:lnTo>
                  <a:pt x="5018" y="4969"/>
                </a:lnTo>
                <a:lnTo>
                  <a:pt x="4980" y="5268"/>
                </a:lnTo>
                <a:lnTo>
                  <a:pt x="4982" y="5443"/>
                </a:lnTo>
                <a:lnTo>
                  <a:pt x="4931" y="5761"/>
                </a:lnTo>
                <a:lnTo>
                  <a:pt x="4893" y="5890"/>
                </a:lnTo>
                <a:lnTo>
                  <a:pt x="4845" y="6007"/>
                </a:lnTo>
                <a:lnTo>
                  <a:pt x="4790" y="6114"/>
                </a:lnTo>
                <a:lnTo>
                  <a:pt x="4724" y="6213"/>
                </a:lnTo>
                <a:lnTo>
                  <a:pt x="4647" y="6292"/>
                </a:lnTo>
                <a:lnTo>
                  <a:pt x="4572" y="6343"/>
                </a:lnTo>
                <a:lnTo>
                  <a:pt x="4513" y="6364"/>
                </a:lnTo>
                <a:lnTo>
                  <a:pt x="4434" y="6366"/>
                </a:lnTo>
                <a:lnTo>
                  <a:pt x="4279" y="6365"/>
                </a:lnTo>
                <a:lnTo>
                  <a:pt x="4242" y="6381"/>
                </a:lnTo>
                <a:lnTo>
                  <a:pt x="4207" y="6416"/>
                </a:lnTo>
                <a:lnTo>
                  <a:pt x="4135" y="6487"/>
                </a:lnTo>
                <a:lnTo>
                  <a:pt x="4070" y="6529"/>
                </a:lnTo>
                <a:lnTo>
                  <a:pt x="3974" y="6565"/>
                </a:lnTo>
                <a:lnTo>
                  <a:pt x="3778" y="6618"/>
                </a:lnTo>
                <a:lnTo>
                  <a:pt x="3767" y="6645"/>
                </a:lnTo>
                <a:lnTo>
                  <a:pt x="3773" y="6679"/>
                </a:lnTo>
                <a:lnTo>
                  <a:pt x="3793" y="6717"/>
                </a:lnTo>
                <a:lnTo>
                  <a:pt x="3841" y="6770"/>
                </a:lnTo>
                <a:lnTo>
                  <a:pt x="3928" y="6857"/>
                </a:lnTo>
                <a:lnTo>
                  <a:pt x="4033" y="6944"/>
                </a:lnTo>
                <a:lnTo>
                  <a:pt x="4147" y="7024"/>
                </a:lnTo>
                <a:lnTo>
                  <a:pt x="4260" y="7092"/>
                </a:lnTo>
                <a:lnTo>
                  <a:pt x="4722" y="7378"/>
                </a:lnTo>
                <a:lnTo>
                  <a:pt x="4872" y="7453"/>
                </a:lnTo>
                <a:lnTo>
                  <a:pt x="4973" y="7487"/>
                </a:lnTo>
                <a:lnTo>
                  <a:pt x="5086" y="7507"/>
                </a:lnTo>
                <a:lnTo>
                  <a:pt x="5214" y="7511"/>
                </a:lnTo>
                <a:lnTo>
                  <a:pt x="5354" y="7504"/>
                </a:lnTo>
                <a:lnTo>
                  <a:pt x="5492" y="7484"/>
                </a:lnTo>
                <a:lnTo>
                  <a:pt x="5625" y="7454"/>
                </a:lnTo>
                <a:lnTo>
                  <a:pt x="5752" y="7413"/>
                </a:lnTo>
                <a:lnTo>
                  <a:pt x="5885" y="7359"/>
                </a:lnTo>
                <a:lnTo>
                  <a:pt x="6018" y="7297"/>
                </a:lnTo>
                <a:lnTo>
                  <a:pt x="6237" y="7182"/>
                </a:lnTo>
                <a:lnTo>
                  <a:pt x="6369" y="7130"/>
                </a:lnTo>
                <a:lnTo>
                  <a:pt x="6521" y="7086"/>
                </a:lnTo>
                <a:lnTo>
                  <a:pt x="6628" y="7067"/>
                </a:lnTo>
                <a:lnTo>
                  <a:pt x="6737" y="7063"/>
                </a:lnTo>
                <a:lnTo>
                  <a:pt x="6836" y="7074"/>
                </a:lnTo>
                <a:lnTo>
                  <a:pt x="6930" y="7107"/>
                </a:lnTo>
                <a:lnTo>
                  <a:pt x="7031" y="7160"/>
                </a:lnTo>
                <a:lnTo>
                  <a:pt x="7364" y="7363"/>
                </a:lnTo>
                <a:lnTo>
                  <a:pt x="7529" y="7427"/>
                </a:lnTo>
                <a:lnTo>
                  <a:pt x="7923" y="7578"/>
                </a:lnTo>
                <a:lnTo>
                  <a:pt x="8033" y="7636"/>
                </a:lnTo>
                <a:lnTo>
                  <a:pt x="8189" y="7733"/>
                </a:lnTo>
                <a:lnTo>
                  <a:pt x="8275" y="7799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49" name="Freeform 630"/>
          <p:cNvSpPr>
            <a:spLocks/>
          </p:cNvSpPr>
          <p:nvPr/>
        </p:nvSpPr>
        <p:spPr bwMode="auto">
          <a:xfrm>
            <a:off x="5142533" y="2559601"/>
            <a:ext cx="304800" cy="252556"/>
          </a:xfrm>
          <a:custGeom>
            <a:avLst/>
            <a:gdLst>
              <a:gd name="T0" fmla="*/ 162 w 1344"/>
              <a:gd name="T1" fmla="*/ 931 h 1196"/>
              <a:gd name="T2" fmla="*/ 38 w 1344"/>
              <a:gd name="T3" fmla="*/ 384 h 1196"/>
              <a:gd name="T4" fmla="*/ 16 w 1344"/>
              <a:gd name="T5" fmla="*/ 276 h 1196"/>
              <a:gd name="T6" fmla="*/ 3 w 1344"/>
              <a:gd name="T7" fmla="*/ 172 h 1196"/>
              <a:gd name="T8" fmla="*/ 0 w 1344"/>
              <a:gd name="T9" fmla="*/ 135 h 1196"/>
              <a:gd name="T10" fmla="*/ 3 w 1344"/>
              <a:gd name="T11" fmla="*/ 106 h 1196"/>
              <a:gd name="T12" fmla="*/ 25 w 1344"/>
              <a:gd name="T13" fmla="*/ 53 h 1196"/>
              <a:gd name="T14" fmla="*/ 45 w 1344"/>
              <a:gd name="T15" fmla="*/ 28 h 1196"/>
              <a:gd name="T16" fmla="*/ 69 w 1344"/>
              <a:gd name="T17" fmla="*/ 9 h 1196"/>
              <a:gd name="T18" fmla="*/ 98 w 1344"/>
              <a:gd name="T19" fmla="*/ 0 h 1196"/>
              <a:gd name="T20" fmla="*/ 218 w 1344"/>
              <a:gd name="T21" fmla="*/ 18 h 1196"/>
              <a:gd name="T22" fmla="*/ 768 w 1344"/>
              <a:gd name="T23" fmla="*/ 158 h 1196"/>
              <a:gd name="T24" fmla="*/ 1011 w 1344"/>
              <a:gd name="T25" fmla="*/ 216 h 1196"/>
              <a:gd name="T26" fmla="*/ 1060 w 1344"/>
              <a:gd name="T27" fmla="*/ 222 h 1196"/>
              <a:gd name="T28" fmla="*/ 1186 w 1344"/>
              <a:gd name="T29" fmla="*/ 240 h 1196"/>
              <a:gd name="T30" fmla="*/ 1222 w 1344"/>
              <a:gd name="T31" fmla="*/ 246 h 1196"/>
              <a:gd name="T32" fmla="*/ 1254 w 1344"/>
              <a:gd name="T33" fmla="*/ 252 h 1196"/>
              <a:gd name="T34" fmla="*/ 1283 w 1344"/>
              <a:gd name="T35" fmla="*/ 262 h 1196"/>
              <a:gd name="T36" fmla="*/ 1308 w 1344"/>
              <a:gd name="T37" fmla="*/ 276 h 1196"/>
              <a:gd name="T38" fmla="*/ 1327 w 1344"/>
              <a:gd name="T39" fmla="*/ 303 h 1196"/>
              <a:gd name="T40" fmla="*/ 1340 w 1344"/>
              <a:gd name="T41" fmla="*/ 352 h 1196"/>
              <a:gd name="T42" fmla="*/ 1344 w 1344"/>
              <a:gd name="T43" fmla="*/ 431 h 1196"/>
              <a:gd name="T44" fmla="*/ 1342 w 1344"/>
              <a:gd name="T45" fmla="*/ 529 h 1196"/>
              <a:gd name="T46" fmla="*/ 1334 w 1344"/>
              <a:gd name="T47" fmla="*/ 631 h 1196"/>
              <a:gd name="T48" fmla="*/ 1321 w 1344"/>
              <a:gd name="T49" fmla="*/ 724 h 1196"/>
              <a:gd name="T50" fmla="*/ 1301 w 1344"/>
              <a:gd name="T51" fmla="*/ 806 h 1196"/>
              <a:gd name="T52" fmla="*/ 1276 w 1344"/>
              <a:gd name="T53" fmla="*/ 879 h 1196"/>
              <a:gd name="T54" fmla="*/ 1242 w 1344"/>
              <a:gd name="T55" fmla="*/ 943 h 1196"/>
              <a:gd name="T56" fmla="*/ 1197 w 1344"/>
              <a:gd name="T57" fmla="*/ 999 h 1196"/>
              <a:gd name="T58" fmla="*/ 1132 w 1344"/>
              <a:gd name="T59" fmla="*/ 1050 h 1196"/>
              <a:gd name="T60" fmla="*/ 1046 w 1344"/>
              <a:gd name="T61" fmla="*/ 1099 h 1196"/>
              <a:gd name="T62" fmla="*/ 951 w 1344"/>
              <a:gd name="T63" fmla="*/ 1140 h 1196"/>
              <a:gd name="T64" fmla="*/ 861 w 1344"/>
              <a:gd name="T65" fmla="*/ 1171 h 1196"/>
              <a:gd name="T66" fmla="*/ 788 w 1344"/>
              <a:gd name="T67" fmla="*/ 1189 h 1196"/>
              <a:gd name="T68" fmla="*/ 688 w 1344"/>
              <a:gd name="T69" fmla="*/ 1196 h 1196"/>
              <a:gd name="T70" fmla="*/ 586 w 1344"/>
              <a:gd name="T71" fmla="*/ 1188 h 1196"/>
              <a:gd name="T72" fmla="*/ 457 w 1344"/>
              <a:gd name="T73" fmla="*/ 1155 h 1196"/>
              <a:gd name="T74" fmla="*/ 333 w 1344"/>
              <a:gd name="T75" fmla="*/ 1097 h 1196"/>
              <a:gd name="T76" fmla="*/ 240 w 1344"/>
              <a:gd name="T77" fmla="*/ 1040 h 1196"/>
              <a:gd name="T78" fmla="*/ 214 w 1344"/>
              <a:gd name="T79" fmla="*/ 1020 h 1196"/>
              <a:gd name="T80" fmla="*/ 162 w 1344"/>
              <a:gd name="T81" fmla="*/ 931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44" h="1196">
                <a:moveTo>
                  <a:pt x="162" y="931"/>
                </a:moveTo>
                <a:lnTo>
                  <a:pt x="38" y="384"/>
                </a:lnTo>
                <a:lnTo>
                  <a:pt x="16" y="276"/>
                </a:lnTo>
                <a:lnTo>
                  <a:pt x="3" y="172"/>
                </a:lnTo>
                <a:lnTo>
                  <a:pt x="0" y="135"/>
                </a:lnTo>
                <a:lnTo>
                  <a:pt x="3" y="106"/>
                </a:lnTo>
                <a:lnTo>
                  <a:pt x="25" y="53"/>
                </a:lnTo>
                <a:lnTo>
                  <a:pt x="45" y="28"/>
                </a:lnTo>
                <a:lnTo>
                  <a:pt x="69" y="9"/>
                </a:lnTo>
                <a:lnTo>
                  <a:pt x="98" y="0"/>
                </a:lnTo>
                <a:lnTo>
                  <a:pt x="218" y="18"/>
                </a:lnTo>
                <a:lnTo>
                  <a:pt x="768" y="158"/>
                </a:lnTo>
                <a:lnTo>
                  <a:pt x="1011" y="216"/>
                </a:lnTo>
                <a:lnTo>
                  <a:pt x="1060" y="222"/>
                </a:lnTo>
                <a:lnTo>
                  <a:pt x="1186" y="240"/>
                </a:lnTo>
                <a:lnTo>
                  <a:pt x="1222" y="246"/>
                </a:lnTo>
                <a:lnTo>
                  <a:pt x="1254" y="252"/>
                </a:lnTo>
                <a:lnTo>
                  <a:pt x="1283" y="262"/>
                </a:lnTo>
                <a:lnTo>
                  <a:pt x="1308" y="276"/>
                </a:lnTo>
                <a:lnTo>
                  <a:pt x="1327" y="303"/>
                </a:lnTo>
                <a:lnTo>
                  <a:pt x="1340" y="352"/>
                </a:lnTo>
                <a:lnTo>
                  <a:pt x="1344" y="431"/>
                </a:lnTo>
                <a:lnTo>
                  <a:pt x="1342" y="529"/>
                </a:lnTo>
                <a:lnTo>
                  <a:pt x="1334" y="631"/>
                </a:lnTo>
                <a:lnTo>
                  <a:pt x="1321" y="724"/>
                </a:lnTo>
                <a:lnTo>
                  <a:pt x="1301" y="806"/>
                </a:lnTo>
                <a:lnTo>
                  <a:pt x="1276" y="879"/>
                </a:lnTo>
                <a:lnTo>
                  <a:pt x="1242" y="943"/>
                </a:lnTo>
                <a:lnTo>
                  <a:pt x="1197" y="999"/>
                </a:lnTo>
                <a:lnTo>
                  <a:pt x="1132" y="1050"/>
                </a:lnTo>
                <a:lnTo>
                  <a:pt x="1046" y="1099"/>
                </a:lnTo>
                <a:lnTo>
                  <a:pt x="951" y="1140"/>
                </a:lnTo>
                <a:lnTo>
                  <a:pt x="861" y="1171"/>
                </a:lnTo>
                <a:lnTo>
                  <a:pt x="788" y="1189"/>
                </a:lnTo>
                <a:lnTo>
                  <a:pt x="688" y="1196"/>
                </a:lnTo>
                <a:lnTo>
                  <a:pt x="586" y="1188"/>
                </a:lnTo>
                <a:lnTo>
                  <a:pt x="457" y="1155"/>
                </a:lnTo>
                <a:lnTo>
                  <a:pt x="333" y="1097"/>
                </a:lnTo>
                <a:lnTo>
                  <a:pt x="240" y="1040"/>
                </a:lnTo>
                <a:lnTo>
                  <a:pt x="214" y="1020"/>
                </a:lnTo>
                <a:lnTo>
                  <a:pt x="162" y="931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50" name="Freeform 633"/>
          <p:cNvSpPr>
            <a:spLocks/>
          </p:cNvSpPr>
          <p:nvPr/>
        </p:nvSpPr>
        <p:spPr bwMode="auto">
          <a:xfrm>
            <a:off x="3456608" y="3311361"/>
            <a:ext cx="34925" cy="98955"/>
          </a:xfrm>
          <a:custGeom>
            <a:avLst/>
            <a:gdLst>
              <a:gd name="T0" fmla="*/ 153 w 153"/>
              <a:gd name="T1" fmla="*/ 0 h 468"/>
              <a:gd name="T2" fmla="*/ 105 w 153"/>
              <a:gd name="T3" fmla="*/ 210 h 468"/>
              <a:gd name="T4" fmla="*/ 0 w 153"/>
              <a:gd name="T5" fmla="*/ 46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3" h="468">
                <a:moveTo>
                  <a:pt x="153" y="0"/>
                </a:moveTo>
                <a:lnTo>
                  <a:pt x="105" y="210"/>
                </a:lnTo>
                <a:lnTo>
                  <a:pt x="0" y="468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51" name="Freeform 634"/>
          <p:cNvSpPr>
            <a:spLocks/>
          </p:cNvSpPr>
          <p:nvPr/>
        </p:nvSpPr>
        <p:spPr bwMode="auto">
          <a:xfrm>
            <a:off x="2845421" y="3454623"/>
            <a:ext cx="1209675" cy="1428196"/>
          </a:xfrm>
          <a:custGeom>
            <a:avLst/>
            <a:gdLst>
              <a:gd name="T0" fmla="*/ 3145 w 5328"/>
              <a:gd name="T1" fmla="*/ 265 h 6767"/>
              <a:gd name="T2" fmla="*/ 3462 w 5328"/>
              <a:gd name="T3" fmla="*/ 74 h 6767"/>
              <a:gd name="T4" fmla="*/ 3656 w 5328"/>
              <a:gd name="T5" fmla="*/ 4 h 6767"/>
              <a:gd name="T6" fmla="*/ 3678 w 5328"/>
              <a:gd name="T7" fmla="*/ 38 h 6767"/>
              <a:gd name="T8" fmla="*/ 3736 w 5328"/>
              <a:gd name="T9" fmla="*/ 42 h 6767"/>
              <a:gd name="T10" fmla="*/ 4036 w 5328"/>
              <a:gd name="T11" fmla="*/ 478 h 6767"/>
              <a:gd name="T12" fmla="*/ 4165 w 5328"/>
              <a:gd name="T13" fmla="*/ 830 h 6767"/>
              <a:gd name="T14" fmla="*/ 4187 w 5328"/>
              <a:gd name="T15" fmla="*/ 1093 h 6767"/>
              <a:gd name="T16" fmla="*/ 4060 w 5328"/>
              <a:gd name="T17" fmla="*/ 1719 h 6767"/>
              <a:gd name="T18" fmla="*/ 4223 w 5328"/>
              <a:gd name="T19" fmla="*/ 2006 h 6767"/>
              <a:gd name="T20" fmla="*/ 4666 w 5328"/>
              <a:gd name="T21" fmla="*/ 2545 h 6767"/>
              <a:gd name="T22" fmla="*/ 4705 w 5328"/>
              <a:gd name="T23" fmla="*/ 2680 h 6767"/>
              <a:gd name="T24" fmla="*/ 4598 w 5328"/>
              <a:gd name="T25" fmla="*/ 2787 h 6767"/>
              <a:gd name="T26" fmla="*/ 4079 w 5328"/>
              <a:gd name="T27" fmla="*/ 2951 h 6767"/>
              <a:gd name="T28" fmla="*/ 3918 w 5328"/>
              <a:gd name="T29" fmla="*/ 3047 h 6767"/>
              <a:gd name="T30" fmla="*/ 3863 w 5328"/>
              <a:gd name="T31" fmla="*/ 3168 h 6767"/>
              <a:gd name="T32" fmla="*/ 3911 w 5328"/>
              <a:gd name="T33" fmla="*/ 3419 h 6767"/>
              <a:gd name="T34" fmla="*/ 4092 w 5328"/>
              <a:gd name="T35" fmla="*/ 3703 h 6767"/>
              <a:gd name="T36" fmla="*/ 4395 w 5328"/>
              <a:gd name="T37" fmla="*/ 3978 h 6767"/>
              <a:gd name="T38" fmla="*/ 5106 w 5328"/>
              <a:gd name="T39" fmla="*/ 4607 h 6767"/>
              <a:gd name="T40" fmla="*/ 5284 w 5328"/>
              <a:gd name="T41" fmla="*/ 4880 h 6767"/>
              <a:gd name="T42" fmla="*/ 5325 w 5328"/>
              <a:gd name="T43" fmla="*/ 5131 h 6767"/>
              <a:gd name="T44" fmla="*/ 5309 w 5328"/>
              <a:gd name="T45" fmla="*/ 5565 h 6767"/>
              <a:gd name="T46" fmla="*/ 5187 w 5328"/>
              <a:gd name="T47" fmla="*/ 6020 h 6767"/>
              <a:gd name="T48" fmla="*/ 5002 w 5328"/>
              <a:gd name="T49" fmla="*/ 6317 h 6767"/>
              <a:gd name="T50" fmla="*/ 4716 w 5328"/>
              <a:gd name="T51" fmla="*/ 6584 h 6767"/>
              <a:gd name="T52" fmla="*/ 4321 w 5328"/>
              <a:gd name="T53" fmla="*/ 6737 h 6767"/>
              <a:gd name="T54" fmla="*/ 3939 w 5328"/>
              <a:gd name="T55" fmla="*/ 6765 h 6767"/>
              <a:gd name="T56" fmla="*/ 3828 w 5328"/>
              <a:gd name="T57" fmla="*/ 6693 h 6767"/>
              <a:gd name="T58" fmla="*/ 3752 w 5328"/>
              <a:gd name="T59" fmla="*/ 6542 h 6767"/>
              <a:gd name="T60" fmla="*/ 3721 w 5328"/>
              <a:gd name="T61" fmla="*/ 6361 h 6767"/>
              <a:gd name="T62" fmla="*/ 3657 w 5328"/>
              <a:gd name="T63" fmla="*/ 5748 h 6767"/>
              <a:gd name="T64" fmla="*/ 3555 w 5328"/>
              <a:gd name="T65" fmla="*/ 5427 h 6767"/>
              <a:gd name="T66" fmla="*/ 3367 w 5328"/>
              <a:gd name="T67" fmla="*/ 5166 h 6767"/>
              <a:gd name="T68" fmla="*/ 3100 w 5328"/>
              <a:gd name="T69" fmla="*/ 4952 h 6767"/>
              <a:gd name="T70" fmla="*/ 2402 w 5328"/>
              <a:gd name="T71" fmla="*/ 4685 h 6767"/>
              <a:gd name="T72" fmla="*/ 2005 w 5328"/>
              <a:gd name="T73" fmla="*/ 4402 h 6767"/>
              <a:gd name="T74" fmla="*/ 1195 w 5328"/>
              <a:gd name="T75" fmla="*/ 3615 h 6767"/>
              <a:gd name="T76" fmla="*/ 926 w 5328"/>
              <a:gd name="T77" fmla="*/ 3266 h 6767"/>
              <a:gd name="T78" fmla="*/ 476 w 5328"/>
              <a:gd name="T79" fmla="*/ 2950 h 6767"/>
              <a:gd name="T80" fmla="*/ 125 w 5328"/>
              <a:gd name="T81" fmla="*/ 2491 h 6767"/>
              <a:gd name="T82" fmla="*/ 57 w 5328"/>
              <a:gd name="T83" fmla="*/ 2401 h 6767"/>
              <a:gd name="T84" fmla="*/ 97 w 5328"/>
              <a:gd name="T85" fmla="*/ 2390 h 6767"/>
              <a:gd name="T86" fmla="*/ 62 w 5328"/>
              <a:gd name="T87" fmla="*/ 2364 h 6767"/>
              <a:gd name="T88" fmla="*/ 17 w 5328"/>
              <a:gd name="T89" fmla="*/ 2262 h 6767"/>
              <a:gd name="T90" fmla="*/ 1 w 5328"/>
              <a:gd name="T91" fmla="*/ 2131 h 6767"/>
              <a:gd name="T92" fmla="*/ 158 w 5328"/>
              <a:gd name="T93" fmla="*/ 2023 h 6767"/>
              <a:gd name="T94" fmla="*/ 1034 w 5328"/>
              <a:gd name="T95" fmla="*/ 1764 h 6767"/>
              <a:gd name="T96" fmla="*/ 1704 w 5328"/>
              <a:gd name="T97" fmla="*/ 1495 h 6767"/>
              <a:gd name="T98" fmla="*/ 2281 w 5328"/>
              <a:gd name="T99" fmla="*/ 1036 h 6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328" h="6767">
                <a:moveTo>
                  <a:pt x="3106" y="264"/>
                </a:moveTo>
                <a:lnTo>
                  <a:pt x="3117" y="269"/>
                </a:lnTo>
                <a:lnTo>
                  <a:pt x="3145" y="265"/>
                </a:lnTo>
                <a:lnTo>
                  <a:pt x="3178" y="251"/>
                </a:lnTo>
                <a:lnTo>
                  <a:pt x="3270" y="201"/>
                </a:lnTo>
                <a:lnTo>
                  <a:pt x="3462" y="74"/>
                </a:lnTo>
                <a:lnTo>
                  <a:pt x="3598" y="6"/>
                </a:lnTo>
                <a:lnTo>
                  <a:pt x="3639" y="0"/>
                </a:lnTo>
                <a:lnTo>
                  <a:pt x="3656" y="4"/>
                </a:lnTo>
                <a:lnTo>
                  <a:pt x="3668" y="15"/>
                </a:lnTo>
                <a:lnTo>
                  <a:pt x="3673" y="28"/>
                </a:lnTo>
                <a:lnTo>
                  <a:pt x="3678" y="38"/>
                </a:lnTo>
                <a:lnTo>
                  <a:pt x="3689" y="38"/>
                </a:lnTo>
                <a:lnTo>
                  <a:pt x="3708" y="38"/>
                </a:lnTo>
                <a:lnTo>
                  <a:pt x="3736" y="42"/>
                </a:lnTo>
                <a:lnTo>
                  <a:pt x="3762" y="67"/>
                </a:lnTo>
                <a:lnTo>
                  <a:pt x="3837" y="162"/>
                </a:lnTo>
                <a:lnTo>
                  <a:pt x="4036" y="478"/>
                </a:lnTo>
                <a:lnTo>
                  <a:pt x="4088" y="592"/>
                </a:lnTo>
                <a:lnTo>
                  <a:pt x="4131" y="712"/>
                </a:lnTo>
                <a:lnTo>
                  <a:pt x="4165" y="830"/>
                </a:lnTo>
                <a:lnTo>
                  <a:pt x="4185" y="931"/>
                </a:lnTo>
                <a:lnTo>
                  <a:pt x="4191" y="1007"/>
                </a:lnTo>
                <a:lnTo>
                  <a:pt x="4187" y="1093"/>
                </a:lnTo>
                <a:lnTo>
                  <a:pt x="4143" y="1298"/>
                </a:lnTo>
                <a:lnTo>
                  <a:pt x="4068" y="1632"/>
                </a:lnTo>
                <a:lnTo>
                  <a:pt x="4060" y="1719"/>
                </a:lnTo>
                <a:lnTo>
                  <a:pt x="4071" y="1779"/>
                </a:lnTo>
                <a:lnTo>
                  <a:pt x="4114" y="1853"/>
                </a:lnTo>
                <a:lnTo>
                  <a:pt x="4223" y="2006"/>
                </a:lnTo>
                <a:lnTo>
                  <a:pt x="4340" y="2152"/>
                </a:lnTo>
                <a:lnTo>
                  <a:pt x="4560" y="2404"/>
                </a:lnTo>
                <a:lnTo>
                  <a:pt x="4666" y="2545"/>
                </a:lnTo>
                <a:lnTo>
                  <a:pt x="4698" y="2606"/>
                </a:lnTo>
                <a:lnTo>
                  <a:pt x="4709" y="2646"/>
                </a:lnTo>
                <a:lnTo>
                  <a:pt x="4705" y="2680"/>
                </a:lnTo>
                <a:lnTo>
                  <a:pt x="4685" y="2718"/>
                </a:lnTo>
                <a:lnTo>
                  <a:pt x="4650" y="2754"/>
                </a:lnTo>
                <a:lnTo>
                  <a:pt x="4598" y="2787"/>
                </a:lnTo>
                <a:lnTo>
                  <a:pt x="4561" y="2802"/>
                </a:lnTo>
                <a:lnTo>
                  <a:pt x="4506" y="2821"/>
                </a:lnTo>
                <a:lnTo>
                  <a:pt x="4079" y="2951"/>
                </a:lnTo>
                <a:lnTo>
                  <a:pt x="3967" y="3000"/>
                </a:lnTo>
                <a:lnTo>
                  <a:pt x="3941" y="3022"/>
                </a:lnTo>
                <a:lnTo>
                  <a:pt x="3918" y="3047"/>
                </a:lnTo>
                <a:lnTo>
                  <a:pt x="3881" y="3096"/>
                </a:lnTo>
                <a:lnTo>
                  <a:pt x="3867" y="3131"/>
                </a:lnTo>
                <a:lnTo>
                  <a:pt x="3863" y="3168"/>
                </a:lnTo>
                <a:lnTo>
                  <a:pt x="3875" y="3315"/>
                </a:lnTo>
                <a:lnTo>
                  <a:pt x="3895" y="3381"/>
                </a:lnTo>
                <a:lnTo>
                  <a:pt x="3911" y="3419"/>
                </a:lnTo>
                <a:lnTo>
                  <a:pt x="3958" y="3508"/>
                </a:lnTo>
                <a:lnTo>
                  <a:pt x="4020" y="3607"/>
                </a:lnTo>
                <a:lnTo>
                  <a:pt x="4092" y="3703"/>
                </a:lnTo>
                <a:lnTo>
                  <a:pt x="4170" y="3786"/>
                </a:lnTo>
                <a:lnTo>
                  <a:pt x="4255" y="3864"/>
                </a:lnTo>
                <a:lnTo>
                  <a:pt x="4395" y="3978"/>
                </a:lnTo>
                <a:lnTo>
                  <a:pt x="4637" y="4170"/>
                </a:lnTo>
                <a:lnTo>
                  <a:pt x="4833" y="4350"/>
                </a:lnTo>
                <a:lnTo>
                  <a:pt x="5106" y="4607"/>
                </a:lnTo>
                <a:lnTo>
                  <a:pt x="5185" y="4705"/>
                </a:lnTo>
                <a:lnTo>
                  <a:pt x="5257" y="4819"/>
                </a:lnTo>
                <a:lnTo>
                  <a:pt x="5284" y="4880"/>
                </a:lnTo>
                <a:lnTo>
                  <a:pt x="5302" y="4941"/>
                </a:lnTo>
                <a:lnTo>
                  <a:pt x="5314" y="5003"/>
                </a:lnTo>
                <a:lnTo>
                  <a:pt x="5325" y="5131"/>
                </a:lnTo>
                <a:lnTo>
                  <a:pt x="5328" y="5316"/>
                </a:lnTo>
                <a:lnTo>
                  <a:pt x="5324" y="5435"/>
                </a:lnTo>
                <a:lnTo>
                  <a:pt x="5309" y="5565"/>
                </a:lnTo>
                <a:lnTo>
                  <a:pt x="5283" y="5701"/>
                </a:lnTo>
                <a:lnTo>
                  <a:pt x="5232" y="5901"/>
                </a:lnTo>
                <a:lnTo>
                  <a:pt x="5187" y="6020"/>
                </a:lnTo>
                <a:lnTo>
                  <a:pt x="5135" y="6125"/>
                </a:lnTo>
                <a:lnTo>
                  <a:pt x="5072" y="6222"/>
                </a:lnTo>
                <a:lnTo>
                  <a:pt x="5002" y="6317"/>
                </a:lnTo>
                <a:lnTo>
                  <a:pt x="4896" y="6445"/>
                </a:lnTo>
                <a:lnTo>
                  <a:pt x="4812" y="6521"/>
                </a:lnTo>
                <a:lnTo>
                  <a:pt x="4716" y="6584"/>
                </a:lnTo>
                <a:lnTo>
                  <a:pt x="4605" y="6636"/>
                </a:lnTo>
                <a:lnTo>
                  <a:pt x="4430" y="6705"/>
                </a:lnTo>
                <a:lnTo>
                  <a:pt x="4321" y="6737"/>
                </a:lnTo>
                <a:lnTo>
                  <a:pt x="4210" y="6758"/>
                </a:lnTo>
                <a:lnTo>
                  <a:pt x="4091" y="6767"/>
                </a:lnTo>
                <a:lnTo>
                  <a:pt x="3939" y="6765"/>
                </a:lnTo>
                <a:lnTo>
                  <a:pt x="3881" y="6749"/>
                </a:lnTo>
                <a:lnTo>
                  <a:pt x="3856" y="6727"/>
                </a:lnTo>
                <a:lnTo>
                  <a:pt x="3828" y="6693"/>
                </a:lnTo>
                <a:lnTo>
                  <a:pt x="3798" y="6648"/>
                </a:lnTo>
                <a:lnTo>
                  <a:pt x="3772" y="6597"/>
                </a:lnTo>
                <a:lnTo>
                  <a:pt x="3752" y="6542"/>
                </a:lnTo>
                <a:lnTo>
                  <a:pt x="3738" y="6484"/>
                </a:lnTo>
                <a:lnTo>
                  <a:pt x="3728" y="6424"/>
                </a:lnTo>
                <a:lnTo>
                  <a:pt x="3721" y="6361"/>
                </a:lnTo>
                <a:lnTo>
                  <a:pt x="3709" y="6237"/>
                </a:lnTo>
                <a:lnTo>
                  <a:pt x="3690" y="5965"/>
                </a:lnTo>
                <a:lnTo>
                  <a:pt x="3657" y="5748"/>
                </a:lnTo>
                <a:lnTo>
                  <a:pt x="3630" y="5635"/>
                </a:lnTo>
                <a:lnTo>
                  <a:pt x="3595" y="5523"/>
                </a:lnTo>
                <a:lnTo>
                  <a:pt x="3555" y="5427"/>
                </a:lnTo>
                <a:lnTo>
                  <a:pt x="3508" y="5345"/>
                </a:lnTo>
                <a:lnTo>
                  <a:pt x="3443" y="5256"/>
                </a:lnTo>
                <a:lnTo>
                  <a:pt x="3367" y="5166"/>
                </a:lnTo>
                <a:lnTo>
                  <a:pt x="3286" y="5082"/>
                </a:lnTo>
                <a:lnTo>
                  <a:pt x="3197" y="5011"/>
                </a:lnTo>
                <a:lnTo>
                  <a:pt x="3100" y="4952"/>
                </a:lnTo>
                <a:lnTo>
                  <a:pt x="2991" y="4904"/>
                </a:lnTo>
                <a:lnTo>
                  <a:pt x="2816" y="4834"/>
                </a:lnTo>
                <a:lnTo>
                  <a:pt x="2402" y="4685"/>
                </a:lnTo>
                <a:lnTo>
                  <a:pt x="2294" y="4626"/>
                </a:lnTo>
                <a:lnTo>
                  <a:pt x="2151" y="4526"/>
                </a:lnTo>
                <a:lnTo>
                  <a:pt x="2005" y="4402"/>
                </a:lnTo>
                <a:lnTo>
                  <a:pt x="1853" y="4244"/>
                </a:lnTo>
                <a:lnTo>
                  <a:pt x="1293" y="3709"/>
                </a:lnTo>
                <a:lnTo>
                  <a:pt x="1195" y="3615"/>
                </a:lnTo>
                <a:lnTo>
                  <a:pt x="1114" y="3524"/>
                </a:lnTo>
                <a:lnTo>
                  <a:pt x="955" y="3302"/>
                </a:lnTo>
                <a:lnTo>
                  <a:pt x="926" y="3266"/>
                </a:lnTo>
                <a:lnTo>
                  <a:pt x="619" y="3061"/>
                </a:lnTo>
                <a:lnTo>
                  <a:pt x="542" y="3008"/>
                </a:lnTo>
                <a:lnTo>
                  <a:pt x="476" y="2950"/>
                </a:lnTo>
                <a:lnTo>
                  <a:pt x="403" y="2864"/>
                </a:lnTo>
                <a:lnTo>
                  <a:pt x="187" y="2575"/>
                </a:lnTo>
                <a:lnTo>
                  <a:pt x="125" y="2491"/>
                </a:lnTo>
                <a:lnTo>
                  <a:pt x="95" y="2436"/>
                </a:lnTo>
                <a:lnTo>
                  <a:pt x="70" y="2414"/>
                </a:lnTo>
                <a:lnTo>
                  <a:pt x="57" y="2401"/>
                </a:lnTo>
                <a:lnTo>
                  <a:pt x="58" y="2393"/>
                </a:lnTo>
                <a:lnTo>
                  <a:pt x="90" y="2391"/>
                </a:lnTo>
                <a:lnTo>
                  <a:pt x="97" y="2390"/>
                </a:lnTo>
                <a:lnTo>
                  <a:pt x="94" y="2379"/>
                </a:lnTo>
                <a:lnTo>
                  <a:pt x="70" y="2371"/>
                </a:lnTo>
                <a:lnTo>
                  <a:pt x="62" y="2364"/>
                </a:lnTo>
                <a:lnTo>
                  <a:pt x="49" y="2351"/>
                </a:lnTo>
                <a:lnTo>
                  <a:pt x="29" y="2295"/>
                </a:lnTo>
                <a:lnTo>
                  <a:pt x="17" y="2262"/>
                </a:lnTo>
                <a:lnTo>
                  <a:pt x="5" y="2208"/>
                </a:lnTo>
                <a:lnTo>
                  <a:pt x="0" y="2164"/>
                </a:lnTo>
                <a:lnTo>
                  <a:pt x="1" y="2131"/>
                </a:lnTo>
                <a:lnTo>
                  <a:pt x="8" y="2109"/>
                </a:lnTo>
                <a:lnTo>
                  <a:pt x="41" y="2076"/>
                </a:lnTo>
                <a:lnTo>
                  <a:pt x="158" y="2023"/>
                </a:lnTo>
                <a:lnTo>
                  <a:pt x="401" y="1942"/>
                </a:lnTo>
                <a:lnTo>
                  <a:pt x="754" y="1847"/>
                </a:lnTo>
                <a:lnTo>
                  <a:pt x="1034" y="1764"/>
                </a:lnTo>
                <a:lnTo>
                  <a:pt x="1301" y="1669"/>
                </a:lnTo>
                <a:lnTo>
                  <a:pt x="1552" y="1567"/>
                </a:lnTo>
                <a:lnTo>
                  <a:pt x="1704" y="1495"/>
                </a:lnTo>
                <a:lnTo>
                  <a:pt x="1796" y="1442"/>
                </a:lnTo>
                <a:lnTo>
                  <a:pt x="2006" y="1289"/>
                </a:lnTo>
                <a:lnTo>
                  <a:pt x="2281" y="1036"/>
                </a:lnTo>
                <a:lnTo>
                  <a:pt x="2296" y="1007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52" name="Freeform 635"/>
          <p:cNvSpPr>
            <a:spLocks/>
          </p:cNvSpPr>
          <p:nvPr/>
        </p:nvSpPr>
        <p:spPr bwMode="auto">
          <a:xfrm>
            <a:off x="1054721" y="1838857"/>
            <a:ext cx="2147888" cy="1943646"/>
          </a:xfrm>
          <a:custGeom>
            <a:avLst/>
            <a:gdLst>
              <a:gd name="T0" fmla="*/ 9090 w 9473"/>
              <a:gd name="T1" fmla="*/ 8408 h 9214"/>
              <a:gd name="T2" fmla="*/ 8420 w 9473"/>
              <a:gd name="T3" fmla="*/ 8335 h 9214"/>
              <a:gd name="T4" fmla="*/ 8253 w 9473"/>
              <a:gd name="T5" fmla="*/ 8194 h 9214"/>
              <a:gd name="T6" fmla="*/ 8163 w 9473"/>
              <a:gd name="T7" fmla="*/ 7952 h 9214"/>
              <a:gd name="T8" fmla="*/ 7654 w 9473"/>
              <a:gd name="T9" fmla="*/ 7755 h 9214"/>
              <a:gd name="T10" fmla="*/ 7079 w 9473"/>
              <a:gd name="T11" fmla="*/ 6453 h 9214"/>
              <a:gd name="T12" fmla="*/ 6847 w 9473"/>
              <a:gd name="T13" fmla="*/ 5573 h 9214"/>
              <a:gd name="T14" fmla="*/ 6578 w 9473"/>
              <a:gd name="T15" fmla="*/ 5160 h 9214"/>
              <a:gd name="T16" fmla="*/ 5924 w 9473"/>
              <a:gd name="T17" fmla="*/ 4481 h 9214"/>
              <a:gd name="T18" fmla="*/ 5785 w 9473"/>
              <a:gd name="T19" fmla="*/ 4180 h 9214"/>
              <a:gd name="T20" fmla="*/ 5538 w 9473"/>
              <a:gd name="T21" fmla="*/ 3579 h 9214"/>
              <a:gd name="T22" fmla="*/ 5066 w 9473"/>
              <a:gd name="T23" fmla="*/ 3577 h 9214"/>
              <a:gd name="T24" fmla="*/ 4810 w 9473"/>
              <a:gd name="T25" fmla="*/ 3274 h 9214"/>
              <a:gd name="T26" fmla="*/ 4420 w 9473"/>
              <a:gd name="T27" fmla="*/ 3118 h 9214"/>
              <a:gd name="T28" fmla="*/ 3945 w 9473"/>
              <a:gd name="T29" fmla="*/ 3048 h 9214"/>
              <a:gd name="T30" fmla="*/ 3723 w 9473"/>
              <a:gd name="T31" fmla="*/ 2816 h 9214"/>
              <a:gd name="T32" fmla="*/ 3554 w 9473"/>
              <a:gd name="T33" fmla="*/ 2493 h 9214"/>
              <a:gd name="T34" fmla="*/ 3394 w 9473"/>
              <a:gd name="T35" fmla="*/ 2415 h 9214"/>
              <a:gd name="T36" fmla="*/ 3087 w 9473"/>
              <a:gd name="T37" fmla="*/ 2148 h 9214"/>
              <a:gd name="T38" fmla="*/ 2730 w 9473"/>
              <a:gd name="T39" fmla="*/ 2028 h 9214"/>
              <a:gd name="T40" fmla="*/ 2552 w 9473"/>
              <a:gd name="T41" fmla="*/ 1750 h 9214"/>
              <a:gd name="T42" fmla="*/ 2063 w 9473"/>
              <a:gd name="T43" fmla="*/ 1479 h 9214"/>
              <a:gd name="T44" fmla="*/ 1715 w 9473"/>
              <a:gd name="T45" fmla="*/ 1091 h 9214"/>
              <a:gd name="T46" fmla="*/ 1512 w 9473"/>
              <a:gd name="T47" fmla="*/ 1058 h 9214"/>
              <a:gd name="T48" fmla="*/ 1779 w 9473"/>
              <a:gd name="T49" fmla="*/ 812 h 9214"/>
              <a:gd name="T50" fmla="*/ 1805 w 9473"/>
              <a:gd name="T51" fmla="*/ 561 h 9214"/>
              <a:gd name="T52" fmla="*/ 1701 w 9473"/>
              <a:gd name="T53" fmla="*/ 3 h 9214"/>
              <a:gd name="T54" fmla="*/ 1215 w 9473"/>
              <a:gd name="T55" fmla="*/ 68 h 9214"/>
              <a:gd name="T56" fmla="*/ 939 w 9473"/>
              <a:gd name="T57" fmla="*/ 217 h 9214"/>
              <a:gd name="T58" fmla="*/ 812 w 9473"/>
              <a:gd name="T59" fmla="*/ 563 h 9214"/>
              <a:gd name="T60" fmla="*/ 500 w 9473"/>
              <a:gd name="T61" fmla="*/ 1258 h 9214"/>
              <a:gd name="T62" fmla="*/ 260 w 9473"/>
              <a:gd name="T63" fmla="*/ 1524 h 9214"/>
              <a:gd name="T64" fmla="*/ 72 w 9473"/>
              <a:gd name="T65" fmla="*/ 1509 h 9214"/>
              <a:gd name="T66" fmla="*/ 4 w 9473"/>
              <a:gd name="T67" fmla="*/ 1380 h 9214"/>
              <a:gd name="T68" fmla="*/ 328 w 9473"/>
              <a:gd name="T69" fmla="*/ 2597 h 9214"/>
              <a:gd name="T70" fmla="*/ 524 w 9473"/>
              <a:gd name="T71" fmla="*/ 3021 h 9214"/>
              <a:gd name="T72" fmla="*/ 718 w 9473"/>
              <a:gd name="T73" fmla="*/ 3102 h 9214"/>
              <a:gd name="T74" fmla="*/ 1058 w 9473"/>
              <a:gd name="T75" fmla="*/ 3151 h 9214"/>
              <a:gd name="T76" fmla="*/ 1632 w 9473"/>
              <a:gd name="T77" fmla="*/ 3677 h 9214"/>
              <a:gd name="T78" fmla="*/ 2318 w 9473"/>
              <a:gd name="T79" fmla="*/ 4493 h 9214"/>
              <a:gd name="T80" fmla="*/ 2478 w 9473"/>
              <a:gd name="T81" fmla="*/ 5612 h 9214"/>
              <a:gd name="T82" fmla="*/ 3038 w 9473"/>
              <a:gd name="T83" fmla="*/ 7381 h 9214"/>
              <a:gd name="T84" fmla="*/ 3048 w 9473"/>
              <a:gd name="T85" fmla="*/ 8347 h 9214"/>
              <a:gd name="T86" fmla="*/ 2930 w 9473"/>
              <a:gd name="T87" fmla="*/ 8752 h 9214"/>
              <a:gd name="T88" fmla="*/ 2669 w 9473"/>
              <a:gd name="T89" fmla="*/ 9075 h 9214"/>
              <a:gd name="T90" fmla="*/ 2380 w 9473"/>
              <a:gd name="T91" fmla="*/ 9214 h 9214"/>
              <a:gd name="T92" fmla="*/ 2074 w 9473"/>
              <a:gd name="T93" fmla="*/ 9164 h 9214"/>
              <a:gd name="T94" fmla="*/ 1621 w 9473"/>
              <a:gd name="T95" fmla="*/ 9200 h 9214"/>
              <a:gd name="T96" fmla="*/ 1105 w 9473"/>
              <a:gd name="T97" fmla="*/ 9023 h 9214"/>
              <a:gd name="T98" fmla="*/ 459 w 9473"/>
              <a:gd name="T99" fmla="*/ 8567 h 9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473" h="9214">
                <a:moveTo>
                  <a:pt x="9473" y="8317"/>
                </a:moveTo>
                <a:lnTo>
                  <a:pt x="9442" y="8327"/>
                </a:lnTo>
                <a:lnTo>
                  <a:pt x="9205" y="8391"/>
                </a:lnTo>
                <a:lnTo>
                  <a:pt x="9090" y="8408"/>
                </a:lnTo>
                <a:lnTo>
                  <a:pt x="8926" y="8416"/>
                </a:lnTo>
                <a:lnTo>
                  <a:pt x="8719" y="8401"/>
                </a:lnTo>
                <a:lnTo>
                  <a:pt x="8554" y="8372"/>
                </a:lnTo>
                <a:lnTo>
                  <a:pt x="8420" y="8335"/>
                </a:lnTo>
                <a:lnTo>
                  <a:pt x="8345" y="8310"/>
                </a:lnTo>
                <a:lnTo>
                  <a:pt x="8286" y="8277"/>
                </a:lnTo>
                <a:lnTo>
                  <a:pt x="8263" y="8236"/>
                </a:lnTo>
                <a:lnTo>
                  <a:pt x="8253" y="8194"/>
                </a:lnTo>
                <a:lnTo>
                  <a:pt x="8250" y="8152"/>
                </a:lnTo>
                <a:lnTo>
                  <a:pt x="8241" y="8075"/>
                </a:lnTo>
                <a:lnTo>
                  <a:pt x="8210" y="7994"/>
                </a:lnTo>
                <a:lnTo>
                  <a:pt x="8163" y="7952"/>
                </a:lnTo>
                <a:lnTo>
                  <a:pt x="8099" y="7917"/>
                </a:lnTo>
                <a:lnTo>
                  <a:pt x="7965" y="7869"/>
                </a:lnTo>
                <a:lnTo>
                  <a:pt x="7798" y="7817"/>
                </a:lnTo>
                <a:lnTo>
                  <a:pt x="7654" y="7755"/>
                </a:lnTo>
                <a:lnTo>
                  <a:pt x="7563" y="7654"/>
                </a:lnTo>
                <a:lnTo>
                  <a:pt x="7342" y="7202"/>
                </a:lnTo>
                <a:lnTo>
                  <a:pt x="7155" y="6697"/>
                </a:lnTo>
                <a:lnTo>
                  <a:pt x="7079" y="6453"/>
                </a:lnTo>
                <a:lnTo>
                  <a:pt x="6967" y="5958"/>
                </a:lnTo>
                <a:lnTo>
                  <a:pt x="6937" y="5841"/>
                </a:lnTo>
                <a:lnTo>
                  <a:pt x="6877" y="5651"/>
                </a:lnTo>
                <a:lnTo>
                  <a:pt x="6847" y="5573"/>
                </a:lnTo>
                <a:lnTo>
                  <a:pt x="6788" y="5438"/>
                </a:lnTo>
                <a:lnTo>
                  <a:pt x="6751" y="5373"/>
                </a:lnTo>
                <a:lnTo>
                  <a:pt x="6706" y="5306"/>
                </a:lnTo>
                <a:lnTo>
                  <a:pt x="6578" y="5160"/>
                </a:lnTo>
                <a:lnTo>
                  <a:pt x="6325" y="4913"/>
                </a:lnTo>
                <a:lnTo>
                  <a:pt x="6161" y="4747"/>
                </a:lnTo>
                <a:lnTo>
                  <a:pt x="6020" y="4597"/>
                </a:lnTo>
                <a:lnTo>
                  <a:pt x="5924" y="4481"/>
                </a:lnTo>
                <a:lnTo>
                  <a:pt x="5870" y="4402"/>
                </a:lnTo>
                <a:lnTo>
                  <a:pt x="5833" y="4343"/>
                </a:lnTo>
                <a:lnTo>
                  <a:pt x="5809" y="4287"/>
                </a:lnTo>
                <a:lnTo>
                  <a:pt x="5785" y="4180"/>
                </a:lnTo>
                <a:lnTo>
                  <a:pt x="5755" y="3830"/>
                </a:lnTo>
                <a:lnTo>
                  <a:pt x="5719" y="3647"/>
                </a:lnTo>
                <a:lnTo>
                  <a:pt x="5663" y="3587"/>
                </a:lnTo>
                <a:lnTo>
                  <a:pt x="5538" y="3579"/>
                </a:lnTo>
                <a:lnTo>
                  <a:pt x="5415" y="3588"/>
                </a:lnTo>
                <a:lnTo>
                  <a:pt x="5319" y="3590"/>
                </a:lnTo>
                <a:lnTo>
                  <a:pt x="5115" y="3592"/>
                </a:lnTo>
                <a:lnTo>
                  <a:pt x="5066" y="3577"/>
                </a:lnTo>
                <a:lnTo>
                  <a:pt x="5042" y="3559"/>
                </a:lnTo>
                <a:lnTo>
                  <a:pt x="5013" y="3526"/>
                </a:lnTo>
                <a:lnTo>
                  <a:pt x="4844" y="3295"/>
                </a:lnTo>
                <a:lnTo>
                  <a:pt x="4810" y="3274"/>
                </a:lnTo>
                <a:lnTo>
                  <a:pt x="4747" y="3259"/>
                </a:lnTo>
                <a:lnTo>
                  <a:pt x="4643" y="3241"/>
                </a:lnTo>
                <a:lnTo>
                  <a:pt x="4581" y="3211"/>
                </a:lnTo>
                <a:lnTo>
                  <a:pt x="4420" y="3118"/>
                </a:lnTo>
                <a:lnTo>
                  <a:pt x="4331" y="3086"/>
                </a:lnTo>
                <a:lnTo>
                  <a:pt x="4232" y="3076"/>
                </a:lnTo>
                <a:lnTo>
                  <a:pt x="4023" y="3069"/>
                </a:lnTo>
                <a:lnTo>
                  <a:pt x="3945" y="3048"/>
                </a:lnTo>
                <a:lnTo>
                  <a:pt x="3906" y="3024"/>
                </a:lnTo>
                <a:lnTo>
                  <a:pt x="3859" y="2983"/>
                </a:lnTo>
                <a:lnTo>
                  <a:pt x="3801" y="2925"/>
                </a:lnTo>
                <a:lnTo>
                  <a:pt x="3723" y="2816"/>
                </a:lnTo>
                <a:lnTo>
                  <a:pt x="3653" y="2733"/>
                </a:lnTo>
                <a:lnTo>
                  <a:pt x="3603" y="2650"/>
                </a:lnTo>
                <a:lnTo>
                  <a:pt x="3584" y="2605"/>
                </a:lnTo>
                <a:lnTo>
                  <a:pt x="3554" y="2493"/>
                </a:lnTo>
                <a:lnTo>
                  <a:pt x="3531" y="2467"/>
                </a:lnTo>
                <a:lnTo>
                  <a:pt x="3499" y="2450"/>
                </a:lnTo>
                <a:lnTo>
                  <a:pt x="3462" y="2438"/>
                </a:lnTo>
                <a:lnTo>
                  <a:pt x="3394" y="2415"/>
                </a:lnTo>
                <a:lnTo>
                  <a:pt x="3327" y="2376"/>
                </a:lnTo>
                <a:lnTo>
                  <a:pt x="3274" y="2334"/>
                </a:lnTo>
                <a:lnTo>
                  <a:pt x="3169" y="2213"/>
                </a:lnTo>
                <a:lnTo>
                  <a:pt x="3087" y="2148"/>
                </a:lnTo>
                <a:lnTo>
                  <a:pt x="3031" y="2119"/>
                </a:lnTo>
                <a:lnTo>
                  <a:pt x="2866" y="2076"/>
                </a:lnTo>
                <a:lnTo>
                  <a:pt x="2785" y="2049"/>
                </a:lnTo>
                <a:lnTo>
                  <a:pt x="2730" y="2028"/>
                </a:lnTo>
                <a:lnTo>
                  <a:pt x="2696" y="2000"/>
                </a:lnTo>
                <a:lnTo>
                  <a:pt x="2670" y="1964"/>
                </a:lnTo>
                <a:lnTo>
                  <a:pt x="2638" y="1899"/>
                </a:lnTo>
                <a:lnTo>
                  <a:pt x="2552" y="1750"/>
                </a:lnTo>
                <a:lnTo>
                  <a:pt x="2503" y="1695"/>
                </a:lnTo>
                <a:lnTo>
                  <a:pt x="2447" y="1654"/>
                </a:lnTo>
                <a:lnTo>
                  <a:pt x="2386" y="1625"/>
                </a:lnTo>
                <a:lnTo>
                  <a:pt x="2063" y="1479"/>
                </a:lnTo>
                <a:lnTo>
                  <a:pt x="1905" y="1386"/>
                </a:lnTo>
                <a:lnTo>
                  <a:pt x="1867" y="1348"/>
                </a:lnTo>
                <a:lnTo>
                  <a:pt x="1840" y="1305"/>
                </a:lnTo>
                <a:lnTo>
                  <a:pt x="1715" y="1091"/>
                </a:lnTo>
                <a:lnTo>
                  <a:pt x="1682" y="1069"/>
                </a:lnTo>
                <a:lnTo>
                  <a:pt x="1636" y="1064"/>
                </a:lnTo>
                <a:lnTo>
                  <a:pt x="1521" y="1068"/>
                </a:lnTo>
                <a:lnTo>
                  <a:pt x="1512" y="1058"/>
                </a:lnTo>
                <a:lnTo>
                  <a:pt x="1509" y="1039"/>
                </a:lnTo>
                <a:lnTo>
                  <a:pt x="1527" y="1012"/>
                </a:lnTo>
                <a:lnTo>
                  <a:pt x="1580" y="968"/>
                </a:lnTo>
                <a:lnTo>
                  <a:pt x="1779" y="812"/>
                </a:lnTo>
                <a:lnTo>
                  <a:pt x="1793" y="785"/>
                </a:lnTo>
                <a:lnTo>
                  <a:pt x="1799" y="751"/>
                </a:lnTo>
                <a:lnTo>
                  <a:pt x="1802" y="700"/>
                </a:lnTo>
                <a:lnTo>
                  <a:pt x="1805" y="561"/>
                </a:lnTo>
                <a:lnTo>
                  <a:pt x="1793" y="63"/>
                </a:lnTo>
                <a:lnTo>
                  <a:pt x="1753" y="15"/>
                </a:lnTo>
                <a:lnTo>
                  <a:pt x="1732" y="8"/>
                </a:lnTo>
                <a:lnTo>
                  <a:pt x="1701" y="3"/>
                </a:lnTo>
                <a:lnTo>
                  <a:pt x="1661" y="0"/>
                </a:lnTo>
                <a:lnTo>
                  <a:pt x="1543" y="4"/>
                </a:lnTo>
                <a:lnTo>
                  <a:pt x="1377" y="29"/>
                </a:lnTo>
                <a:lnTo>
                  <a:pt x="1215" y="68"/>
                </a:lnTo>
                <a:lnTo>
                  <a:pt x="1090" y="111"/>
                </a:lnTo>
                <a:lnTo>
                  <a:pt x="1006" y="156"/>
                </a:lnTo>
                <a:lnTo>
                  <a:pt x="957" y="195"/>
                </a:lnTo>
                <a:lnTo>
                  <a:pt x="939" y="217"/>
                </a:lnTo>
                <a:lnTo>
                  <a:pt x="920" y="251"/>
                </a:lnTo>
                <a:lnTo>
                  <a:pt x="870" y="371"/>
                </a:lnTo>
                <a:lnTo>
                  <a:pt x="842" y="459"/>
                </a:lnTo>
                <a:lnTo>
                  <a:pt x="812" y="563"/>
                </a:lnTo>
                <a:lnTo>
                  <a:pt x="718" y="887"/>
                </a:lnTo>
                <a:lnTo>
                  <a:pt x="654" y="1009"/>
                </a:lnTo>
                <a:lnTo>
                  <a:pt x="609" y="1085"/>
                </a:lnTo>
                <a:lnTo>
                  <a:pt x="500" y="1258"/>
                </a:lnTo>
                <a:lnTo>
                  <a:pt x="398" y="1407"/>
                </a:lnTo>
                <a:lnTo>
                  <a:pt x="334" y="1485"/>
                </a:lnTo>
                <a:lnTo>
                  <a:pt x="293" y="1517"/>
                </a:lnTo>
                <a:lnTo>
                  <a:pt x="260" y="1524"/>
                </a:lnTo>
                <a:lnTo>
                  <a:pt x="202" y="1520"/>
                </a:lnTo>
                <a:lnTo>
                  <a:pt x="89" y="1549"/>
                </a:lnTo>
                <a:lnTo>
                  <a:pt x="82" y="1537"/>
                </a:lnTo>
                <a:lnTo>
                  <a:pt x="72" y="1509"/>
                </a:lnTo>
                <a:lnTo>
                  <a:pt x="23" y="1372"/>
                </a:lnTo>
                <a:lnTo>
                  <a:pt x="1" y="1340"/>
                </a:lnTo>
                <a:lnTo>
                  <a:pt x="0" y="1353"/>
                </a:lnTo>
                <a:lnTo>
                  <a:pt x="4" y="1380"/>
                </a:lnTo>
                <a:lnTo>
                  <a:pt x="33" y="1511"/>
                </a:lnTo>
                <a:lnTo>
                  <a:pt x="84" y="1711"/>
                </a:lnTo>
                <a:lnTo>
                  <a:pt x="190" y="2062"/>
                </a:lnTo>
                <a:lnTo>
                  <a:pt x="328" y="2597"/>
                </a:lnTo>
                <a:lnTo>
                  <a:pt x="414" y="2845"/>
                </a:lnTo>
                <a:lnTo>
                  <a:pt x="454" y="2928"/>
                </a:lnTo>
                <a:lnTo>
                  <a:pt x="489" y="2983"/>
                </a:lnTo>
                <a:lnTo>
                  <a:pt x="524" y="3021"/>
                </a:lnTo>
                <a:lnTo>
                  <a:pt x="588" y="3075"/>
                </a:lnTo>
                <a:lnTo>
                  <a:pt x="648" y="3103"/>
                </a:lnTo>
                <a:lnTo>
                  <a:pt x="680" y="3106"/>
                </a:lnTo>
                <a:lnTo>
                  <a:pt x="718" y="3102"/>
                </a:lnTo>
                <a:lnTo>
                  <a:pt x="892" y="3068"/>
                </a:lnTo>
                <a:lnTo>
                  <a:pt x="931" y="3076"/>
                </a:lnTo>
                <a:lnTo>
                  <a:pt x="984" y="3103"/>
                </a:lnTo>
                <a:lnTo>
                  <a:pt x="1058" y="3151"/>
                </a:lnTo>
                <a:lnTo>
                  <a:pt x="1143" y="3210"/>
                </a:lnTo>
                <a:lnTo>
                  <a:pt x="1285" y="3319"/>
                </a:lnTo>
                <a:lnTo>
                  <a:pt x="1357" y="3387"/>
                </a:lnTo>
                <a:lnTo>
                  <a:pt x="1632" y="3677"/>
                </a:lnTo>
                <a:lnTo>
                  <a:pt x="1997" y="4066"/>
                </a:lnTo>
                <a:lnTo>
                  <a:pt x="2234" y="4331"/>
                </a:lnTo>
                <a:lnTo>
                  <a:pt x="2278" y="4397"/>
                </a:lnTo>
                <a:lnTo>
                  <a:pt x="2318" y="4493"/>
                </a:lnTo>
                <a:lnTo>
                  <a:pt x="2365" y="4620"/>
                </a:lnTo>
                <a:lnTo>
                  <a:pt x="2395" y="4725"/>
                </a:lnTo>
                <a:lnTo>
                  <a:pt x="2419" y="4894"/>
                </a:lnTo>
                <a:lnTo>
                  <a:pt x="2478" y="5612"/>
                </a:lnTo>
                <a:lnTo>
                  <a:pt x="2616" y="6167"/>
                </a:lnTo>
                <a:lnTo>
                  <a:pt x="2711" y="6459"/>
                </a:lnTo>
                <a:lnTo>
                  <a:pt x="3015" y="7282"/>
                </a:lnTo>
                <a:lnTo>
                  <a:pt x="3038" y="7381"/>
                </a:lnTo>
                <a:lnTo>
                  <a:pt x="3041" y="7488"/>
                </a:lnTo>
                <a:lnTo>
                  <a:pt x="3025" y="7793"/>
                </a:lnTo>
                <a:lnTo>
                  <a:pt x="3029" y="8007"/>
                </a:lnTo>
                <a:lnTo>
                  <a:pt x="3048" y="8347"/>
                </a:lnTo>
                <a:lnTo>
                  <a:pt x="3038" y="8434"/>
                </a:lnTo>
                <a:lnTo>
                  <a:pt x="3015" y="8532"/>
                </a:lnTo>
                <a:lnTo>
                  <a:pt x="2976" y="8646"/>
                </a:lnTo>
                <a:lnTo>
                  <a:pt x="2930" y="8752"/>
                </a:lnTo>
                <a:lnTo>
                  <a:pt x="2879" y="8841"/>
                </a:lnTo>
                <a:lnTo>
                  <a:pt x="2819" y="8929"/>
                </a:lnTo>
                <a:lnTo>
                  <a:pt x="2748" y="9007"/>
                </a:lnTo>
                <a:lnTo>
                  <a:pt x="2669" y="9075"/>
                </a:lnTo>
                <a:lnTo>
                  <a:pt x="2581" y="9136"/>
                </a:lnTo>
                <a:lnTo>
                  <a:pt x="2505" y="9180"/>
                </a:lnTo>
                <a:lnTo>
                  <a:pt x="2445" y="9204"/>
                </a:lnTo>
                <a:lnTo>
                  <a:pt x="2380" y="9214"/>
                </a:lnTo>
                <a:lnTo>
                  <a:pt x="2338" y="9210"/>
                </a:lnTo>
                <a:lnTo>
                  <a:pt x="2290" y="9201"/>
                </a:lnTo>
                <a:lnTo>
                  <a:pt x="2147" y="9167"/>
                </a:lnTo>
                <a:lnTo>
                  <a:pt x="2074" y="9164"/>
                </a:lnTo>
                <a:lnTo>
                  <a:pt x="1984" y="9167"/>
                </a:lnTo>
                <a:lnTo>
                  <a:pt x="1888" y="9176"/>
                </a:lnTo>
                <a:lnTo>
                  <a:pt x="1708" y="9202"/>
                </a:lnTo>
                <a:lnTo>
                  <a:pt x="1621" y="9200"/>
                </a:lnTo>
                <a:lnTo>
                  <a:pt x="1540" y="9190"/>
                </a:lnTo>
                <a:lnTo>
                  <a:pt x="1458" y="9166"/>
                </a:lnTo>
                <a:lnTo>
                  <a:pt x="1337" y="9121"/>
                </a:lnTo>
                <a:lnTo>
                  <a:pt x="1105" y="9023"/>
                </a:lnTo>
                <a:lnTo>
                  <a:pt x="946" y="8942"/>
                </a:lnTo>
                <a:lnTo>
                  <a:pt x="816" y="8846"/>
                </a:lnTo>
                <a:lnTo>
                  <a:pt x="565" y="8632"/>
                </a:lnTo>
                <a:lnTo>
                  <a:pt x="459" y="8567"/>
                </a:lnTo>
                <a:lnTo>
                  <a:pt x="228" y="8438"/>
                </a:lnTo>
                <a:lnTo>
                  <a:pt x="49" y="8321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53" name="Freeform 636"/>
          <p:cNvSpPr>
            <a:spLocks/>
          </p:cNvSpPr>
          <p:nvPr/>
        </p:nvSpPr>
        <p:spPr bwMode="auto">
          <a:xfrm>
            <a:off x="3059733" y="1295345"/>
            <a:ext cx="1606550" cy="1679275"/>
          </a:xfrm>
          <a:custGeom>
            <a:avLst/>
            <a:gdLst>
              <a:gd name="T0" fmla="*/ 2 w 7088"/>
              <a:gd name="T1" fmla="*/ 363 h 7953"/>
              <a:gd name="T2" fmla="*/ 48 w 7088"/>
              <a:gd name="T3" fmla="*/ 804 h 7953"/>
              <a:gd name="T4" fmla="*/ 324 w 7088"/>
              <a:gd name="T5" fmla="*/ 1514 h 7953"/>
              <a:gd name="T6" fmla="*/ 392 w 7088"/>
              <a:gd name="T7" fmla="*/ 2101 h 7953"/>
              <a:gd name="T8" fmla="*/ 439 w 7088"/>
              <a:gd name="T9" fmla="*/ 2343 h 7953"/>
              <a:gd name="T10" fmla="*/ 600 w 7088"/>
              <a:gd name="T11" fmla="*/ 2643 h 7953"/>
              <a:gd name="T12" fmla="*/ 721 w 7088"/>
              <a:gd name="T13" fmla="*/ 2762 h 7953"/>
              <a:gd name="T14" fmla="*/ 941 w 7088"/>
              <a:gd name="T15" fmla="*/ 2822 h 7953"/>
              <a:gd name="T16" fmla="*/ 1274 w 7088"/>
              <a:gd name="T17" fmla="*/ 2805 h 7953"/>
              <a:gd name="T18" fmla="*/ 1578 w 7088"/>
              <a:gd name="T19" fmla="*/ 2598 h 7953"/>
              <a:gd name="T20" fmla="*/ 2631 w 7088"/>
              <a:gd name="T21" fmla="*/ 1450 h 7953"/>
              <a:gd name="T22" fmla="*/ 2999 w 7088"/>
              <a:gd name="T23" fmla="*/ 1143 h 7953"/>
              <a:gd name="T24" fmla="*/ 3198 w 7088"/>
              <a:gd name="T25" fmla="*/ 1119 h 7953"/>
              <a:gd name="T26" fmla="*/ 3342 w 7088"/>
              <a:gd name="T27" fmla="*/ 1165 h 7953"/>
              <a:gd name="T28" fmla="*/ 3340 w 7088"/>
              <a:gd name="T29" fmla="*/ 1211 h 7953"/>
              <a:gd name="T30" fmla="*/ 3382 w 7088"/>
              <a:gd name="T31" fmla="*/ 1202 h 7953"/>
              <a:gd name="T32" fmla="*/ 3403 w 7088"/>
              <a:gd name="T33" fmla="*/ 1488 h 7953"/>
              <a:gd name="T34" fmla="*/ 3221 w 7088"/>
              <a:gd name="T35" fmla="*/ 2332 h 7953"/>
              <a:gd name="T36" fmla="*/ 3116 w 7088"/>
              <a:gd name="T37" fmla="*/ 2733 h 7953"/>
              <a:gd name="T38" fmla="*/ 3309 w 7088"/>
              <a:gd name="T39" fmla="*/ 3149 h 7953"/>
              <a:gd name="T40" fmla="*/ 3366 w 7088"/>
              <a:gd name="T41" fmla="*/ 3404 h 7953"/>
              <a:gd name="T42" fmla="*/ 3089 w 7088"/>
              <a:gd name="T43" fmla="*/ 4213 h 7953"/>
              <a:gd name="T44" fmla="*/ 3067 w 7088"/>
              <a:gd name="T45" fmla="*/ 4349 h 7953"/>
              <a:gd name="T46" fmla="*/ 3112 w 7088"/>
              <a:gd name="T47" fmla="*/ 4437 h 7953"/>
              <a:gd name="T48" fmla="*/ 3727 w 7088"/>
              <a:gd name="T49" fmla="*/ 4747 h 7953"/>
              <a:gd name="T50" fmla="*/ 4174 w 7088"/>
              <a:gd name="T51" fmla="*/ 4918 h 7953"/>
              <a:gd name="T52" fmla="*/ 4336 w 7088"/>
              <a:gd name="T53" fmla="*/ 4884 h 7953"/>
              <a:gd name="T54" fmla="*/ 6012 w 7088"/>
              <a:gd name="T55" fmla="*/ 3690 h 7953"/>
              <a:gd name="T56" fmla="*/ 6362 w 7088"/>
              <a:gd name="T57" fmla="*/ 3390 h 7953"/>
              <a:gd name="T58" fmla="*/ 6479 w 7088"/>
              <a:gd name="T59" fmla="*/ 3335 h 7953"/>
              <a:gd name="T60" fmla="*/ 6510 w 7088"/>
              <a:gd name="T61" fmla="*/ 3368 h 7953"/>
              <a:gd name="T62" fmla="*/ 6537 w 7088"/>
              <a:gd name="T63" fmla="*/ 3340 h 7953"/>
              <a:gd name="T64" fmla="*/ 6613 w 7088"/>
              <a:gd name="T65" fmla="*/ 3358 h 7953"/>
              <a:gd name="T66" fmla="*/ 6851 w 7088"/>
              <a:gd name="T67" fmla="*/ 3492 h 7953"/>
              <a:gd name="T68" fmla="*/ 7025 w 7088"/>
              <a:gd name="T69" fmla="*/ 3661 h 7953"/>
              <a:gd name="T70" fmla="*/ 7084 w 7088"/>
              <a:gd name="T71" fmla="*/ 3842 h 7953"/>
              <a:gd name="T72" fmla="*/ 7070 w 7088"/>
              <a:gd name="T73" fmla="*/ 5253 h 7953"/>
              <a:gd name="T74" fmla="*/ 7040 w 7088"/>
              <a:gd name="T75" fmla="*/ 5427 h 7953"/>
              <a:gd name="T76" fmla="*/ 6959 w 7088"/>
              <a:gd name="T77" fmla="*/ 5486 h 7953"/>
              <a:gd name="T78" fmla="*/ 6726 w 7088"/>
              <a:gd name="T79" fmla="*/ 5334 h 7953"/>
              <a:gd name="T80" fmla="*/ 6570 w 7088"/>
              <a:gd name="T81" fmla="*/ 5244 h 7953"/>
              <a:gd name="T82" fmla="*/ 6369 w 7088"/>
              <a:gd name="T83" fmla="*/ 5281 h 7953"/>
              <a:gd name="T84" fmla="*/ 6190 w 7088"/>
              <a:gd name="T85" fmla="*/ 5441 h 7953"/>
              <a:gd name="T86" fmla="*/ 6056 w 7088"/>
              <a:gd name="T87" fmla="*/ 5675 h 7953"/>
              <a:gd name="T88" fmla="*/ 5862 w 7088"/>
              <a:gd name="T89" fmla="*/ 6249 h 7953"/>
              <a:gd name="T90" fmla="*/ 5533 w 7088"/>
              <a:gd name="T91" fmla="*/ 6697 h 7953"/>
              <a:gd name="T92" fmla="*/ 5475 w 7088"/>
              <a:gd name="T93" fmla="*/ 6907 h 7953"/>
              <a:gd name="T94" fmla="*/ 5396 w 7088"/>
              <a:gd name="T95" fmla="*/ 6982 h 7953"/>
              <a:gd name="T96" fmla="*/ 4682 w 7088"/>
              <a:gd name="T97" fmla="*/ 7105 h 7953"/>
              <a:gd name="T98" fmla="*/ 4287 w 7088"/>
              <a:gd name="T99" fmla="*/ 7245 h 7953"/>
              <a:gd name="T100" fmla="*/ 3258 w 7088"/>
              <a:gd name="T101" fmla="*/ 7901 h 7953"/>
              <a:gd name="T102" fmla="*/ 3092 w 7088"/>
              <a:gd name="T103" fmla="*/ 7951 h 7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088" h="7953">
                <a:moveTo>
                  <a:pt x="39" y="0"/>
                </a:moveTo>
                <a:lnTo>
                  <a:pt x="22" y="113"/>
                </a:lnTo>
                <a:lnTo>
                  <a:pt x="2" y="363"/>
                </a:lnTo>
                <a:lnTo>
                  <a:pt x="0" y="476"/>
                </a:lnTo>
                <a:lnTo>
                  <a:pt x="13" y="638"/>
                </a:lnTo>
                <a:lnTo>
                  <a:pt x="48" y="804"/>
                </a:lnTo>
                <a:lnTo>
                  <a:pt x="94" y="970"/>
                </a:lnTo>
                <a:lnTo>
                  <a:pt x="261" y="1353"/>
                </a:lnTo>
                <a:lnTo>
                  <a:pt x="324" y="1514"/>
                </a:lnTo>
                <a:lnTo>
                  <a:pt x="376" y="1699"/>
                </a:lnTo>
                <a:lnTo>
                  <a:pt x="391" y="1810"/>
                </a:lnTo>
                <a:lnTo>
                  <a:pt x="392" y="2101"/>
                </a:lnTo>
                <a:lnTo>
                  <a:pt x="395" y="2169"/>
                </a:lnTo>
                <a:lnTo>
                  <a:pt x="404" y="2232"/>
                </a:lnTo>
                <a:lnTo>
                  <a:pt x="439" y="2343"/>
                </a:lnTo>
                <a:lnTo>
                  <a:pt x="506" y="2488"/>
                </a:lnTo>
                <a:lnTo>
                  <a:pt x="551" y="2572"/>
                </a:lnTo>
                <a:lnTo>
                  <a:pt x="600" y="2643"/>
                </a:lnTo>
                <a:lnTo>
                  <a:pt x="656" y="2706"/>
                </a:lnTo>
                <a:lnTo>
                  <a:pt x="687" y="2735"/>
                </a:lnTo>
                <a:lnTo>
                  <a:pt x="721" y="2762"/>
                </a:lnTo>
                <a:lnTo>
                  <a:pt x="769" y="2787"/>
                </a:lnTo>
                <a:lnTo>
                  <a:pt x="841" y="2808"/>
                </a:lnTo>
                <a:lnTo>
                  <a:pt x="941" y="2822"/>
                </a:lnTo>
                <a:lnTo>
                  <a:pt x="1156" y="2828"/>
                </a:lnTo>
                <a:lnTo>
                  <a:pt x="1226" y="2820"/>
                </a:lnTo>
                <a:lnTo>
                  <a:pt x="1274" y="2805"/>
                </a:lnTo>
                <a:lnTo>
                  <a:pt x="1378" y="2747"/>
                </a:lnTo>
                <a:lnTo>
                  <a:pt x="1479" y="2678"/>
                </a:lnTo>
                <a:lnTo>
                  <a:pt x="1578" y="2598"/>
                </a:lnTo>
                <a:lnTo>
                  <a:pt x="1671" y="2513"/>
                </a:lnTo>
                <a:lnTo>
                  <a:pt x="2446" y="1642"/>
                </a:lnTo>
                <a:lnTo>
                  <a:pt x="2631" y="1450"/>
                </a:lnTo>
                <a:lnTo>
                  <a:pt x="2787" y="1302"/>
                </a:lnTo>
                <a:lnTo>
                  <a:pt x="2910" y="1201"/>
                </a:lnTo>
                <a:lnTo>
                  <a:pt x="2999" y="1143"/>
                </a:lnTo>
                <a:lnTo>
                  <a:pt x="3065" y="1118"/>
                </a:lnTo>
                <a:lnTo>
                  <a:pt x="3128" y="1114"/>
                </a:lnTo>
                <a:lnTo>
                  <a:pt x="3198" y="1119"/>
                </a:lnTo>
                <a:lnTo>
                  <a:pt x="3270" y="1136"/>
                </a:lnTo>
                <a:lnTo>
                  <a:pt x="3318" y="1154"/>
                </a:lnTo>
                <a:lnTo>
                  <a:pt x="3342" y="1165"/>
                </a:lnTo>
                <a:lnTo>
                  <a:pt x="3347" y="1174"/>
                </a:lnTo>
                <a:lnTo>
                  <a:pt x="3339" y="1203"/>
                </a:lnTo>
                <a:lnTo>
                  <a:pt x="3340" y="1211"/>
                </a:lnTo>
                <a:lnTo>
                  <a:pt x="3344" y="1213"/>
                </a:lnTo>
                <a:lnTo>
                  <a:pt x="3377" y="1197"/>
                </a:lnTo>
                <a:lnTo>
                  <a:pt x="3382" y="1202"/>
                </a:lnTo>
                <a:lnTo>
                  <a:pt x="3405" y="1271"/>
                </a:lnTo>
                <a:lnTo>
                  <a:pt x="3413" y="1363"/>
                </a:lnTo>
                <a:lnTo>
                  <a:pt x="3403" y="1488"/>
                </a:lnTo>
                <a:lnTo>
                  <a:pt x="3378" y="1643"/>
                </a:lnTo>
                <a:lnTo>
                  <a:pt x="3301" y="2008"/>
                </a:lnTo>
                <a:lnTo>
                  <a:pt x="3221" y="2332"/>
                </a:lnTo>
                <a:lnTo>
                  <a:pt x="3160" y="2529"/>
                </a:lnTo>
                <a:lnTo>
                  <a:pt x="3131" y="2637"/>
                </a:lnTo>
                <a:lnTo>
                  <a:pt x="3116" y="2733"/>
                </a:lnTo>
                <a:lnTo>
                  <a:pt x="3120" y="2800"/>
                </a:lnTo>
                <a:lnTo>
                  <a:pt x="3135" y="2865"/>
                </a:lnTo>
                <a:lnTo>
                  <a:pt x="3309" y="3149"/>
                </a:lnTo>
                <a:lnTo>
                  <a:pt x="3353" y="3243"/>
                </a:lnTo>
                <a:lnTo>
                  <a:pt x="3369" y="3323"/>
                </a:lnTo>
                <a:lnTo>
                  <a:pt x="3366" y="3404"/>
                </a:lnTo>
                <a:lnTo>
                  <a:pt x="3342" y="3502"/>
                </a:lnTo>
                <a:lnTo>
                  <a:pt x="3121" y="4123"/>
                </a:lnTo>
                <a:lnTo>
                  <a:pt x="3089" y="4213"/>
                </a:lnTo>
                <a:lnTo>
                  <a:pt x="3073" y="4273"/>
                </a:lnTo>
                <a:lnTo>
                  <a:pt x="3066" y="4324"/>
                </a:lnTo>
                <a:lnTo>
                  <a:pt x="3067" y="4349"/>
                </a:lnTo>
                <a:lnTo>
                  <a:pt x="3074" y="4376"/>
                </a:lnTo>
                <a:lnTo>
                  <a:pt x="3085" y="4403"/>
                </a:lnTo>
                <a:lnTo>
                  <a:pt x="3112" y="4437"/>
                </a:lnTo>
                <a:lnTo>
                  <a:pt x="3158" y="4467"/>
                </a:lnTo>
                <a:lnTo>
                  <a:pt x="3258" y="4517"/>
                </a:lnTo>
                <a:lnTo>
                  <a:pt x="3727" y="4747"/>
                </a:lnTo>
                <a:lnTo>
                  <a:pt x="3952" y="4841"/>
                </a:lnTo>
                <a:lnTo>
                  <a:pt x="4097" y="4895"/>
                </a:lnTo>
                <a:lnTo>
                  <a:pt x="4174" y="4918"/>
                </a:lnTo>
                <a:lnTo>
                  <a:pt x="4215" y="4922"/>
                </a:lnTo>
                <a:lnTo>
                  <a:pt x="4272" y="4915"/>
                </a:lnTo>
                <a:lnTo>
                  <a:pt x="4336" y="4884"/>
                </a:lnTo>
                <a:lnTo>
                  <a:pt x="5010" y="4413"/>
                </a:lnTo>
                <a:lnTo>
                  <a:pt x="5794" y="3850"/>
                </a:lnTo>
                <a:lnTo>
                  <a:pt x="6012" y="3690"/>
                </a:lnTo>
                <a:lnTo>
                  <a:pt x="6114" y="3612"/>
                </a:lnTo>
                <a:lnTo>
                  <a:pt x="6312" y="3435"/>
                </a:lnTo>
                <a:lnTo>
                  <a:pt x="6362" y="3390"/>
                </a:lnTo>
                <a:lnTo>
                  <a:pt x="6408" y="3361"/>
                </a:lnTo>
                <a:lnTo>
                  <a:pt x="6456" y="3342"/>
                </a:lnTo>
                <a:lnTo>
                  <a:pt x="6479" y="3335"/>
                </a:lnTo>
                <a:lnTo>
                  <a:pt x="6488" y="3335"/>
                </a:lnTo>
                <a:lnTo>
                  <a:pt x="6504" y="3364"/>
                </a:lnTo>
                <a:lnTo>
                  <a:pt x="6510" y="3368"/>
                </a:lnTo>
                <a:lnTo>
                  <a:pt x="6517" y="3366"/>
                </a:lnTo>
                <a:lnTo>
                  <a:pt x="6532" y="3344"/>
                </a:lnTo>
                <a:lnTo>
                  <a:pt x="6537" y="3340"/>
                </a:lnTo>
                <a:lnTo>
                  <a:pt x="6546" y="3341"/>
                </a:lnTo>
                <a:lnTo>
                  <a:pt x="6567" y="3343"/>
                </a:lnTo>
                <a:lnTo>
                  <a:pt x="6613" y="3358"/>
                </a:lnTo>
                <a:lnTo>
                  <a:pt x="6687" y="3385"/>
                </a:lnTo>
                <a:lnTo>
                  <a:pt x="6760" y="3424"/>
                </a:lnTo>
                <a:lnTo>
                  <a:pt x="6851" y="3492"/>
                </a:lnTo>
                <a:lnTo>
                  <a:pt x="6911" y="3544"/>
                </a:lnTo>
                <a:lnTo>
                  <a:pt x="6973" y="3602"/>
                </a:lnTo>
                <a:lnTo>
                  <a:pt x="7025" y="3661"/>
                </a:lnTo>
                <a:lnTo>
                  <a:pt x="7058" y="3713"/>
                </a:lnTo>
                <a:lnTo>
                  <a:pt x="7074" y="3759"/>
                </a:lnTo>
                <a:lnTo>
                  <a:pt x="7084" y="3842"/>
                </a:lnTo>
                <a:lnTo>
                  <a:pt x="7088" y="4316"/>
                </a:lnTo>
                <a:lnTo>
                  <a:pt x="7070" y="5170"/>
                </a:lnTo>
                <a:lnTo>
                  <a:pt x="7070" y="5253"/>
                </a:lnTo>
                <a:lnTo>
                  <a:pt x="7060" y="5363"/>
                </a:lnTo>
                <a:lnTo>
                  <a:pt x="7052" y="5397"/>
                </a:lnTo>
                <a:lnTo>
                  <a:pt x="7040" y="5427"/>
                </a:lnTo>
                <a:lnTo>
                  <a:pt x="7022" y="5453"/>
                </a:lnTo>
                <a:lnTo>
                  <a:pt x="6994" y="5475"/>
                </a:lnTo>
                <a:lnTo>
                  <a:pt x="6959" y="5486"/>
                </a:lnTo>
                <a:lnTo>
                  <a:pt x="6921" y="5485"/>
                </a:lnTo>
                <a:lnTo>
                  <a:pt x="6882" y="5467"/>
                </a:lnTo>
                <a:lnTo>
                  <a:pt x="6726" y="5334"/>
                </a:lnTo>
                <a:lnTo>
                  <a:pt x="6678" y="5294"/>
                </a:lnTo>
                <a:lnTo>
                  <a:pt x="6631" y="5263"/>
                </a:lnTo>
                <a:lnTo>
                  <a:pt x="6570" y="5244"/>
                </a:lnTo>
                <a:lnTo>
                  <a:pt x="6487" y="5245"/>
                </a:lnTo>
                <a:lnTo>
                  <a:pt x="6416" y="5259"/>
                </a:lnTo>
                <a:lnTo>
                  <a:pt x="6369" y="5281"/>
                </a:lnTo>
                <a:lnTo>
                  <a:pt x="6320" y="5313"/>
                </a:lnTo>
                <a:lnTo>
                  <a:pt x="6239" y="5387"/>
                </a:lnTo>
                <a:lnTo>
                  <a:pt x="6190" y="5441"/>
                </a:lnTo>
                <a:lnTo>
                  <a:pt x="6144" y="5501"/>
                </a:lnTo>
                <a:lnTo>
                  <a:pt x="6107" y="5559"/>
                </a:lnTo>
                <a:lnTo>
                  <a:pt x="6056" y="5675"/>
                </a:lnTo>
                <a:lnTo>
                  <a:pt x="5970" y="5957"/>
                </a:lnTo>
                <a:lnTo>
                  <a:pt x="5928" y="6079"/>
                </a:lnTo>
                <a:lnTo>
                  <a:pt x="5862" y="6249"/>
                </a:lnTo>
                <a:lnTo>
                  <a:pt x="5816" y="6344"/>
                </a:lnTo>
                <a:lnTo>
                  <a:pt x="5563" y="6654"/>
                </a:lnTo>
                <a:lnTo>
                  <a:pt x="5533" y="6697"/>
                </a:lnTo>
                <a:lnTo>
                  <a:pt x="5505" y="6764"/>
                </a:lnTo>
                <a:lnTo>
                  <a:pt x="5488" y="6852"/>
                </a:lnTo>
                <a:lnTo>
                  <a:pt x="5475" y="6907"/>
                </a:lnTo>
                <a:lnTo>
                  <a:pt x="5463" y="6933"/>
                </a:lnTo>
                <a:lnTo>
                  <a:pt x="5441" y="6957"/>
                </a:lnTo>
                <a:lnTo>
                  <a:pt x="5396" y="6982"/>
                </a:lnTo>
                <a:lnTo>
                  <a:pt x="5319" y="7006"/>
                </a:lnTo>
                <a:lnTo>
                  <a:pt x="4829" y="7081"/>
                </a:lnTo>
                <a:lnTo>
                  <a:pt x="4682" y="7105"/>
                </a:lnTo>
                <a:lnTo>
                  <a:pt x="4555" y="7137"/>
                </a:lnTo>
                <a:lnTo>
                  <a:pt x="4423" y="7183"/>
                </a:lnTo>
                <a:lnTo>
                  <a:pt x="4287" y="7245"/>
                </a:lnTo>
                <a:lnTo>
                  <a:pt x="3818" y="7568"/>
                </a:lnTo>
                <a:lnTo>
                  <a:pt x="3326" y="7861"/>
                </a:lnTo>
                <a:lnTo>
                  <a:pt x="3258" y="7901"/>
                </a:lnTo>
                <a:lnTo>
                  <a:pt x="3179" y="7936"/>
                </a:lnTo>
                <a:lnTo>
                  <a:pt x="3096" y="7953"/>
                </a:lnTo>
                <a:lnTo>
                  <a:pt x="3092" y="7951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54" name="Freeform 637"/>
          <p:cNvSpPr>
            <a:spLocks/>
          </p:cNvSpPr>
          <p:nvPr/>
        </p:nvSpPr>
        <p:spPr bwMode="auto">
          <a:xfrm>
            <a:off x="1065833" y="4831126"/>
            <a:ext cx="941388" cy="1451827"/>
          </a:xfrm>
          <a:custGeom>
            <a:avLst/>
            <a:gdLst>
              <a:gd name="T0" fmla="*/ 3871 w 4154"/>
              <a:gd name="T1" fmla="*/ 6813 h 6885"/>
              <a:gd name="T2" fmla="*/ 3593 w 4154"/>
              <a:gd name="T3" fmla="*/ 6486 h 6885"/>
              <a:gd name="T4" fmla="*/ 3308 w 4154"/>
              <a:gd name="T5" fmla="*/ 6256 h 6885"/>
              <a:gd name="T6" fmla="*/ 3120 w 4154"/>
              <a:gd name="T7" fmla="*/ 6060 h 6885"/>
              <a:gd name="T8" fmla="*/ 2990 w 4154"/>
              <a:gd name="T9" fmla="*/ 5882 h 6885"/>
              <a:gd name="T10" fmla="*/ 2941 w 4154"/>
              <a:gd name="T11" fmla="*/ 5784 h 6885"/>
              <a:gd name="T12" fmla="*/ 2920 w 4154"/>
              <a:gd name="T13" fmla="*/ 5696 h 6885"/>
              <a:gd name="T14" fmla="*/ 2938 w 4154"/>
              <a:gd name="T15" fmla="*/ 5580 h 6885"/>
              <a:gd name="T16" fmla="*/ 3199 w 4154"/>
              <a:gd name="T17" fmla="*/ 5285 h 6885"/>
              <a:gd name="T18" fmla="*/ 3367 w 4154"/>
              <a:gd name="T19" fmla="*/ 5127 h 6885"/>
              <a:gd name="T20" fmla="*/ 3641 w 4154"/>
              <a:gd name="T21" fmla="*/ 4951 h 6885"/>
              <a:gd name="T22" fmla="*/ 3706 w 4154"/>
              <a:gd name="T23" fmla="*/ 4888 h 6885"/>
              <a:gd name="T24" fmla="*/ 3703 w 4154"/>
              <a:gd name="T25" fmla="*/ 4731 h 6885"/>
              <a:gd name="T26" fmla="*/ 3702 w 4154"/>
              <a:gd name="T27" fmla="*/ 4636 h 6885"/>
              <a:gd name="T28" fmla="*/ 3762 w 4154"/>
              <a:gd name="T29" fmla="*/ 4604 h 6885"/>
              <a:gd name="T30" fmla="*/ 4020 w 4154"/>
              <a:gd name="T31" fmla="*/ 4648 h 6885"/>
              <a:gd name="T32" fmla="*/ 4105 w 4154"/>
              <a:gd name="T33" fmla="*/ 4624 h 6885"/>
              <a:gd name="T34" fmla="*/ 4131 w 4154"/>
              <a:gd name="T35" fmla="*/ 4588 h 6885"/>
              <a:gd name="T36" fmla="*/ 4132 w 4154"/>
              <a:gd name="T37" fmla="*/ 4307 h 6885"/>
              <a:gd name="T38" fmla="*/ 4148 w 4154"/>
              <a:gd name="T39" fmla="*/ 4034 h 6885"/>
              <a:gd name="T40" fmla="*/ 4151 w 4154"/>
              <a:gd name="T41" fmla="*/ 3941 h 6885"/>
              <a:gd name="T42" fmla="*/ 4000 w 4154"/>
              <a:gd name="T43" fmla="*/ 3792 h 6885"/>
              <a:gd name="T44" fmla="*/ 3826 w 4154"/>
              <a:gd name="T45" fmla="*/ 3610 h 6885"/>
              <a:gd name="T46" fmla="*/ 3520 w 4154"/>
              <a:gd name="T47" fmla="*/ 3082 h 6885"/>
              <a:gd name="T48" fmla="*/ 3421 w 4154"/>
              <a:gd name="T49" fmla="*/ 2845 h 6885"/>
              <a:gd name="T50" fmla="*/ 3357 w 4154"/>
              <a:gd name="T51" fmla="*/ 2739 h 6885"/>
              <a:gd name="T52" fmla="*/ 3276 w 4154"/>
              <a:gd name="T53" fmla="*/ 2660 h 6885"/>
              <a:gd name="T54" fmla="*/ 3179 w 4154"/>
              <a:gd name="T55" fmla="*/ 2608 h 6885"/>
              <a:gd name="T56" fmla="*/ 3071 w 4154"/>
              <a:gd name="T57" fmla="*/ 2582 h 6885"/>
              <a:gd name="T58" fmla="*/ 2952 w 4154"/>
              <a:gd name="T59" fmla="*/ 2583 h 6885"/>
              <a:gd name="T60" fmla="*/ 2829 w 4154"/>
              <a:gd name="T61" fmla="*/ 2612 h 6885"/>
              <a:gd name="T62" fmla="*/ 2484 w 4154"/>
              <a:gd name="T63" fmla="*/ 2842 h 6885"/>
              <a:gd name="T64" fmla="*/ 2390 w 4154"/>
              <a:gd name="T65" fmla="*/ 2904 h 6885"/>
              <a:gd name="T66" fmla="*/ 2311 w 4154"/>
              <a:gd name="T67" fmla="*/ 2916 h 6885"/>
              <a:gd name="T68" fmla="*/ 2272 w 4154"/>
              <a:gd name="T69" fmla="*/ 2875 h 6885"/>
              <a:gd name="T70" fmla="*/ 2241 w 4154"/>
              <a:gd name="T71" fmla="*/ 2611 h 6885"/>
              <a:gd name="T72" fmla="*/ 2233 w 4154"/>
              <a:gd name="T73" fmla="*/ 2494 h 6885"/>
              <a:gd name="T74" fmla="*/ 1829 w 4154"/>
              <a:gd name="T75" fmla="*/ 2053 h 6885"/>
              <a:gd name="T76" fmla="*/ 1552 w 4154"/>
              <a:gd name="T77" fmla="*/ 1790 h 6885"/>
              <a:gd name="T78" fmla="*/ 1410 w 4154"/>
              <a:gd name="T79" fmla="*/ 1702 h 6885"/>
              <a:gd name="T80" fmla="*/ 954 w 4154"/>
              <a:gd name="T81" fmla="*/ 1647 h 6885"/>
              <a:gd name="T82" fmla="*/ 823 w 4154"/>
              <a:gd name="T83" fmla="*/ 1623 h 6885"/>
              <a:gd name="T84" fmla="*/ 782 w 4154"/>
              <a:gd name="T85" fmla="*/ 1588 h 6885"/>
              <a:gd name="T86" fmla="*/ 827 w 4154"/>
              <a:gd name="T87" fmla="*/ 1258 h 6885"/>
              <a:gd name="T88" fmla="*/ 840 w 4154"/>
              <a:gd name="T89" fmla="*/ 1095 h 6885"/>
              <a:gd name="T90" fmla="*/ 805 w 4154"/>
              <a:gd name="T91" fmla="*/ 983 h 6885"/>
              <a:gd name="T92" fmla="*/ 114 w 4154"/>
              <a:gd name="T93" fmla="*/ 135 h 6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154" h="6885">
                <a:moveTo>
                  <a:pt x="3945" y="6885"/>
                </a:moveTo>
                <a:lnTo>
                  <a:pt x="3871" y="6813"/>
                </a:lnTo>
                <a:lnTo>
                  <a:pt x="3671" y="6570"/>
                </a:lnTo>
                <a:lnTo>
                  <a:pt x="3593" y="6486"/>
                </a:lnTo>
                <a:lnTo>
                  <a:pt x="3420" y="6350"/>
                </a:lnTo>
                <a:lnTo>
                  <a:pt x="3308" y="6256"/>
                </a:lnTo>
                <a:lnTo>
                  <a:pt x="3203" y="6151"/>
                </a:lnTo>
                <a:lnTo>
                  <a:pt x="3120" y="6060"/>
                </a:lnTo>
                <a:lnTo>
                  <a:pt x="3055" y="5978"/>
                </a:lnTo>
                <a:lnTo>
                  <a:pt x="2990" y="5882"/>
                </a:lnTo>
                <a:lnTo>
                  <a:pt x="2963" y="5833"/>
                </a:lnTo>
                <a:lnTo>
                  <a:pt x="2941" y="5784"/>
                </a:lnTo>
                <a:lnTo>
                  <a:pt x="2927" y="5739"/>
                </a:lnTo>
                <a:lnTo>
                  <a:pt x="2920" y="5696"/>
                </a:lnTo>
                <a:lnTo>
                  <a:pt x="2920" y="5654"/>
                </a:lnTo>
                <a:lnTo>
                  <a:pt x="2938" y="5580"/>
                </a:lnTo>
                <a:lnTo>
                  <a:pt x="2971" y="5520"/>
                </a:lnTo>
                <a:lnTo>
                  <a:pt x="3199" y="5285"/>
                </a:lnTo>
                <a:lnTo>
                  <a:pt x="3274" y="5207"/>
                </a:lnTo>
                <a:lnTo>
                  <a:pt x="3367" y="5127"/>
                </a:lnTo>
                <a:lnTo>
                  <a:pt x="3469" y="5050"/>
                </a:lnTo>
                <a:lnTo>
                  <a:pt x="3641" y="4951"/>
                </a:lnTo>
                <a:lnTo>
                  <a:pt x="3686" y="4921"/>
                </a:lnTo>
                <a:lnTo>
                  <a:pt x="3706" y="4888"/>
                </a:lnTo>
                <a:lnTo>
                  <a:pt x="3714" y="4853"/>
                </a:lnTo>
                <a:lnTo>
                  <a:pt x="3703" y="4731"/>
                </a:lnTo>
                <a:lnTo>
                  <a:pt x="3696" y="4675"/>
                </a:lnTo>
                <a:lnTo>
                  <a:pt x="3702" y="4636"/>
                </a:lnTo>
                <a:lnTo>
                  <a:pt x="3722" y="4612"/>
                </a:lnTo>
                <a:lnTo>
                  <a:pt x="3762" y="4604"/>
                </a:lnTo>
                <a:lnTo>
                  <a:pt x="3942" y="4638"/>
                </a:lnTo>
                <a:lnTo>
                  <a:pt x="4020" y="4648"/>
                </a:lnTo>
                <a:lnTo>
                  <a:pt x="4071" y="4643"/>
                </a:lnTo>
                <a:lnTo>
                  <a:pt x="4105" y="4624"/>
                </a:lnTo>
                <a:lnTo>
                  <a:pt x="4119" y="4607"/>
                </a:lnTo>
                <a:lnTo>
                  <a:pt x="4131" y="4588"/>
                </a:lnTo>
                <a:lnTo>
                  <a:pt x="4142" y="4478"/>
                </a:lnTo>
                <a:lnTo>
                  <a:pt x="4132" y="4307"/>
                </a:lnTo>
                <a:lnTo>
                  <a:pt x="4131" y="4191"/>
                </a:lnTo>
                <a:lnTo>
                  <a:pt x="4148" y="4034"/>
                </a:lnTo>
                <a:lnTo>
                  <a:pt x="4154" y="3977"/>
                </a:lnTo>
                <a:lnTo>
                  <a:pt x="4151" y="3941"/>
                </a:lnTo>
                <a:lnTo>
                  <a:pt x="4121" y="3896"/>
                </a:lnTo>
                <a:lnTo>
                  <a:pt x="4000" y="3792"/>
                </a:lnTo>
                <a:lnTo>
                  <a:pt x="3909" y="3711"/>
                </a:lnTo>
                <a:lnTo>
                  <a:pt x="3826" y="3610"/>
                </a:lnTo>
                <a:lnTo>
                  <a:pt x="3580" y="3188"/>
                </a:lnTo>
                <a:lnTo>
                  <a:pt x="3520" y="3082"/>
                </a:lnTo>
                <a:lnTo>
                  <a:pt x="3447" y="2905"/>
                </a:lnTo>
                <a:lnTo>
                  <a:pt x="3421" y="2845"/>
                </a:lnTo>
                <a:lnTo>
                  <a:pt x="3392" y="2789"/>
                </a:lnTo>
                <a:lnTo>
                  <a:pt x="3357" y="2739"/>
                </a:lnTo>
                <a:lnTo>
                  <a:pt x="3318" y="2696"/>
                </a:lnTo>
                <a:lnTo>
                  <a:pt x="3276" y="2660"/>
                </a:lnTo>
                <a:lnTo>
                  <a:pt x="3229" y="2631"/>
                </a:lnTo>
                <a:lnTo>
                  <a:pt x="3179" y="2608"/>
                </a:lnTo>
                <a:lnTo>
                  <a:pt x="3126" y="2593"/>
                </a:lnTo>
                <a:lnTo>
                  <a:pt x="3071" y="2582"/>
                </a:lnTo>
                <a:lnTo>
                  <a:pt x="3012" y="2579"/>
                </a:lnTo>
                <a:lnTo>
                  <a:pt x="2952" y="2583"/>
                </a:lnTo>
                <a:lnTo>
                  <a:pt x="2890" y="2594"/>
                </a:lnTo>
                <a:lnTo>
                  <a:pt x="2829" y="2612"/>
                </a:lnTo>
                <a:lnTo>
                  <a:pt x="2713" y="2672"/>
                </a:lnTo>
                <a:lnTo>
                  <a:pt x="2484" y="2842"/>
                </a:lnTo>
                <a:lnTo>
                  <a:pt x="2438" y="2877"/>
                </a:lnTo>
                <a:lnTo>
                  <a:pt x="2390" y="2904"/>
                </a:lnTo>
                <a:lnTo>
                  <a:pt x="2346" y="2917"/>
                </a:lnTo>
                <a:lnTo>
                  <a:pt x="2311" y="2916"/>
                </a:lnTo>
                <a:lnTo>
                  <a:pt x="2297" y="2911"/>
                </a:lnTo>
                <a:lnTo>
                  <a:pt x="2272" y="2875"/>
                </a:lnTo>
                <a:lnTo>
                  <a:pt x="2246" y="2783"/>
                </a:lnTo>
                <a:lnTo>
                  <a:pt x="2241" y="2611"/>
                </a:lnTo>
                <a:lnTo>
                  <a:pt x="2236" y="2553"/>
                </a:lnTo>
                <a:lnTo>
                  <a:pt x="2233" y="2494"/>
                </a:lnTo>
                <a:lnTo>
                  <a:pt x="2210" y="2454"/>
                </a:lnTo>
                <a:lnTo>
                  <a:pt x="1829" y="2053"/>
                </a:lnTo>
                <a:lnTo>
                  <a:pt x="1685" y="1909"/>
                </a:lnTo>
                <a:lnTo>
                  <a:pt x="1552" y="1790"/>
                </a:lnTo>
                <a:lnTo>
                  <a:pt x="1480" y="1733"/>
                </a:lnTo>
                <a:lnTo>
                  <a:pt x="1410" y="1702"/>
                </a:lnTo>
                <a:lnTo>
                  <a:pt x="1275" y="1674"/>
                </a:lnTo>
                <a:lnTo>
                  <a:pt x="954" y="1647"/>
                </a:lnTo>
                <a:lnTo>
                  <a:pt x="847" y="1631"/>
                </a:lnTo>
                <a:lnTo>
                  <a:pt x="823" y="1623"/>
                </a:lnTo>
                <a:lnTo>
                  <a:pt x="805" y="1613"/>
                </a:lnTo>
                <a:lnTo>
                  <a:pt x="782" y="1588"/>
                </a:lnTo>
                <a:lnTo>
                  <a:pt x="772" y="1543"/>
                </a:lnTo>
                <a:lnTo>
                  <a:pt x="827" y="1258"/>
                </a:lnTo>
                <a:lnTo>
                  <a:pt x="841" y="1137"/>
                </a:lnTo>
                <a:lnTo>
                  <a:pt x="840" y="1095"/>
                </a:lnTo>
                <a:lnTo>
                  <a:pt x="836" y="1061"/>
                </a:lnTo>
                <a:lnTo>
                  <a:pt x="805" y="983"/>
                </a:lnTo>
                <a:lnTo>
                  <a:pt x="719" y="848"/>
                </a:lnTo>
                <a:lnTo>
                  <a:pt x="114" y="13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55" name="Freeform 639"/>
          <p:cNvSpPr>
            <a:spLocks/>
          </p:cNvSpPr>
          <p:nvPr/>
        </p:nvSpPr>
        <p:spPr bwMode="auto">
          <a:xfrm>
            <a:off x="3139108" y="3665825"/>
            <a:ext cx="463550" cy="546466"/>
          </a:xfrm>
          <a:custGeom>
            <a:avLst/>
            <a:gdLst>
              <a:gd name="T0" fmla="*/ 1963 w 2042"/>
              <a:gd name="T1" fmla="*/ 25 h 2588"/>
              <a:gd name="T2" fmla="*/ 1927 w 2042"/>
              <a:gd name="T3" fmla="*/ 40 h 2588"/>
              <a:gd name="T4" fmla="*/ 1907 w 2042"/>
              <a:gd name="T5" fmla="*/ 31 h 2588"/>
              <a:gd name="T6" fmla="*/ 1900 w 2042"/>
              <a:gd name="T7" fmla="*/ 7 h 2588"/>
              <a:gd name="T8" fmla="*/ 1831 w 2042"/>
              <a:gd name="T9" fmla="*/ 40 h 2588"/>
              <a:gd name="T10" fmla="*/ 1322 w 2042"/>
              <a:gd name="T11" fmla="*/ 502 h 2588"/>
              <a:gd name="T12" fmla="*/ 614 w 2042"/>
              <a:gd name="T13" fmla="*/ 899 h 2588"/>
              <a:gd name="T14" fmla="*/ 58 w 2042"/>
              <a:gd name="T15" fmla="*/ 1112 h 2588"/>
              <a:gd name="T16" fmla="*/ 0 w 2042"/>
              <a:gd name="T17" fmla="*/ 1164 h 2588"/>
              <a:gd name="T18" fmla="*/ 33 w 2042"/>
              <a:gd name="T19" fmla="*/ 1277 h 2588"/>
              <a:gd name="T20" fmla="*/ 61 w 2042"/>
              <a:gd name="T21" fmla="*/ 1326 h 2588"/>
              <a:gd name="T22" fmla="*/ 104 w 2042"/>
              <a:gd name="T23" fmla="*/ 1351 h 2588"/>
              <a:gd name="T24" fmla="*/ 126 w 2042"/>
              <a:gd name="T25" fmla="*/ 1363 h 2588"/>
              <a:gd name="T26" fmla="*/ 85 w 2042"/>
              <a:gd name="T27" fmla="*/ 1372 h 2588"/>
              <a:gd name="T28" fmla="*/ 116 w 2042"/>
              <a:gd name="T29" fmla="*/ 1387 h 2588"/>
              <a:gd name="T30" fmla="*/ 156 w 2042"/>
              <a:gd name="T31" fmla="*/ 1451 h 2588"/>
              <a:gd name="T32" fmla="*/ 259 w 2042"/>
              <a:gd name="T33" fmla="*/ 1552 h 2588"/>
              <a:gd name="T34" fmla="*/ 706 w 2042"/>
              <a:gd name="T35" fmla="*/ 1929 h 2588"/>
              <a:gd name="T36" fmla="*/ 1226 w 2042"/>
              <a:gd name="T37" fmla="*/ 2392 h 2588"/>
              <a:gd name="T38" fmla="*/ 1476 w 2042"/>
              <a:gd name="T39" fmla="*/ 2555 h 2588"/>
              <a:gd name="T40" fmla="*/ 1568 w 2042"/>
              <a:gd name="T41" fmla="*/ 2588 h 2588"/>
              <a:gd name="T42" fmla="*/ 1621 w 2042"/>
              <a:gd name="T43" fmla="*/ 2549 h 2588"/>
              <a:gd name="T44" fmla="*/ 1694 w 2042"/>
              <a:gd name="T45" fmla="*/ 2150 h 2588"/>
              <a:gd name="T46" fmla="*/ 1741 w 2042"/>
              <a:gd name="T47" fmla="*/ 1817 h 2588"/>
              <a:gd name="T48" fmla="*/ 1929 w 2042"/>
              <a:gd name="T49" fmla="*/ 1339 h 2588"/>
              <a:gd name="T50" fmla="*/ 2015 w 2042"/>
              <a:gd name="T51" fmla="*/ 1094 h 2588"/>
              <a:gd name="T52" fmla="*/ 1984 w 2042"/>
              <a:gd name="T53" fmla="*/ 622 h 2588"/>
              <a:gd name="T54" fmla="*/ 1973 w 2042"/>
              <a:gd name="T55" fmla="*/ 418 h 2588"/>
              <a:gd name="T56" fmla="*/ 2038 w 2042"/>
              <a:gd name="T57" fmla="*/ 123 h 2588"/>
              <a:gd name="T58" fmla="*/ 2038 w 2042"/>
              <a:gd name="T59" fmla="*/ 48 h 2588"/>
              <a:gd name="T60" fmla="*/ 2019 w 2042"/>
              <a:gd name="T61" fmla="*/ 2 h 2588"/>
              <a:gd name="T62" fmla="*/ 1990 w 2042"/>
              <a:gd name="T63" fmla="*/ 5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42" h="2588">
                <a:moveTo>
                  <a:pt x="1990" y="5"/>
                </a:moveTo>
                <a:lnTo>
                  <a:pt x="1963" y="25"/>
                </a:lnTo>
                <a:lnTo>
                  <a:pt x="1942" y="36"/>
                </a:lnTo>
                <a:lnTo>
                  <a:pt x="1927" y="40"/>
                </a:lnTo>
                <a:lnTo>
                  <a:pt x="1915" y="40"/>
                </a:lnTo>
                <a:lnTo>
                  <a:pt x="1907" y="31"/>
                </a:lnTo>
                <a:lnTo>
                  <a:pt x="1906" y="18"/>
                </a:lnTo>
                <a:lnTo>
                  <a:pt x="1900" y="7"/>
                </a:lnTo>
                <a:lnTo>
                  <a:pt x="1888" y="7"/>
                </a:lnTo>
                <a:lnTo>
                  <a:pt x="1831" y="40"/>
                </a:lnTo>
                <a:lnTo>
                  <a:pt x="1417" y="415"/>
                </a:lnTo>
                <a:lnTo>
                  <a:pt x="1322" y="502"/>
                </a:lnTo>
                <a:lnTo>
                  <a:pt x="1064" y="686"/>
                </a:lnTo>
                <a:lnTo>
                  <a:pt x="614" y="899"/>
                </a:lnTo>
                <a:lnTo>
                  <a:pt x="294" y="1032"/>
                </a:lnTo>
                <a:lnTo>
                  <a:pt x="58" y="1112"/>
                </a:lnTo>
                <a:lnTo>
                  <a:pt x="14" y="1139"/>
                </a:lnTo>
                <a:lnTo>
                  <a:pt x="0" y="1164"/>
                </a:lnTo>
                <a:lnTo>
                  <a:pt x="2" y="1204"/>
                </a:lnTo>
                <a:lnTo>
                  <a:pt x="33" y="1277"/>
                </a:lnTo>
                <a:lnTo>
                  <a:pt x="41" y="1291"/>
                </a:lnTo>
                <a:lnTo>
                  <a:pt x="61" y="1326"/>
                </a:lnTo>
                <a:lnTo>
                  <a:pt x="83" y="1348"/>
                </a:lnTo>
                <a:lnTo>
                  <a:pt x="104" y="1351"/>
                </a:lnTo>
                <a:lnTo>
                  <a:pt x="128" y="1356"/>
                </a:lnTo>
                <a:lnTo>
                  <a:pt x="126" y="1363"/>
                </a:lnTo>
                <a:lnTo>
                  <a:pt x="111" y="1366"/>
                </a:lnTo>
                <a:lnTo>
                  <a:pt x="85" y="1372"/>
                </a:lnTo>
                <a:lnTo>
                  <a:pt x="90" y="1383"/>
                </a:lnTo>
                <a:lnTo>
                  <a:pt x="116" y="1387"/>
                </a:lnTo>
                <a:lnTo>
                  <a:pt x="135" y="1404"/>
                </a:lnTo>
                <a:lnTo>
                  <a:pt x="156" y="1451"/>
                </a:lnTo>
                <a:lnTo>
                  <a:pt x="169" y="1467"/>
                </a:lnTo>
                <a:lnTo>
                  <a:pt x="259" y="1552"/>
                </a:lnTo>
                <a:lnTo>
                  <a:pt x="357" y="1634"/>
                </a:lnTo>
                <a:lnTo>
                  <a:pt x="706" y="1929"/>
                </a:lnTo>
                <a:lnTo>
                  <a:pt x="1051" y="2250"/>
                </a:lnTo>
                <a:lnTo>
                  <a:pt x="1226" y="2392"/>
                </a:lnTo>
                <a:lnTo>
                  <a:pt x="1376" y="2496"/>
                </a:lnTo>
                <a:lnTo>
                  <a:pt x="1476" y="2555"/>
                </a:lnTo>
                <a:lnTo>
                  <a:pt x="1542" y="2584"/>
                </a:lnTo>
                <a:lnTo>
                  <a:pt x="1568" y="2588"/>
                </a:lnTo>
                <a:lnTo>
                  <a:pt x="1601" y="2575"/>
                </a:lnTo>
                <a:lnTo>
                  <a:pt x="1621" y="2549"/>
                </a:lnTo>
                <a:lnTo>
                  <a:pt x="1638" y="2504"/>
                </a:lnTo>
                <a:lnTo>
                  <a:pt x="1694" y="2150"/>
                </a:lnTo>
                <a:lnTo>
                  <a:pt x="1722" y="1921"/>
                </a:lnTo>
                <a:lnTo>
                  <a:pt x="1741" y="1817"/>
                </a:lnTo>
                <a:lnTo>
                  <a:pt x="1787" y="1673"/>
                </a:lnTo>
                <a:lnTo>
                  <a:pt x="1929" y="1339"/>
                </a:lnTo>
                <a:lnTo>
                  <a:pt x="1979" y="1216"/>
                </a:lnTo>
                <a:lnTo>
                  <a:pt x="2015" y="1094"/>
                </a:lnTo>
                <a:lnTo>
                  <a:pt x="2029" y="997"/>
                </a:lnTo>
                <a:lnTo>
                  <a:pt x="1984" y="622"/>
                </a:lnTo>
                <a:lnTo>
                  <a:pt x="1972" y="510"/>
                </a:lnTo>
                <a:lnTo>
                  <a:pt x="1973" y="418"/>
                </a:lnTo>
                <a:lnTo>
                  <a:pt x="2029" y="172"/>
                </a:lnTo>
                <a:lnTo>
                  <a:pt x="2038" y="123"/>
                </a:lnTo>
                <a:lnTo>
                  <a:pt x="2042" y="82"/>
                </a:lnTo>
                <a:lnTo>
                  <a:pt x="2038" y="48"/>
                </a:lnTo>
                <a:lnTo>
                  <a:pt x="2031" y="22"/>
                </a:lnTo>
                <a:lnTo>
                  <a:pt x="2019" y="2"/>
                </a:lnTo>
                <a:lnTo>
                  <a:pt x="2003" y="0"/>
                </a:lnTo>
                <a:lnTo>
                  <a:pt x="1990" y="5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56" name="Freeform 640"/>
          <p:cNvSpPr>
            <a:spLocks/>
          </p:cNvSpPr>
          <p:nvPr/>
        </p:nvSpPr>
        <p:spPr bwMode="auto">
          <a:xfrm>
            <a:off x="3283571" y="2534493"/>
            <a:ext cx="471488" cy="468189"/>
          </a:xfrm>
          <a:custGeom>
            <a:avLst/>
            <a:gdLst>
              <a:gd name="T0" fmla="*/ 0 w 2075"/>
              <a:gd name="T1" fmla="*/ 2219 h 2219"/>
              <a:gd name="T2" fmla="*/ 310 w 2075"/>
              <a:gd name="T3" fmla="*/ 1918 h 2219"/>
              <a:gd name="T4" fmla="*/ 367 w 2075"/>
              <a:gd name="T5" fmla="*/ 1870 h 2219"/>
              <a:gd name="T6" fmla="*/ 421 w 2075"/>
              <a:gd name="T7" fmla="*/ 1815 h 2219"/>
              <a:gd name="T8" fmla="*/ 492 w 2075"/>
              <a:gd name="T9" fmla="*/ 1724 h 2219"/>
              <a:gd name="T10" fmla="*/ 581 w 2075"/>
              <a:gd name="T11" fmla="*/ 1587 h 2219"/>
              <a:gd name="T12" fmla="*/ 645 w 2075"/>
              <a:gd name="T13" fmla="*/ 1467 h 2219"/>
              <a:gd name="T14" fmla="*/ 675 w 2075"/>
              <a:gd name="T15" fmla="*/ 1382 h 2219"/>
              <a:gd name="T16" fmla="*/ 691 w 2075"/>
              <a:gd name="T17" fmla="*/ 1298 h 2219"/>
              <a:gd name="T18" fmla="*/ 694 w 2075"/>
              <a:gd name="T19" fmla="*/ 1206 h 2219"/>
              <a:gd name="T20" fmla="*/ 659 w 2075"/>
              <a:gd name="T21" fmla="*/ 864 h 2219"/>
              <a:gd name="T22" fmla="*/ 644 w 2075"/>
              <a:gd name="T23" fmla="*/ 715 h 2219"/>
              <a:gd name="T24" fmla="*/ 638 w 2075"/>
              <a:gd name="T25" fmla="*/ 625 h 2219"/>
              <a:gd name="T26" fmla="*/ 636 w 2075"/>
              <a:gd name="T27" fmla="*/ 543 h 2219"/>
              <a:gd name="T28" fmla="*/ 642 w 2075"/>
              <a:gd name="T29" fmla="*/ 504 h 2219"/>
              <a:gd name="T30" fmla="*/ 655 w 2075"/>
              <a:gd name="T31" fmla="*/ 465 h 2219"/>
              <a:gd name="T32" fmla="*/ 674 w 2075"/>
              <a:gd name="T33" fmla="*/ 427 h 2219"/>
              <a:gd name="T34" fmla="*/ 699 w 2075"/>
              <a:gd name="T35" fmla="*/ 393 h 2219"/>
              <a:gd name="T36" fmla="*/ 729 w 2075"/>
              <a:gd name="T37" fmla="*/ 363 h 2219"/>
              <a:gd name="T38" fmla="*/ 832 w 2075"/>
              <a:gd name="T39" fmla="*/ 297 h 2219"/>
              <a:gd name="T40" fmla="*/ 1021 w 2075"/>
              <a:gd name="T41" fmla="*/ 211 h 2219"/>
              <a:gd name="T42" fmla="*/ 1228 w 2075"/>
              <a:gd name="T43" fmla="*/ 137 h 2219"/>
              <a:gd name="T44" fmla="*/ 1522 w 2075"/>
              <a:gd name="T45" fmla="*/ 42 h 2219"/>
              <a:gd name="T46" fmla="*/ 1571 w 2075"/>
              <a:gd name="T47" fmla="*/ 27 h 2219"/>
              <a:gd name="T48" fmla="*/ 1611 w 2075"/>
              <a:gd name="T49" fmla="*/ 14 h 2219"/>
              <a:gd name="T50" fmla="*/ 1706 w 2075"/>
              <a:gd name="T51" fmla="*/ 2 h 2219"/>
              <a:gd name="T52" fmla="*/ 1776 w 2075"/>
              <a:gd name="T53" fmla="*/ 0 h 2219"/>
              <a:gd name="T54" fmla="*/ 1851 w 2075"/>
              <a:gd name="T55" fmla="*/ 1 h 2219"/>
              <a:gd name="T56" fmla="*/ 1922 w 2075"/>
              <a:gd name="T57" fmla="*/ 9 h 2219"/>
              <a:gd name="T58" fmla="*/ 1976 w 2075"/>
              <a:gd name="T59" fmla="*/ 27 h 2219"/>
              <a:gd name="T60" fmla="*/ 1997 w 2075"/>
              <a:gd name="T61" fmla="*/ 47 h 2219"/>
              <a:gd name="T62" fmla="*/ 2015 w 2075"/>
              <a:gd name="T63" fmla="*/ 53 h 2219"/>
              <a:gd name="T64" fmla="*/ 2026 w 2075"/>
              <a:gd name="T65" fmla="*/ 46 h 2219"/>
              <a:gd name="T66" fmla="*/ 2035 w 2075"/>
              <a:gd name="T67" fmla="*/ 55 h 2219"/>
              <a:gd name="T68" fmla="*/ 2034 w 2075"/>
              <a:gd name="T69" fmla="*/ 86 h 2219"/>
              <a:gd name="T70" fmla="*/ 2040 w 2075"/>
              <a:gd name="T71" fmla="*/ 98 h 2219"/>
              <a:gd name="T72" fmla="*/ 2048 w 2075"/>
              <a:gd name="T73" fmla="*/ 103 h 2219"/>
              <a:gd name="T74" fmla="*/ 2063 w 2075"/>
              <a:gd name="T75" fmla="*/ 108 h 2219"/>
              <a:gd name="T76" fmla="*/ 2071 w 2075"/>
              <a:gd name="T77" fmla="*/ 118 h 2219"/>
              <a:gd name="T78" fmla="*/ 2075 w 2075"/>
              <a:gd name="T79" fmla="*/ 130 h 2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75" h="2219">
                <a:moveTo>
                  <a:pt x="0" y="2219"/>
                </a:moveTo>
                <a:lnTo>
                  <a:pt x="310" y="1918"/>
                </a:lnTo>
                <a:lnTo>
                  <a:pt x="367" y="1870"/>
                </a:lnTo>
                <a:lnTo>
                  <a:pt x="421" y="1815"/>
                </a:lnTo>
                <a:lnTo>
                  <a:pt x="492" y="1724"/>
                </a:lnTo>
                <a:lnTo>
                  <a:pt x="581" y="1587"/>
                </a:lnTo>
                <a:lnTo>
                  <a:pt x="645" y="1467"/>
                </a:lnTo>
                <a:lnTo>
                  <a:pt x="675" y="1382"/>
                </a:lnTo>
                <a:lnTo>
                  <a:pt x="691" y="1298"/>
                </a:lnTo>
                <a:lnTo>
                  <a:pt x="694" y="1206"/>
                </a:lnTo>
                <a:lnTo>
                  <a:pt x="659" y="864"/>
                </a:lnTo>
                <a:lnTo>
                  <a:pt x="644" y="715"/>
                </a:lnTo>
                <a:lnTo>
                  <a:pt x="638" y="625"/>
                </a:lnTo>
                <a:lnTo>
                  <a:pt x="636" y="543"/>
                </a:lnTo>
                <a:lnTo>
                  <a:pt x="642" y="504"/>
                </a:lnTo>
                <a:lnTo>
                  <a:pt x="655" y="465"/>
                </a:lnTo>
                <a:lnTo>
                  <a:pt x="674" y="427"/>
                </a:lnTo>
                <a:lnTo>
                  <a:pt x="699" y="393"/>
                </a:lnTo>
                <a:lnTo>
                  <a:pt x="729" y="363"/>
                </a:lnTo>
                <a:lnTo>
                  <a:pt x="832" y="297"/>
                </a:lnTo>
                <a:lnTo>
                  <a:pt x="1021" y="211"/>
                </a:lnTo>
                <a:lnTo>
                  <a:pt x="1228" y="137"/>
                </a:lnTo>
                <a:lnTo>
                  <a:pt x="1522" y="42"/>
                </a:lnTo>
                <a:lnTo>
                  <a:pt x="1571" y="27"/>
                </a:lnTo>
                <a:lnTo>
                  <a:pt x="1611" y="14"/>
                </a:lnTo>
                <a:lnTo>
                  <a:pt x="1706" y="2"/>
                </a:lnTo>
                <a:lnTo>
                  <a:pt x="1776" y="0"/>
                </a:lnTo>
                <a:lnTo>
                  <a:pt x="1851" y="1"/>
                </a:lnTo>
                <a:lnTo>
                  <a:pt x="1922" y="9"/>
                </a:lnTo>
                <a:lnTo>
                  <a:pt x="1976" y="27"/>
                </a:lnTo>
                <a:lnTo>
                  <a:pt x="1997" y="47"/>
                </a:lnTo>
                <a:lnTo>
                  <a:pt x="2015" y="53"/>
                </a:lnTo>
                <a:lnTo>
                  <a:pt x="2026" y="46"/>
                </a:lnTo>
                <a:lnTo>
                  <a:pt x="2035" y="55"/>
                </a:lnTo>
                <a:lnTo>
                  <a:pt x="2034" y="86"/>
                </a:lnTo>
                <a:lnTo>
                  <a:pt x="2040" y="98"/>
                </a:lnTo>
                <a:lnTo>
                  <a:pt x="2048" y="103"/>
                </a:lnTo>
                <a:lnTo>
                  <a:pt x="2063" y="108"/>
                </a:lnTo>
                <a:lnTo>
                  <a:pt x="2071" y="118"/>
                </a:lnTo>
                <a:lnTo>
                  <a:pt x="2075" y="13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57" name="Freeform 641"/>
          <p:cNvSpPr>
            <a:spLocks/>
          </p:cNvSpPr>
          <p:nvPr/>
        </p:nvSpPr>
        <p:spPr bwMode="auto">
          <a:xfrm>
            <a:off x="1511921" y="1295345"/>
            <a:ext cx="1860550" cy="2157802"/>
          </a:xfrm>
          <a:custGeom>
            <a:avLst/>
            <a:gdLst>
              <a:gd name="T0" fmla="*/ 8197 w 8199"/>
              <a:gd name="T1" fmla="*/ 9378 h 10222"/>
              <a:gd name="T2" fmla="*/ 8196 w 8199"/>
              <a:gd name="T3" fmla="*/ 9537 h 10222"/>
              <a:gd name="T4" fmla="*/ 8136 w 8199"/>
              <a:gd name="T5" fmla="*/ 9692 h 10222"/>
              <a:gd name="T6" fmla="*/ 8022 w 8199"/>
              <a:gd name="T7" fmla="*/ 9857 h 10222"/>
              <a:gd name="T8" fmla="*/ 7822 w 8199"/>
              <a:gd name="T9" fmla="*/ 10093 h 10222"/>
              <a:gd name="T10" fmla="*/ 7699 w 8199"/>
              <a:gd name="T11" fmla="*/ 10166 h 10222"/>
              <a:gd name="T12" fmla="*/ 7499 w 8199"/>
              <a:gd name="T13" fmla="*/ 10222 h 10222"/>
              <a:gd name="T14" fmla="*/ 7294 w 8199"/>
              <a:gd name="T15" fmla="*/ 10177 h 10222"/>
              <a:gd name="T16" fmla="*/ 6973 w 8199"/>
              <a:gd name="T17" fmla="*/ 9902 h 10222"/>
              <a:gd name="T18" fmla="*/ 6804 w 8199"/>
              <a:gd name="T19" fmla="*/ 9800 h 10222"/>
              <a:gd name="T20" fmla="*/ 6464 w 8199"/>
              <a:gd name="T21" fmla="*/ 9669 h 10222"/>
              <a:gd name="T22" fmla="*/ 6255 w 8199"/>
              <a:gd name="T23" fmla="*/ 9539 h 10222"/>
              <a:gd name="T24" fmla="*/ 6038 w 8199"/>
              <a:gd name="T25" fmla="*/ 9345 h 10222"/>
              <a:gd name="T26" fmla="*/ 5951 w 8199"/>
              <a:gd name="T27" fmla="*/ 9194 h 10222"/>
              <a:gd name="T28" fmla="*/ 5889 w 8199"/>
              <a:gd name="T29" fmla="*/ 8996 h 10222"/>
              <a:gd name="T30" fmla="*/ 5872 w 8199"/>
              <a:gd name="T31" fmla="*/ 8742 h 10222"/>
              <a:gd name="T32" fmla="*/ 5869 w 8199"/>
              <a:gd name="T33" fmla="*/ 8158 h 10222"/>
              <a:gd name="T34" fmla="*/ 5794 w 8199"/>
              <a:gd name="T35" fmla="*/ 7936 h 10222"/>
              <a:gd name="T36" fmla="*/ 5673 w 8199"/>
              <a:gd name="T37" fmla="*/ 7690 h 10222"/>
              <a:gd name="T38" fmla="*/ 5564 w 8199"/>
              <a:gd name="T39" fmla="*/ 7541 h 10222"/>
              <a:gd name="T40" fmla="*/ 5403 w 8199"/>
              <a:gd name="T41" fmla="*/ 7416 h 10222"/>
              <a:gd name="T42" fmla="*/ 4896 w 8199"/>
              <a:gd name="T43" fmla="*/ 7003 h 10222"/>
              <a:gd name="T44" fmla="*/ 4750 w 8199"/>
              <a:gd name="T45" fmla="*/ 6819 h 10222"/>
              <a:gd name="T46" fmla="*/ 4605 w 8199"/>
              <a:gd name="T47" fmla="*/ 6550 h 10222"/>
              <a:gd name="T48" fmla="*/ 4526 w 8199"/>
              <a:gd name="T49" fmla="*/ 6276 h 10222"/>
              <a:gd name="T50" fmla="*/ 4497 w 8199"/>
              <a:gd name="T51" fmla="*/ 5998 h 10222"/>
              <a:gd name="T52" fmla="*/ 4511 w 8199"/>
              <a:gd name="T53" fmla="*/ 5763 h 10222"/>
              <a:gd name="T54" fmla="*/ 4631 w 8199"/>
              <a:gd name="T55" fmla="*/ 4996 h 10222"/>
              <a:gd name="T56" fmla="*/ 4601 w 8199"/>
              <a:gd name="T57" fmla="*/ 4741 h 10222"/>
              <a:gd name="T58" fmla="*/ 4356 w 8199"/>
              <a:gd name="T59" fmla="*/ 4834 h 10222"/>
              <a:gd name="T60" fmla="*/ 4274 w 8199"/>
              <a:gd name="T61" fmla="*/ 4839 h 10222"/>
              <a:gd name="T62" fmla="*/ 4030 w 8199"/>
              <a:gd name="T63" fmla="*/ 4649 h 10222"/>
              <a:gd name="T64" fmla="*/ 3940 w 8199"/>
              <a:gd name="T65" fmla="*/ 4645 h 10222"/>
              <a:gd name="T66" fmla="*/ 3845 w 8199"/>
              <a:gd name="T67" fmla="*/ 4710 h 10222"/>
              <a:gd name="T68" fmla="*/ 3553 w 8199"/>
              <a:gd name="T69" fmla="*/ 5140 h 10222"/>
              <a:gd name="T70" fmla="*/ 3385 w 8199"/>
              <a:gd name="T71" fmla="*/ 5213 h 10222"/>
              <a:gd name="T72" fmla="*/ 3149 w 8199"/>
              <a:gd name="T73" fmla="*/ 5205 h 10222"/>
              <a:gd name="T74" fmla="*/ 2803 w 8199"/>
              <a:gd name="T75" fmla="*/ 5077 h 10222"/>
              <a:gd name="T76" fmla="*/ 2368 w 8199"/>
              <a:gd name="T77" fmla="*/ 4707 h 10222"/>
              <a:gd name="T78" fmla="*/ 2083 w 8199"/>
              <a:gd name="T79" fmla="*/ 4427 h 10222"/>
              <a:gd name="T80" fmla="*/ 2019 w 8199"/>
              <a:gd name="T81" fmla="*/ 4230 h 10222"/>
              <a:gd name="T82" fmla="*/ 1951 w 8199"/>
              <a:gd name="T83" fmla="*/ 3798 h 10222"/>
              <a:gd name="T84" fmla="*/ 1496 w 8199"/>
              <a:gd name="T85" fmla="*/ 3318 h 10222"/>
              <a:gd name="T86" fmla="*/ 640 w 8199"/>
              <a:gd name="T87" fmla="*/ 2125 h 10222"/>
              <a:gd name="T88" fmla="*/ 394 w 8199"/>
              <a:gd name="T89" fmla="*/ 1655 h 10222"/>
              <a:gd name="T90" fmla="*/ 280 w 8199"/>
              <a:gd name="T91" fmla="*/ 1269 h 10222"/>
              <a:gd name="T92" fmla="*/ 192 w 8199"/>
              <a:gd name="T93" fmla="*/ 815 h 10222"/>
              <a:gd name="T94" fmla="*/ 136 w 8199"/>
              <a:gd name="T95" fmla="*/ 387 h 10222"/>
              <a:gd name="T96" fmla="*/ 0 w 8199"/>
              <a:gd name="T97" fmla="*/ 0 h 10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99" h="10222">
                <a:moveTo>
                  <a:pt x="8138" y="9108"/>
                </a:moveTo>
                <a:lnTo>
                  <a:pt x="8197" y="9378"/>
                </a:lnTo>
                <a:lnTo>
                  <a:pt x="8199" y="9441"/>
                </a:lnTo>
                <a:lnTo>
                  <a:pt x="8196" y="9537"/>
                </a:lnTo>
                <a:lnTo>
                  <a:pt x="8173" y="9625"/>
                </a:lnTo>
                <a:lnTo>
                  <a:pt x="8136" y="9692"/>
                </a:lnTo>
                <a:lnTo>
                  <a:pt x="8080" y="9773"/>
                </a:lnTo>
                <a:lnTo>
                  <a:pt x="8022" y="9857"/>
                </a:lnTo>
                <a:lnTo>
                  <a:pt x="7894" y="10022"/>
                </a:lnTo>
                <a:lnTo>
                  <a:pt x="7822" y="10093"/>
                </a:lnTo>
                <a:lnTo>
                  <a:pt x="7771" y="10130"/>
                </a:lnTo>
                <a:lnTo>
                  <a:pt x="7699" y="10166"/>
                </a:lnTo>
                <a:lnTo>
                  <a:pt x="7606" y="10201"/>
                </a:lnTo>
                <a:lnTo>
                  <a:pt x="7499" y="10222"/>
                </a:lnTo>
                <a:lnTo>
                  <a:pt x="7392" y="10216"/>
                </a:lnTo>
                <a:lnTo>
                  <a:pt x="7294" y="10177"/>
                </a:lnTo>
                <a:lnTo>
                  <a:pt x="7212" y="10118"/>
                </a:lnTo>
                <a:lnTo>
                  <a:pt x="6973" y="9902"/>
                </a:lnTo>
                <a:lnTo>
                  <a:pt x="6872" y="9834"/>
                </a:lnTo>
                <a:lnTo>
                  <a:pt x="6804" y="9800"/>
                </a:lnTo>
                <a:lnTo>
                  <a:pt x="6661" y="9742"/>
                </a:lnTo>
                <a:lnTo>
                  <a:pt x="6464" y="9669"/>
                </a:lnTo>
                <a:lnTo>
                  <a:pt x="6338" y="9599"/>
                </a:lnTo>
                <a:lnTo>
                  <a:pt x="6255" y="9539"/>
                </a:lnTo>
                <a:lnTo>
                  <a:pt x="6093" y="9404"/>
                </a:lnTo>
                <a:lnTo>
                  <a:pt x="6038" y="9345"/>
                </a:lnTo>
                <a:lnTo>
                  <a:pt x="5973" y="9244"/>
                </a:lnTo>
                <a:lnTo>
                  <a:pt x="5951" y="9194"/>
                </a:lnTo>
                <a:lnTo>
                  <a:pt x="5915" y="9094"/>
                </a:lnTo>
                <a:lnTo>
                  <a:pt x="5889" y="8996"/>
                </a:lnTo>
                <a:lnTo>
                  <a:pt x="5874" y="8897"/>
                </a:lnTo>
                <a:lnTo>
                  <a:pt x="5872" y="8742"/>
                </a:lnTo>
                <a:lnTo>
                  <a:pt x="5881" y="8249"/>
                </a:lnTo>
                <a:lnTo>
                  <a:pt x="5869" y="8158"/>
                </a:lnTo>
                <a:lnTo>
                  <a:pt x="5842" y="8059"/>
                </a:lnTo>
                <a:lnTo>
                  <a:pt x="5794" y="7936"/>
                </a:lnTo>
                <a:lnTo>
                  <a:pt x="5734" y="7807"/>
                </a:lnTo>
                <a:lnTo>
                  <a:pt x="5673" y="7690"/>
                </a:lnTo>
                <a:lnTo>
                  <a:pt x="5616" y="7603"/>
                </a:lnTo>
                <a:lnTo>
                  <a:pt x="5564" y="7541"/>
                </a:lnTo>
                <a:lnTo>
                  <a:pt x="5459" y="7454"/>
                </a:lnTo>
                <a:lnTo>
                  <a:pt x="5403" y="7416"/>
                </a:lnTo>
                <a:lnTo>
                  <a:pt x="5232" y="7287"/>
                </a:lnTo>
                <a:lnTo>
                  <a:pt x="4896" y="7003"/>
                </a:lnTo>
                <a:lnTo>
                  <a:pt x="4827" y="6925"/>
                </a:lnTo>
                <a:lnTo>
                  <a:pt x="4750" y="6819"/>
                </a:lnTo>
                <a:lnTo>
                  <a:pt x="4672" y="6690"/>
                </a:lnTo>
                <a:lnTo>
                  <a:pt x="4605" y="6550"/>
                </a:lnTo>
                <a:lnTo>
                  <a:pt x="4557" y="6408"/>
                </a:lnTo>
                <a:lnTo>
                  <a:pt x="4526" y="6276"/>
                </a:lnTo>
                <a:lnTo>
                  <a:pt x="4509" y="6160"/>
                </a:lnTo>
                <a:lnTo>
                  <a:pt x="4497" y="5998"/>
                </a:lnTo>
                <a:lnTo>
                  <a:pt x="4500" y="5879"/>
                </a:lnTo>
                <a:lnTo>
                  <a:pt x="4511" y="5763"/>
                </a:lnTo>
                <a:lnTo>
                  <a:pt x="4544" y="5513"/>
                </a:lnTo>
                <a:lnTo>
                  <a:pt x="4631" y="4996"/>
                </a:lnTo>
                <a:lnTo>
                  <a:pt x="4619" y="4763"/>
                </a:lnTo>
                <a:lnTo>
                  <a:pt x="4601" y="4741"/>
                </a:lnTo>
                <a:lnTo>
                  <a:pt x="4562" y="4741"/>
                </a:lnTo>
                <a:lnTo>
                  <a:pt x="4356" y="4834"/>
                </a:lnTo>
                <a:lnTo>
                  <a:pt x="4312" y="4842"/>
                </a:lnTo>
                <a:lnTo>
                  <a:pt x="4274" y="4839"/>
                </a:lnTo>
                <a:lnTo>
                  <a:pt x="4179" y="4755"/>
                </a:lnTo>
                <a:lnTo>
                  <a:pt x="4030" y="4649"/>
                </a:lnTo>
                <a:lnTo>
                  <a:pt x="3990" y="4640"/>
                </a:lnTo>
                <a:lnTo>
                  <a:pt x="3940" y="4645"/>
                </a:lnTo>
                <a:lnTo>
                  <a:pt x="3892" y="4673"/>
                </a:lnTo>
                <a:lnTo>
                  <a:pt x="3845" y="4710"/>
                </a:lnTo>
                <a:lnTo>
                  <a:pt x="3625" y="5060"/>
                </a:lnTo>
                <a:lnTo>
                  <a:pt x="3553" y="5140"/>
                </a:lnTo>
                <a:lnTo>
                  <a:pt x="3484" y="5179"/>
                </a:lnTo>
                <a:lnTo>
                  <a:pt x="3385" y="5213"/>
                </a:lnTo>
                <a:lnTo>
                  <a:pt x="3290" y="5225"/>
                </a:lnTo>
                <a:lnTo>
                  <a:pt x="3149" y="5205"/>
                </a:lnTo>
                <a:lnTo>
                  <a:pt x="2947" y="5149"/>
                </a:lnTo>
                <a:lnTo>
                  <a:pt x="2803" y="5077"/>
                </a:lnTo>
                <a:lnTo>
                  <a:pt x="2661" y="4957"/>
                </a:lnTo>
                <a:lnTo>
                  <a:pt x="2368" y="4707"/>
                </a:lnTo>
                <a:lnTo>
                  <a:pt x="2152" y="4516"/>
                </a:lnTo>
                <a:lnTo>
                  <a:pt x="2083" y="4427"/>
                </a:lnTo>
                <a:lnTo>
                  <a:pt x="2045" y="4339"/>
                </a:lnTo>
                <a:lnTo>
                  <a:pt x="2019" y="4230"/>
                </a:lnTo>
                <a:lnTo>
                  <a:pt x="1972" y="3863"/>
                </a:lnTo>
                <a:lnTo>
                  <a:pt x="1951" y="3798"/>
                </a:lnTo>
                <a:lnTo>
                  <a:pt x="1894" y="3717"/>
                </a:lnTo>
                <a:lnTo>
                  <a:pt x="1496" y="3318"/>
                </a:lnTo>
                <a:lnTo>
                  <a:pt x="962" y="2578"/>
                </a:lnTo>
                <a:lnTo>
                  <a:pt x="640" y="2125"/>
                </a:lnTo>
                <a:lnTo>
                  <a:pt x="520" y="1923"/>
                </a:lnTo>
                <a:lnTo>
                  <a:pt x="394" y="1655"/>
                </a:lnTo>
                <a:lnTo>
                  <a:pt x="318" y="1404"/>
                </a:lnTo>
                <a:lnTo>
                  <a:pt x="280" y="1269"/>
                </a:lnTo>
                <a:lnTo>
                  <a:pt x="231" y="1075"/>
                </a:lnTo>
                <a:lnTo>
                  <a:pt x="192" y="815"/>
                </a:lnTo>
                <a:lnTo>
                  <a:pt x="161" y="478"/>
                </a:lnTo>
                <a:lnTo>
                  <a:pt x="136" y="387"/>
                </a:lnTo>
                <a:lnTo>
                  <a:pt x="97" y="24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58" name="Freeform 642"/>
          <p:cNvSpPr>
            <a:spLocks/>
          </p:cNvSpPr>
          <p:nvPr/>
        </p:nvSpPr>
        <p:spPr bwMode="auto">
          <a:xfrm>
            <a:off x="1065833" y="2680709"/>
            <a:ext cx="514350" cy="951146"/>
          </a:xfrm>
          <a:custGeom>
            <a:avLst/>
            <a:gdLst>
              <a:gd name="T0" fmla="*/ 0 w 2265"/>
              <a:gd name="T1" fmla="*/ 39 h 4508"/>
              <a:gd name="T2" fmla="*/ 12 w 2265"/>
              <a:gd name="T3" fmla="*/ 65 h 4508"/>
              <a:gd name="T4" fmla="*/ 47 w 2265"/>
              <a:gd name="T5" fmla="*/ 111 h 4508"/>
              <a:gd name="T6" fmla="*/ 88 w 2265"/>
              <a:gd name="T7" fmla="*/ 134 h 4508"/>
              <a:gd name="T8" fmla="*/ 141 w 2265"/>
              <a:gd name="T9" fmla="*/ 152 h 4508"/>
              <a:gd name="T10" fmla="*/ 203 w 2265"/>
              <a:gd name="T11" fmla="*/ 158 h 4508"/>
              <a:gd name="T12" fmla="*/ 266 w 2265"/>
              <a:gd name="T13" fmla="*/ 150 h 4508"/>
              <a:gd name="T14" fmla="*/ 346 w 2265"/>
              <a:gd name="T15" fmla="*/ 116 h 4508"/>
              <a:gd name="T16" fmla="*/ 552 w 2265"/>
              <a:gd name="T17" fmla="*/ 10 h 4508"/>
              <a:gd name="T18" fmla="*/ 606 w 2265"/>
              <a:gd name="T19" fmla="*/ 1 h 4508"/>
              <a:gd name="T20" fmla="*/ 662 w 2265"/>
              <a:gd name="T21" fmla="*/ 0 h 4508"/>
              <a:gd name="T22" fmla="*/ 729 w 2265"/>
              <a:gd name="T23" fmla="*/ 14 h 4508"/>
              <a:gd name="T24" fmla="*/ 777 w 2265"/>
              <a:gd name="T25" fmla="*/ 36 h 4508"/>
              <a:gd name="T26" fmla="*/ 850 w 2265"/>
              <a:gd name="T27" fmla="*/ 81 h 4508"/>
              <a:gd name="T28" fmla="*/ 951 w 2265"/>
              <a:gd name="T29" fmla="*/ 154 h 4508"/>
              <a:gd name="T30" fmla="*/ 1179 w 2265"/>
              <a:gd name="T31" fmla="*/ 337 h 4508"/>
              <a:gd name="T32" fmla="*/ 1272 w 2265"/>
              <a:gd name="T33" fmla="*/ 423 h 4508"/>
              <a:gd name="T34" fmla="*/ 1415 w 2265"/>
              <a:gd name="T35" fmla="*/ 577 h 4508"/>
              <a:gd name="T36" fmla="*/ 1531 w 2265"/>
              <a:gd name="T37" fmla="*/ 719 h 4508"/>
              <a:gd name="T38" fmla="*/ 1614 w 2265"/>
              <a:gd name="T39" fmla="*/ 843 h 4508"/>
              <a:gd name="T40" fmla="*/ 1647 w 2265"/>
              <a:gd name="T41" fmla="*/ 915 h 4508"/>
              <a:gd name="T42" fmla="*/ 1680 w 2265"/>
              <a:gd name="T43" fmla="*/ 1018 h 4508"/>
              <a:gd name="T44" fmla="*/ 1722 w 2265"/>
              <a:gd name="T45" fmla="*/ 1167 h 4508"/>
              <a:gd name="T46" fmla="*/ 1836 w 2265"/>
              <a:gd name="T47" fmla="*/ 1642 h 4508"/>
              <a:gd name="T48" fmla="*/ 2249 w 2265"/>
              <a:gd name="T49" fmla="*/ 3363 h 4508"/>
              <a:gd name="T50" fmla="*/ 2258 w 2265"/>
              <a:gd name="T51" fmla="*/ 3452 h 4508"/>
              <a:gd name="T52" fmla="*/ 2253 w 2265"/>
              <a:gd name="T53" fmla="*/ 3543 h 4508"/>
              <a:gd name="T54" fmla="*/ 2240 w 2265"/>
              <a:gd name="T55" fmla="*/ 3735 h 4508"/>
              <a:gd name="T56" fmla="*/ 2240 w 2265"/>
              <a:gd name="T57" fmla="*/ 3841 h 4508"/>
              <a:gd name="T58" fmla="*/ 2265 w 2265"/>
              <a:gd name="T59" fmla="*/ 4045 h 4508"/>
              <a:gd name="T60" fmla="*/ 2265 w 2265"/>
              <a:gd name="T61" fmla="*/ 4111 h 4508"/>
              <a:gd name="T62" fmla="*/ 2252 w 2265"/>
              <a:gd name="T63" fmla="*/ 4182 h 4508"/>
              <a:gd name="T64" fmla="*/ 2221 w 2265"/>
              <a:gd name="T65" fmla="*/ 4271 h 4508"/>
              <a:gd name="T66" fmla="*/ 2197 w 2265"/>
              <a:gd name="T67" fmla="*/ 4318 h 4508"/>
              <a:gd name="T68" fmla="*/ 2167 w 2265"/>
              <a:gd name="T69" fmla="*/ 4363 h 4508"/>
              <a:gd name="T70" fmla="*/ 2102 w 2265"/>
              <a:gd name="T71" fmla="*/ 4438 h 4508"/>
              <a:gd name="T72" fmla="*/ 2051 w 2265"/>
              <a:gd name="T73" fmla="*/ 4475 h 4508"/>
              <a:gd name="T74" fmla="*/ 1993 w 2265"/>
              <a:gd name="T75" fmla="*/ 4494 h 4508"/>
              <a:gd name="T76" fmla="*/ 1912 w 2265"/>
              <a:gd name="T77" fmla="*/ 4507 h 4508"/>
              <a:gd name="T78" fmla="*/ 1815 w 2265"/>
              <a:gd name="T79" fmla="*/ 4508 h 4508"/>
              <a:gd name="T80" fmla="*/ 1689 w 2265"/>
              <a:gd name="T81" fmla="*/ 4496 h 4508"/>
              <a:gd name="T82" fmla="*/ 1486 w 2265"/>
              <a:gd name="T83" fmla="*/ 4463 h 4508"/>
              <a:gd name="T84" fmla="*/ 1352 w 2265"/>
              <a:gd name="T85" fmla="*/ 4425 h 4508"/>
              <a:gd name="T86" fmla="*/ 1185 w 2265"/>
              <a:gd name="T87" fmla="*/ 4363 h 4508"/>
              <a:gd name="T88" fmla="*/ 1035 w 2265"/>
              <a:gd name="T89" fmla="*/ 4294 h 4508"/>
              <a:gd name="T90" fmla="*/ 916 w 2265"/>
              <a:gd name="T91" fmla="*/ 4223 h 4508"/>
              <a:gd name="T92" fmla="*/ 801 w 2265"/>
              <a:gd name="T93" fmla="*/ 4139 h 4508"/>
              <a:gd name="T94" fmla="*/ 677 w 2265"/>
              <a:gd name="T95" fmla="*/ 4034 h 4508"/>
              <a:gd name="T96" fmla="*/ 540 w 2265"/>
              <a:gd name="T97" fmla="*/ 3899 h 4508"/>
              <a:gd name="T98" fmla="*/ 307 w 2265"/>
              <a:gd name="T99" fmla="*/ 3649 h 4508"/>
              <a:gd name="T100" fmla="*/ 256 w 2265"/>
              <a:gd name="T101" fmla="*/ 3624 h 4508"/>
              <a:gd name="T102" fmla="*/ 223 w 2265"/>
              <a:gd name="T103" fmla="*/ 3618 h 4508"/>
              <a:gd name="T104" fmla="*/ 132 w 2265"/>
              <a:gd name="T105" fmla="*/ 3609 h 4508"/>
              <a:gd name="T106" fmla="*/ 0 w 2265"/>
              <a:gd name="T107" fmla="*/ 3601 h 4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65" h="4508">
                <a:moveTo>
                  <a:pt x="0" y="39"/>
                </a:moveTo>
                <a:lnTo>
                  <a:pt x="12" y="65"/>
                </a:lnTo>
                <a:lnTo>
                  <a:pt x="47" y="111"/>
                </a:lnTo>
                <a:lnTo>
                  <a:pt x="88" y="134"/>
                </a:lnTo>
                <a:lnTo>
                  <a:pt x="141" y="152"/>
                </a:lnTo>
                <a:lnTo>
                  <a:pt x="203" y="158"/>
                </a:lnTo>
                <a:lnTo>
                  <a:pt x="266" y="150"/>
                </a:lnTo>
                <a:lnTo>
                  <a:pt x="346" y="116"/>
                </a:lnTo>
                <a:lnTo>
                  <a:pt x="552" y="10"/>
                </a:lnTo>
                <a:lnTo>
                  <a:pt x="606" y="1"/>
                </a:lnTo>
                <a:lnTo>
                  <a:pt x="662" y="0"/>
                </a:lnTo>
                <a:lnTo>
                  <a:pt x="729" y="14"/>
                </a:lnTo>
                <a:lnTo>
                  <a:pt x="777" y="36"/>
                </a:lnTo>
                <a:lnTo>
                  <a:pt x="850" y="81"/>
                </a:lnTo>
                <a:lnTo>
                  <a:pt x="951" y="154"/>
                </a:lnTo>
                <a:lnTo>
                  <a:pt x="1179" y="337"/>
                </a:lnTo>
                <a:lnTo>
                  <a:pt x="1272" y="423"/>
                </a:lnTo>
                <a:lnTo>
                  <a:pt x="1415" y="577"/>
                </a:lnTo>
                <a:lnTo>
                  <a:pt x="1531" y="719"/>
                </a:lnTo>
                <a:lnTo>
                  <a:pt x="1614" y="843"/>
                </a:lnTo>
                <a:lnTo>
                  <a:pt x="1647" y="915"/>
                </a:lnTo>
                <a:lnTo>
                  <a:pt x="1680" y="1018"/>
                </a:lnTo>
                <a:lnTo>
                  <a:pt x="1722" y="1167"/>
                </a:lnTo>
                <a:lnTo>
                  <a:pt x="1836" y="1642"/>
                </a:lnTo>
                <a:lnTo>
                  <a:pt x="2249" y="3363"/>
                </a:lnTo>
                <a:lnTo>
                  <a:pt x="2258" y="3452"/>
                </a:lnTo>
                <a:lnTo>
                  <a:pt x="2253" y="3543"/>
                </a:lnTo>
                <a:lnTo>
                  <a:pt x="2240" y="3735"/>
                </a:lnTo>
                <a:lnTo>
                  <a:pt x="2240" y="3841"/>
                </a:lnTo>
                <a:lnTo>
                  <a:pt x="2265" y="4045"/>
                </a:lnTo>
                <a:lnTo>
                  <a:pt x="2265" y="4111"/>
                </a:lnTo>
                <a:lnTo>
                  <a:pt x="2252" y="4182"/>
                </a:lnTo>
                <a:lnTo>
                  <a:pt x="2221" y="4271"/>
                </a:lnTo>
                <a:lnTo>
                  <a:pt x="2197" y="4318"/>
                </a:lnTo>
                <a:lnTo>
                  <a:pt x="2167" y="4363"/>
                </a:lnTo>
                <a:lnTo>
                  <a:pt x="2102" y="4438"/>
                </a:lnTo>
                <a:lnTo>
                  <a:pt x="2051" y="4475"/>
                </a:lnTo>
                <a:lnTo>
                  <a:pt x="1993" y="4494"/>
                </a:lnTo>
                <a:lnTo>
                  <a:pt x="1912" y="4507"/>
                </a:lnTo>
                <a:lnTo>
                  <a:pt x="1815" y="4508"/>
                </a:lnTo>
                <a:lnTo>
                  <a:pt x="1689" y="4496"/>
                </a:lnTo>
                <a:lnTo>
                  <a:pt x="1486" y="4463"/>
                </a:lnTo>
                <a:lnTo>
                  <a:pt x="1352" y="4425"/>
                </a:lnTo>
                <a:lnTo>
                  <a:pt x="1185" y="4363"/>
                </a:lnTo>
                <a:lnTo>
                  <a:pt x="1035" y="4294"/>
                </a:lnTo>
                <a:lnTo>
                  <a:pt x="916" y="4223"/>
                </a:lnTo>
                <a:lnTo>
                  <a:pt x="801" y="4139"/>
                </a:lnTo>
                <a:lnTo>
                  <a:pt x="677" y="4034"/>
                </a:lnTo>
                <a:lnTo>
                  <a:pt x="540" y="3899"/>
                </a:lnTo>
                <a:lnTo>
                  <a:pt x="307" y="3649"/>
                </a:lnTo>
                <a:lnTo>
                  <a:pt x="256" y="3624"/>
                </a:lnTo>
                <a:lnTo>
                  <a:pt x="223" y="3618"/>
                </a:lnTo>
                <a:lnTo>
                  <a:pt x="132" y="3609"/>
                </a:lnTo>
                <a:lnTo>
                  <a:pt x="0" y="3601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59" name="Freeform 643"/>
          <p:cNvSpPr>
            <a:spLocks/>
          </p:cNvSpPr>
          <p:nvPr/>
        </p:nvSpPr>
        <p:spPr bwMode="auto">
          <a:xfrm>
            <a:off x="2918446" y="1295345"/>
            <a:ext cx="1490663" cy="1224379"/>
          </a:xfrm>
          <a:custGeom>
            <a:avLst/>
            <a:gdLst>
              <a:gd name="T0" fmla="*/ 12 w 6576"/>
              <a:gd name="T1" fmla="*/ 285 h 5801"/>
              <a:gd name="T2" fmla="*/ 114 w 6576"/>
              <a:gd name="T3" fmla="*/ 813 h 5801"/>
              <a:gd name="T4" fmla="*/ 139 w 6576"/>
              <a:gd name="T5" fmla="*/ 1136 h 5801"/>
              <a:gd name="T6" fmla="*/ 110 w 6576"/>
              <a:gd name="T7" fmla="*/ 1999 h 5801"/>
              <a:gd name="T8" fmla="*/ 91 w 6576"/>
              <a:gd name="T9" fmla="*/ 2307 h 5801"/>
              <a:gd name="T10" fmla="*/ 151 w 6576"/>
              <a:gd name="T11" fmla="*/ 2440 h 5801"/>
              <a:gd name="T12" fmla="*/ 387 w 6576"/>
              <a:gd name="T13" fmla="*/ 2733 h 5801"/>
              <a:gd name="T14" fmla="*/ 599 w 6576"/>
              <a:gd name="T15" fmla="*/ 3051 h 5801"/>
              <a:gd name="T16" fmla="*/ 858 w 6576"/>
              <a:gd name="T17" fmla="*/ 3539 h 5801"/>
              <a:gd name="T18" fmla="*/ 976 w 6576"/>
              <a:gd name="T19" fmla="*/ 3648 h 5801"/>
              <a:gd name="T20" fmla="*/ 1154 w 6576"/>
              <a:gd name="T21" fmla="*/ 3737 h 5801"/>
              <a:gd name="T22" fmla="*/ 1303 w 6576"/>
              <a:gd name="T23" fmla="*/ 3789 h 5801"/>
              <a:gd name="T24" fmla="*/ 1429 w 6576"/>
              <a:gd name="T25" fmla="*/ 3795 h 5801"/>
              <a:gd name="T26" fmla="*/ 1597 w 6576"/>
              <a:gd name="T27" fmla="*/ 3749 h 5801"/>
              <a:gd name="T28" fmla="*/ 1684 w 6576"/>
              <a:gd name="T29" fmla="*/ 3708 h 5801"/>
              <a:gd name="T30" fmla="*/ 1946 w 6576"/>
              <a:gd name="T31" fmla="*/ 3543 h 5801"/>
              <a:gd name="T32" fmla="*/ 2253 w 6576"/>
              <a:gd name="T33" fmla="*/ 3297 h 5801"/>
              <a:gd name="T34" fmla="*/ 2548 w 6576"/>
              <a:gd name="T35" fmla="*/ 2970 h 5801"/>
              <a:gd name="T36" fmla="*/ 3182 w 6576"/>
              <a:gd name="T37" fmla="*/ 2134 h 5801"/>
              <a:gd name="T38" fmla="*/ 3279 w 6576"/>
              <a:gd name="T39" fmla="*/ 2057 h 5801"/>
              <a:gd name="T40" fmla="*/ 3356 w 6576"/>
              <a:gd name="T41" fmla="*/ 2023 h 5801"/>
              <a:gd name="T42" fmla="*/ 3354 w 6576"/>
              <a:gd name="T43" fmla="*/ 2074 h 5801"/>
              <a:gd name="T44" fmla="*/ 3366 w 6576"/>
              <a:gd name="T45" fmla="*/ 2080 h 5801"/>
              <a:gd name="T46" fmla="*/ 3428 w 6576"/>
              <a:gd name="T47" fmla="*/ 2031 h 5801"/>
              <a:gd name="T48" fmla="*/ 3453 w 6576"/>
              <a:gd name="T49" fmla="*/ 2069 h 5801"/>
              <a:gd name="T50" fmla="*/ 3453 w 6576"/>
              <a:gd name="T51" fmla="*/ 2156 h 5801"/>
              <a:gd name="T52" fmla="*/ 3415 w 6576"/>
              <a:gd name="T53" fmla="*/ 2264 h 5801"/>
              <a:gd name="T54" fmla="*/ 3312 w 6576"/>
              <a:gd name="T55" fmla="*/ 2568 h 5801"/>
              <a:gd name="T56" fmla="*/ 3265 w 6576"/>
              <a:gd name="T57" fmla="*/ 3005 h 5801"/>
              <a:gd name="T58" fmla="*/ 3240 w 6576"/>
              <a:gd name="T59" fmla="*/ 3455 h 5801"/>
              <a:gd name="T60" fmla="*/ 3102 w 6576"/>
              <a:gd name="T61" fmla="*/ 4246 h 5801"/>
              <a:gd name="T62" fmla="*/ 3079 w 6576"/>
              <a:gd name="T63" fmla="*/ 4532 h 5801"/>
              <a:gd name="T64" fmla="*/ 3120 w 6576"/>
              <a:gd name="T65" fmla="*/ 4645 h 5801"/>
              <a:gd name="T66" fmla="*/ 3217 w 6576"/>
              <a:gd name="T67" fmla="*/ 4710 h 5801"/>
              <a:gd name="T68" fmla="*/ 3683 w 6576"/>
              <a:gd name="T69" fmla="*/ 4935 h 5801"/>
              <a:gd name="T70" fmla="*/ 4692 w 6576"/>
              <a:gd name="T71" fmla="*/ 5402 h 5801"/>
              <a:gd name="T72" fmla="*/ 4913 w 6576"/>
              <a:gd name="T73" fmla="*/ 5430 h 5801"/>
              <a:gd name="T74" fmla="*/ 5041 w 6576"/>
              <a:gd name="T75" fmla="*/ 5380 h 5801"/>
              <a:gd name="T76" fmla="*/ 5501 w 6576"/>
              <a:gd name="T77" fmla="*/ 5070 h 5801"/>
              <a:gd name="T78" fmla="*/ 6523 w 6576"/>
              <a:gd name="T79" fmla="*/ 4376 h 5801"/>
              <a:gd name="T80" fmla="*/ 6540 w 6576"/>
              <a:gd name="T81" fmla="*/ 4384 h 5801"/>
              <a:gd name="T82" fmla="*/ 6529 w 6576"/>
              <a:gd name="T83" fmla="*/ 4414 h 5801"/>
              <a:gd name="T84" fmla="*/ 6536 w 6576"/>
              <a:gd name="T85" fmla="*/ 4423 h 5801"/>
              <a:gd name="T86" fmla="*/ 6565 w 6576"/>
              <a:gd name="T87" fmla="*/ 4417 h 5801"/>
              <a:gd name="T88" fmla="*/ 6576 w 6576"/>
              <a:gd name="T89" fmla="*/ 4464 h 5801"/>
              <a:gd name="T90" fmla="*/ 6555 w 6576"/>
              <a:gd name="T91" fmla="*/ 4559 h 5801"/>
              <a:gd name="T92" fmla="*/ 6492 w 6576"/>
              <a:gd name="T93" fmla="*/ 4671 h 5801"/>
              <a:gd name="T94" fmla="*/ 6414 w 6576"/>
              <a:gd name="T95" fmla="*/ 4800 h 5801"/>
              <a:gd name="T96" fmla="*/ 6413 w 6576"/>
              <a:gd name="T97" fmla="*/ 5106 h 5801"/>
              <a:gd name="T98" fmla="*/ 6375 w 6576"/>
              <a:gd name="T99" fmla="*/ 5248 h 5801"/>
              <a:gd name="T100" fmla="*/ 6270 w 6576"/>
              <a:gd name="T101" fmla="*/ 5414 h 5801"/>
              <a:gd name="T102" fmla="*/ 6080 w 6576"/>
              <a:gd name="T103" fmla="*/ 5620 h 5801"/>
              <a:gd name="T104" fmla="*/ 5979 w 6576"/>
              <a:gd name="T105" fmla="*/ 5679 h 5801"/>
              <a:gd name="T106" fmla="*/ 5864 w 6576"/>
              <a:gd name="T107" fmla="*/ 5717 h 5801"/>
              <a:gd name="T108" fmla="*/ 5605 w 6576"/>
              <a:gd name="T109" fmla="*/ 5801 h 5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576" h="5801">
                <a:moveTo>
                  <a:pt x="0" y="0"/>
                </a:moveTo>
                <a:lnTo>
                  <a:pt x="12" y="285"/>
                </a:lnTo>
                <a:lnTo>
                  <a:pt x="35" y="419"/>
                </a:lnTo>
                <a:lnTo>
                  <a:pt x="114" y="813"/>
                </a:lnTo>
                <a:lnTo>
                  <a:pt x="137" y="1012"/>
                </a:lnTo>
                <a:lnTo>
                  <a:pt x="139" y="1136"/>
                </a:lnTo>
                <a:lnTo>
                  <a:pt x="135" y="1287"/>
                </a:lnTo>
                <a:lnTo>
                  <a:pt x="110" y="1999"/>
                </a:lnTo>
                <a:lnTo>
                  <a:pt x="85" y="2233"/>
                </a:lnTo>
                <a:lnTo>
                  <a:pt x="91" y="2307"/>
                </a:lnTo>
                <a:lnTo>
                  <a:pt x="114" y="2375"/>
                </a:lnTo>
                <a:lnTo>
                  <a:pt x="151" y="2440"/>
                </a:lnTo>
                <a:lnTo>
                  <a:pt x="200" y="2503"/>
                </a:lnTo>
                <a:lnTo>
                  <a:pt x="387" y="2733"/>
                </a:lnTo>
                <a:lnTo>
                  <a:pt x="522" y="2924"/>
                </a:lnTo>
                <a:lnTo>
                  <a:pt x="599" y="3051"/>
                </a:lnTo>
                <a:lnTo>
                  <a:pt x="673" y="3193"/>
                </a:lnTo>
                <a:lnTo>
                  <a:pt x="858" y="3539"/>
                </a:lnTo>
                <a:lnTo>
                  <a:pt x="911" y="3599"/>
                </a:lnTo>
                <a:lnTo>
                  <a:pt x="976" y="3648"/>
                </a:lnTo>
                <a:lnTo>
                  <a:pt x="1060" y="3694"/>
                </a:lnTo>
                <a:lnTo>
                  <a:pt x="1154" y="3737"/>
                </a:lnTo>
                <a:lnTo>
                  <a:pt x="1238" y="3770"/>
                </a:lnTo>
                <a:lnTo>
                  <a:pt x="1303" y="3789"/>
                </a:lnTo>
                <a:lnTo>
                  <a:pt x="1351" y="3796"/>
                </a:lnTo>
                <a:lnTo>
                  <a:pt x="1429" y="3795"/>
                </a:lnTo>
                <a:lnTo>
                  <a:pt x="1508" y="3781"/>
                </a:lnTo>
                <a:lnTo>
                  <a:pt x="1597" y="3749"/>
                </a:lnTo>
                <a:lnTo>
                  <a:pt x="1638" y="3729"/>
                </a:lnTo>
                <a:lnTo>
                  <a:pt x="1684" y="3708"/>
                </a:lnTo>
                <a:lnTo>
                  <a:pt x="1822" y="3625"/>
                </a:lnTo>
                <a:lnTo>
                  <a:pt x="1946" y="3543"/>
                </a:lnTo>
                <a:lnTo>
                  <a:pt x="2096" y="3431"/>
                </a:lnTo>
                <a:lnTo>
                  <a:pt x="2253" y="3297"/>
                </a:lnTo>
                <a:lnTo>
                  <a:pt x="2402" y="3143"/>
                </a:lnTo>
                <a:lnTo>
                  <a:pt x="2548" y="2970"/>
                </a:lnTo>
                <a:lnTo>
                  <a:pt x="2694" y="2781"/>
                </a:lnTo>
                <a:lnTo>
                  <a:pt x="3182" y="2134"/>
                </a:lnTo>
                <a:lnTo>
                  <a:pt x="3236" y="2083"/>
                </a:lnTo>
                <a:lnTo>
                  <a:pt x="3279" y="2057"/>
                </a:lnTo>
                <a:lnTo>
                  <a:pt x="3342" y="2026"/>
                </a:lnTo>
                <a:lnTo>
                  <a:pt x="3356" y="2023"/>
                </a:lnTo>
                <a:lnTo>
                  <a:pt x="3357" y="2036"/>
                </a:lnTo>
                <a:lnTo>
                  <a:pt x="3354" y="2074"/>
                </a:lnTo>
                <a:lnTo>
                  <a:pt x="3357" y="2084"/>
                </a:lnTo>
                <a:lnTo>
                  <a:pt x="3366" y="2080"/>
                </a:lnTo>
                <a:lnTo>
                  <a:pt x="3416" y="2035"/>
                </a:lnTo>
                <a:lnTo>
                  <a:pt x="3428" y="2031"/>
                </a:lnTo>
                <a:lnTo>
                  <a:pt x="3438" y="2039"/>
                </a:lnTo>
                <a:lnTo>
                  <a:pt x="3453" y="2069"/>
                </a:lnTo>
                <a:lnTo>
                  <a:pt x="3458" y="2109"/>
                </a:lnTo>
                <a:lnTo>
                  <a:pt x="3453" y="2156"/>
                </a:lnTo>
                <a:lnTo>
                  <a:pt x="3436" y="2211"/>
                </a:lnTo>
                <a:lnTo>
                  <a:pt x="3415" y="2264"/>
                </a:lnTo>
                <a:lnTo>
                  <a:pt x="3333" y="2473"/>
                </a:lnTo>
                <a:lnTo>
                  <a:pt x="3312" y="2568"/>
                </a:lnTo>
                <a:lnTo>
                  <a:pt x="3296" y="2670"/>
                </a:lnTo>
                <a:lnTo>
                  <a:pt x="3265" y="3005"/>
                </a:lnTo>
                <a:lnTo>
                  <a:pt x="3261" y="3246"/>
                </a:lnTo>
                <a:lnTo>
                  <a:pt x="3240" y="3455"/>
                </a:lnTo>
                <a:lnTo>
                  <a:pt x="3209" y="3670"/>
                </a:lnTo>
                <a:lnTo>
                  <a:pt x="3102" y="4246"/>
                </a:lnTo>
                <a:lnTo>
                  <a:pt x="3078" y="4462"/>
                </a:lnTo>
                <a:lnTo>
                  <a:pt x="3079" y="4532"/>
                </a:lnTo>
                <a:lnTo>
                  <a:pt x="3092" y="4592"/>
                </a:lnTo>
                <a:lnTo>
                  <a:pt x="3120" y="4645"/>
                </a:lnTo>
                <a:lnTo>
                  <a:pt x="3151" y="4676"/>
                </a:lnTo>
                <a:lnTo>
                  <a:pt x="3217" y="4710"/>
                </a:lnTo>
                <a:lnTo>
                  <a:pt x="3385" y="4791"/>
                </a:lnTo>
                <a:lnTo>
                  <a:pt x="3683" y="4935"/>
                </a:lnTo>
                <a:lnTo>
                  <a:pt x="4540" y="5345"/>
                </a:lnTo>
                <a:lnTo>
                  <a:pt x="4692" y="5402"/>
                </a:lnTo>
                <a:lnTo>
                  <a:pt x="4798" y="5421"/>
                </a:lnTo>
                <a:lnTo>
                  <a:pt x="4913" y="5430"/>
                </a:lnTo>
                <a:lnTo>
                  <a:pt x="4966" y="5422"/>
                </a:lnTo>
                <a:lnTo>
                  <a:pt x="5041" y="5380"/>
                </a:lnTo>
                <a:lnTo>
                  <a:pt x="5212" y="5268"/>
                </a:lnTo>
                <a:lnTo>
                  <a:pt x="5501" y="5070"/>
                </a:lnTo>
                <a:lnTo>
                  <a:pt x="6501" y="4378"/>
                </a:lnTo>
                <a:lnTo>
                  <a:pt x="6523" y="4376"/>
                </a:lnTo>
                <a:lnTo>
                  <a:pt x="6535" y="4378"/>
                </a:lnTo>
                <a:lnTo>
                  <a:pt x="6540" y="4384"/>
                </a:lnTo>
                <a:lnTo>
                  <a:pt x="6540" y="4387"/>
                </a:lnTo>
                <a:lnTo>
                  <a:pt x="6529" y="4414"/>
                </a:lnTo>
                <a:lnTo>
                  <a:pt x="6530" y="4422"/>
                </a:lnTo>
                <a:lnTo>
                  <a:pt x="6536" y="4423"/>
                </a:lnTo>
                <a:lnTo>
                  <a:pt x="6561" y="4417"/>
                </a:lnTo>
                <a:lnTo>
                  <a:pt x="6565" y="4417"/>
                </a:lnTo>
                <a:lnTo>
                  <a:pt x="6570" y="4422"/>
                </a:lnTo>
                <a:lnTo>
                  <a:pt x="6576" y="4464"/>
                </a:lnTo>
                <a:lnTo>
                  <a:pt x="6571" y="4514"/>
                </a:lnTo>
                <a:lnTo>
                  <a:pt x="6555" y="4559"/>
                </a:lnTo>
                <a:lnTo>
                  <a:pt x="6522" y="4626"/>
                </a:lnTo>
                <a:lnTo>
                  <a:pt x="6492" y="4671"/>
                </a:lnTo>
                <a:lnTo>
                  <a:pt x="6421" y="4761"/>
                </a:lnTo>
                <a:lnTo>
                  <a:pt x="6414" y="4800"/>
                </a:lnTo>
                <a:lnTo>
                  <a:pt x="6414" y="4872"/>
                </a:lnTo>
                <a:lnTo>
                  <a:pt x="6413" y="5106"/>
                </a:lnTo>
                <a:lnTo>
                  <a:pt x="6394" y="5195"/>
                </a:lnTo>
                <a:lnTo>
                  <a:pt x="6375" y="5248"/>
                </a:lnTo>
                <a:lnTo>
                  <a:pt x="6323" y="5341"/>
                </a:lnTo>
                <a:lnTo>
                  <a:pt x="6270" y="5414"/>
                </a:lnTo>
                <a:lnTo>
                  <a:pt x="6165" y="5542"/>
                </a:lnTo>
                <a:lnTo>
                  <a:pt x="6080" y="5620"/>
                </a:lnTo>
                <a:lnTo>
                  <a:pt x="6032" y="5652"/>
                </a:lnTo>
                <a:lnTo>
                  <a:pt x="5979" y="5679"/>
                </a:lnTo>
                <a:lnTo>
                  <a:pt x="5922" y="5699"/>
                </a:lnTo>
                <a:lnTo>
                  <a:pt x="5864" y="5717"/>
                </a:lnTo>
                <a:lnTo>
                  <a:pt x="5645" y="5776"/>
                </a:lnTo>
                <a:lnTo>
                  <a:pt x="5605" y="5801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60" name="Freeform 644"/>
          <p:cNvSpPr>
            <a:spLocks/>
          </p:cNvSpPr>
          <p:nvPr/>
        </p:nvSpPr>
        <p:spPr bwMode="auto">
          <a:xfrm>
            <a:off x="3801096" y="2237629"/>
            <a:ext cx="152400" cy="249602"/>
          </a:xfrm>
          <a:custGeom>
            <a:avLst/>
            <a:gdLst>
              <a:gd name="T0" fmla="*/ 98 w 668"/>
              <a:gd name="T1" fmla="*/ 1184 h 1184"/>
              <a:gd name="T2" fmla="*/ 668 w 668"/>
              <a:gd name="T3" fmla="*/ 64 h 1184"/>
              <a:gd name="T4" fmla="*/ 547 w 668"/>
              <a:gd name="T5" fmla="*/ 0 h 1184"/>
              <a:gd name="T6" fmla="*/ 0 w 668"/>
              <a:gd name="T7" fmla="*/ 1139 h 1184"/>
              <a:gd name="T8" fmla="*/ 80 w 668"/>
              <a:gd name="T9" fmla="*/ 1173 h 1184"/>
              <a:gd name="T10" fmla="*/ 98 w 668"/>
              <a:gd name="T11" fmla="*/ 1184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8" h="1184">
                <a:moveTo>
                  <a:pt x="98" y="1184"/>
                </a:moveTo>
                <a:lnTo>
                  <a:pt x="668" y="64"/>
                </a:lnTo>
                <a:lnTo>
                  <a:pt x="547" y="0"/>
                </a:lnTo>
                <a:lnTo>
                  <a:pt x="0" y="1139"/>
                </a:lnTo>
                <a:lnTo>
                  <a:pt x="80" y="1173"/>
                </a:lnTo>
                <a:lnTo>
                  <a:pt x="98" y="1184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61" name="Freeform 645"/>
          <p:cNvSpPr>
            <a:spLocks/>
          </p:cNvSpPr>
          <p:nvPr/>
        </p:nvSpPr>
        <p:spPr bwMode="auto">
          <a:xfrm>
            <a:off x="3555033" y="2630494"/>
            <a:ext cx="203200" cy="165417"/>
          </a:xfrm>
          <a:custGeom>
            <a:avLst/>
            <a:gdLst>
              <a:gd name="T0" fmla="*/ 893 w 893"/>
              <a:gd name="T1" fmla="*/ 230 h 783"/>
              <a:gd name="T2" fmla="*/ 824 w 893"/>
              <a:gd name="T3" fmla="*/ 0 h 783"/>
              <a:gd name="T4" fmla="*/ 0 w 893"/>
              <a:gd name="T5" fmla="*/ 234 h 783"/>
              <a:gd name="T6" fmla="*/ 197 w 893"/>
              <a:gd name="T7" fmla="*/ 783 h 783"/>
              <a:gd name="T8" fmla="*/ 410 w 893"/>
              <a:gd name="T9" fmla="*/ 718 h 783"/>
              <a:gd name="T10" fmla="*/ 451 w 893"/>
              <a:gd name="T11" fmla="*/ 739 h 783"/>
              <a:gd name="T12" fmla="*/ 719 w 893"/>
              <a:gd name="T13" fmla="*/ 277 h 783"/>
              <a:gd name="T14" fmla="*/ 893 w 893"/>
              <a:gd name="T15" fmla="*/ 230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3" h="783">
                <a:moveTo>
                  <a:pt x="893" y="230"/>
                </a:moveTo>
                <a:lnTo>
                  <a:pt x="824" y="0"/>
                </a:lnTo>
                <a:lnTo>
                  <a:pt x="0" y="234"/>
                </a:lnTo>
                <a:lnTo>
                  <a:pt x="197" y="783"/>
                </a:lnTo>
                <a:lnTo>
                  <a:pt x="410" y="718"/>
                </a:lnTo>
                <a:lnTo>
                  <a:pt x="451" y="739"/>
                </a:lnTo>
                <a:lnTo>
                  <a:pt x="719" y="277"/>
                </a:lnTo>
                <a:lnTo>
                  <a:pt x="893" y="23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62" name="Freeform 646"/>
          <p:cNvSpPr>
            <a:spLocks/>
          </p:cNvSpPr>
          <p:nvPr/>
        </p:nvSpPr>
        <p:spPr bwMode="auto">
          <a:xfrm>
            <a:off x="1065833" y="4984727"/>
            <a:ext cx="714375" cy="1298226"/>
          </a:xfrm>
          <a:custGeom>
            <a:avLst/>
            <a:gdLst>
              <a:gd name="T0" fmla="*/ 108 w 3147"/>
              <a:gd name="T1" fmla="*/ 149 h 6151"/>
              <a:gd name="T2" fmla="*/ 140 w 3147"/>
              <a:gd name="T3" fmla="*/ 262 h 6151"/>
              <a:gd name="T4" fmla="*/ 146 w 3147"/>
              <a:gd name="T5" fmla="*/ 464 h 6151"/>
              <a:gd name="T6" fmla="*/ 70 w 3147"/>
              <a:gd name="T7" fmla="*/ 910 h 6151"/>
              <a:gd name="T8" fmla="*/ 89 w 3147"/>
              <a:gd name="T9" fmla="*/ 971 h 6151"/>
              <a:gd name="T10" fmla="*/ 178 w 3147"/>
              <a:gd name="T11" fmla="*/ 1093 h 6151"/>
              <a:gd name="T12" fmla="*/ 513 w 3147"/>
              <a:gd name="T13" fmla="*/ 1371 h 6151"/>
              <a:gd name="T14" fmla="*/ 837 w 3147"/>
              <a:gd name="T15" fmla="*/ 1590 h 6151"/>
              <a:gd name="T16" fmla="*/ 989 w 3147"/>
              <a:gd name="T17" fmla="*/ 1622 h 6151"/>
              <a:gd name="T18" fmla="*/ 1255 w 3147"/>
              <a:gd name="T19" fmla="*/ 1668 h 6151"/>
              <a:gd name="T20" fmla="*/ 1407 w 3147"/>
              <a:gd name="T21" fmla="*/ 1756 h 6151"/>
              <a:gd name="T22" fmla="*/ 1562 w 3147"/>
              <a:gd name="T23" fmla="*/ 1909 h 6151"/>
              <a:gd name="T24" fmla="*/ 1666 w 3147"/>
              <a:gd name="T25" fmla="*/ 2030 h 6151"/>
              <a:gd name="T26" fmla="*/ 1894 w 3147"/>
              <a:gd name="T27" fmla="*/ 2518 h 6151"/>
              <a:gd name="T28" fmla="*/ 2074 w 3147"/>
              <a:gd name="T29" fmla="*/ 2796 h 6151"/>
              <a:gd name="T30" fmla="*/ 2158 w 3147"/>
              <a:gd name="T31" fmla="*/ 2864 h 6151"/>
              <a:gd name="T32" fmla="*/ 2267 w 3147"/>
              <a:gd name="T33" fmla="*/ 2905 h 6151"/>
              <a:gd name="T34" fmla="*/ 2515 w 3147"/>
              <a:gd name="T35" fmla="*/ 2947 h 6151"/>
              <a:gd name="T36" fmla="*/ 2997 w 3147"/>
              <a:gd name="T37" fmla="*/ 3035 h 6151"/>
              <a:gd name="T38" fmla="*/ 3125 w 3147"/>
              <a:gd name="T39" fmla="*/ 3123 h 6151"/>
              <a:gd name="T40" fmla="*/ 3147 w 3147"/>
              <a:gd name="T41" fmla="*/ 3189 h 6151"/>
              <a:gd name="T42" fmla="*/ 3134 w 3147"/>
              <a:gd name="T43" fmla="*/ 3259 h 6151"/>
              <a:gd name="T44" fmla="*/ 2942 w 3147"/>
              <a:gd name="T45" fmla="*/ 3470 h 6151"/>
              <a:gd name="T46" fmla="*/ 2888 w 3147"/>
              <a:gd name="T47" fmla="*/ 3575 h 6151"/>
              <a:gd name="T48" fmla="*/ 2801 w 3147"/>
              <a:gd name="T49" fmla="*/ 3897 h 6151"/>
              <a:gd name="T50" fmla="*/ 2733 w 3147"/>
              <a:gd name="T51" fmla="*/ 3975 h 6151"/>
              <a:gd name="T52" fmla="*/ 2573 w 3147"/>
              <a:gd name="T53" fmla="*/ 4043 h 6151"/>
              <a:gd name="T54" fmla="*/ 2495 w 3147"/>
              <a:gd name="T55" fmla="*/ 4145 h 6151"/>
              <a:gd name="T56" fmla="*/ 2384 w 3147"/>
              <a:gd name="T57" fmla="*/ 4399 h 6151"/>
              <a:gd name="T58" fmla="*/ 2268 w 3147"/>
              <a:gd name="T59" fmla="*/ 4799 h 6151"/>
              <a:gd name="T60" fmla="*/ 2260 w 3147"/>
              <a:gd name="T61" fmla="*/ 4965 h 6151"/>
              <a:gd name="T62" fmla="*/ 2305 w 3147"/>
              <a:gd name="T63" fmla="*/ 5137 h 6151"/>
              <a:gd name="T64" fmla="*/ 2427 w 3147"/>
              <a:gd name="T65" fmla="*/ 5413 h 6151"/>
              <a:gd name="T66" fmla="*/ 2633 w 3147"/>
              <a:gd name="T67" fmla="*/ 5770 h 6151"/>
              <a:gd name="T68" fmla="*/ 2865 w 3147"/>
              <a:gd name="T69" fmla="*/ 6083 h 6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147" h="6151">
                <a:moveTo>
                  <a:pt x="0" y="0"/>
                </a:moveTo>
                <a:lnTo>
                  <a:pt x="108" y="149"/>
                </a:lnTo>
                <a:lnTo>
                  <a:pt x="128" y="200"/>
                </a:lnTo>
                <a:lnTo>
                  <a:pt x="140" y="262"/>
                </a:lnTo>
                <a:lnTo>
                  <a:pt x="149" y="350"/>
                </a:lnTo>
                <a:lnTo>
                  <a:pt x="146" y="464"/>
                </a:lnTo>
                <a:lnTo>
                  <a:pt x="117" y="636"/>
                </a:lnTo>
                <a:lnTo>
                  <a:pt x="70" y="910"/>
                </a:lnTo>
                <a:lnTo>
                  <a:pt x="76" y="940"/>
                </a:lnTo>
                <a:lnTo>
                  <a:pt x="89" y="971"/>
                </a:lnTo>
                <a:lnTo>
                  <a:pt x="141" y="1058"/>
                </a:lnTo>
                <a:lnTo>
                  <a:pt x="178" y="1093"/>
                </a:lnTo>
                <a:lnTo>
                  <a:pt x="251" y="1154"/>
                </a:lnTo>
                <a:lnTo>
                  <a:pt x="513" y="1371"/>
                </a:lnTo>
                <a:lnTo>
                  <a:pt x="732" y="1538"/>
                </a:lnTo>
                <a:lnTo>
                  <a:pt x="837" y="1590"/>
                </a:lnTo>
                <a:lnTo>
                  <a:pt x="934" y="1614"/>
                </a:lnTo>
                <a:lnTo>
                  <a:pt x="989" y="1622"/>
                </a:lnTo>
                <a:lnTo>
                  <a:pt x="1169" y="1644"/>
                </a:lnTo>
                <a:lnTo>
                  <a:pt x="1255" y="1668"/>
                </a:lnTo>
                <a:lnTo>
                  <a:pt x="1334" y="1707"/>
                </a:lnTo>
                <a:lnTo>
                  <a:pt x="1407" y="1756"/>
                </a:lnTo>
                <a:lnTo>
                  <a:pt x="1468" y="1809"/>
                </a:lnTo>
                <a:lnTo>
                  <a:pt x="1562" y="1909"/>
                </a:lnTo>
                <a:lnTo>
                  <a:pt x="1640" y="2002"/>
                </a:lnTo>
                <a:lnTo>
                  <a:pt x="1666" y="2030"/>
                </a:lnTo>
                <a:lnTo>
                  <a:pt x="1698" y="2085"/>
                </a:lnTo>
                <a:lnTo>
                  <a:pt x="1894" y="2518"/>
                </a:lnTo>
                <a:lnTo>
                  <a:pt x="2001" y="2696"/>
                </a:lnTo>
                <a:lnTo>
                  <a:pt x="2074" y="2796"/>
                </a:lnTo>
                <a:lnTo>
                  <a:pt x="2114" y="2834"/>
                </a:lnTo>
                <a:lnTo>
                  <a:pt x="2158" y="2864"/>
                </a:lnTo>
                <a:lnTo>
                  <a:pt x="2209" y="2887"/>
                </a:lnTo>
                <a:lnTo>
                  <a:pt x="2267" y="2905"/>
                </a:lnTo>
                <a:lnTo>
                  <a:pt x="2392" y="2927"/>
                </a:lnTo>
                <a:lnTo>
                  <a:pt x="2515" y="2947"/>
                </a:lnTo>
                <a:lnTo>
                  <a:pt x="2886" y="2998"/>
                </a:lnTo>
                <a:lnTo>
                  <a:pt x="2997" y="3035"/>
                </a:lnTo>
                <a:lnTo>
                  <a:pt x="3084" y="3082"/>
                </a:lnTo>
                <a:lnTo>
                  <a:pt x="3125" y="3123"/>
                </a:lnTo>
                <a:lnTo>
                  <a:pt x="3140" y="3158"/>
                </a:lnTo>
                <a:lnTo>
                  <a:pt x="3147" y="3189"/>
                </a:lnTo>
                <a:lnTo>
                  <a:pt x="3146" y="3218"/>
                </a:lnTo>
                <a:lnTo>
                  <a:pt x="3134" y="3259"/>
                </a:lnTo>
                <a:lnTo>
                  <a:pt x="3111" y="3291"/>
                </a:lnTo>
                <a:lnTo>
                  <a:pt x="2942" y="3470"/>
                </a:lnTo>
                <a:lnTo>
                  <a:pt x="2913" y="3518"/>
                </a:lnTo>
                <a:lnTo>
                  <a:pt x="2888" y="3575"/>
                </a:lnTo>
                <a:lnTo>
                  <a:pt x="2867" y="3642"/>
                </a:lnTo>
                <a:lnTo>
                  <a:pt x="2801" y="3897"/>
                </a:lnTo>
                <a:lnTo>
                  <a:pt x="2771" y="3944"/>
                </a:lnTo>
                <a:lnTo>
                  <a:pt x="2733" y="3975"/>
                </a:lnTo>
                <a:lnTo>
                  <a:pt x="2687" y="3998"/>
                </a:lnTo>
                <a:lnTo>
                  <a:pt x="2573" y="4043"/>
                </a:lnTo>
                <a:lnTo>
                  <a:pt x="2526" y="4099"/>
                </a:lnTo>
                <a:lnTo>
                  <a:pt x="2495" y="4145"/>
                </a:lnTo>
                <a:lnTo>
                  <a:pt x="2433" y="4267"/>
                </a:lnTo>
                <a:lnTo>
                  <a:pt x="2384" y="4399"/>
                </a:lnTo>
                <a:lnTo>
                  <a:pt x="2355" y="4506"/>
                </a:lnTo>
                <a:lnTo>
                  <a:pt x="2268" y="4799"/>
                </a:lnTo>
                <a:lnTo>
                  <a:pt x="2259" y="4879"/>
                </a:lnTo>
                <a:lnTo>
                  <a:pt x="2260" y="4965"/>
                </a:lnTo>
                <a:lnTo>
                  <a:pt x="2275" y="5049"/>
                </a:lnTo>
                <a:lnTo>
                  <a:pt x="2305" y="5137"/>
                </a:lnTo>
                <a:lnTo>
                  <a:pt x="2372" y="5297"/>
                </a:lnTo>
                <a:lnTo>
                  <a:pt x="2427" y="5413"/>
                </a:lnTo>
                <a:lnTo>
                  <a:pt x="2527" y="5596"/>
                </a:lnTo>
                <a:lnTo>
                  <a:pt x="2633" y="5770"/>
                </a:lnTo>
                <a:lnTo>
                  <a:pt x="2744" y="5929"/>
                </a:lnTo>
                <a:lnTo>
                  <a:pt x="2865" y="6083"/>
                </a:lnTo>
                <a:lnTo>
                  <a:pt x="2926" y="6151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63" name="Freeform 647"/>
          <p:cNvSpPr>
            <a:spLocks/>
          </p:cNvSpPr>
          <p:nvPr/>
        </p:nvSpPr>
        <p:spPr bwMode="auto">
          <a:xfrm>
            <a:off x="1786558" y="1268760"/>
            <a:ext cx="1682750" cy="1599520"/>
          </a:xfrm>
          <a:custGeom>
            <a:avLst/>
            <a:gdLst>
              <a:gd name="T0" fmla="*/ 2112 w 7417"/>
              <a:gd name="T1" fmla="*/ 714 h 7579"/>
              <a:gd name="T2" fmla="*/ 2570 w 7417"/>
              <a:gd name="T3" fmla="*/ 886 h 7579"/>
              <a:gd name="T4" fmla="*/ 2822 w 7417"/>
              <a:gd name="T5" fmla="*/ 874 h 7579"/>
              <a:gd name="T6" fmla="*/ 3888 w 7417"/>
              <a:gd name="T7" fmla="*/ 525 h 7579"/>
              <a:gd name="T8" fmla="*/ 4250 w 7417"/>
              <a:gd name="T9" fmla="*/ 501 h 7579"/>
              <a:gd name="T10" fmla="*/ 4391 w 7417"/>
              <a:gd name="T11" fmla="*/ 578 h 7579"/>
              <a:gd name="T12" fmla="*/ 4460 w 7417"/>
              <a:gd name="T13" fmla="*/ 792 h 7579"/>
              <a:gd name="T14" fmla="*/ 4481 w 7417"/>
              <a:gd name="T15" fmla="*/ 1263 h 7579"/>
              <a:gd name="T16" fmla="*/ 4413 w 7417"/>
              <a:gd name="T17" fmla="*/ 2119 h 7579"/>
              <a:gd name="T18" fmla="*/ 4464 w 7417"/>
              <a:gd name="T19" fmla="*/ 2594 h 7579"/>
              <a:gd name="T20" fmla="*/ 4598 w 7417"/>
              <a:gd name="T21" fmla="*/ 3051 h 7579"/>
              <a:gd name="T22" fmla="*/ 4812 w 7417"/>
              <a:gd name="T23" fmla="*/ 3427 h 7579"/>
              <a:gd name="T24" fmla="*/ 5484 w 7417"/>
              <a:gd name="T25" fmla="*/ 4201 h 7579"/>
              <a:gd name="T26" fmla="*/ 5820 w 7417"/>
              <a:gd name="T27" fmla="*/ 4433 h 7579"/>
              <a:gd name="T28" fmla="*/ 6057 w 7417"/>
              <a:gd name="T29" fmla="*/ 4515 h 7579"/>
              <a:gd name="T30" fmla="*/ 7202 w 7417"/>
              <a:gd name="T31" fmla="*/ 4646 h 7579"/>
              <a:gd name="T32" fmla="*/ 7344 w 7417"/>
              <a:gd name="T33" fmla="*/ 4704 h 7579"/>
              <a:gd name="T34" fmla="*/ 7389 w 7417"/>
              <a:gd name="T35" fmla="*/ 4869 h 7579"/>
              <a:gd name="T36" fmla="*/ 7417 w 7417"/>
              <a:gd name="T37" fmla="*/ 5425 h 7579"/>
              <a:gd name="T38" fmla="*/ 7353 w 7417"/>
              <a:gd name="T39" fmla="*/ 5779 h 7579"/>
              <a:gd name="T40" fmla="*/ 7266 w 7417"/>
              <a:gd name="T41" fmla="*/ 5953 h 7579"/>
              <a:gd name="T42" fmla="*/ 7176 w 7417"/>
              <a:gd name="T43" fmla="*/ 6015 h 7579"/>
              <a:gd name="T44" fmla="*/ 6776 w 7417"/>
              <a:gd name="T45" fmla="*/ 6259 h 7579"/>
              <a:gd name="T46" fmla="*/ 6723 w 7417"/>
              <a:gd name="T47" fmla="*/ 6349 h 7579"/>
              <a:gd name="T48" fmla="*/ 6742 w 7417"/>
              <a:gd name="T49" fmla="*/ 6473 h 7579"/>
              <a:gd name="T50" fmla="*/ 6807 w 7417"/>
              <a:gd name="T51" fmla="*/ 6834 h 7579"/>
              <a:gd name="T52" fmla="*/ 6715 w 7417"/>
              <a:gd name="T53" fmla="*/ 7042 h 7579"/>
              <a:gd name="T54" fmla="*/ 6413 w 7417"/>
              <a:gd name="T55" fmla="*/ 7324 h 7579"/>
              <a:gd name="T56" fmla="*/ 6061 w 7417"/>
              <a:gd name="T57" fmla="*/ 7559 h 7579"/>
              <a:gd name="T58" fmla="*/ 5889 w 7417"/>
              <a:gd name="T59" fmla="*/ 7573 h 7579"/>
              <a:gd name="T60" fmla="*/ 5797 w 7417"/>
              <a:gd name="T61" fmla="*/ 7481 h 7579"/>
              <a:gd name="T62" fmla="*/ 5673 w 7417"/>
              <a:gd name="T63" fmla="*/ 7164 h 7579"/>
              <a:gd name="T64" fmla="*/ 5536 w 7417"/>
              <a:gd name="T65" fmla="*/ 6854 h 7579"/>
              <a:gd name="T66" fmla="*/ 5292 w 7417"/>
              <a:gd name="T67" fmla="*/ 6700 h 7579"/>
              <a:gd name="T68" fmla="*/ 5001 w 7417"/>
              <a:gd name="T69" fmla="*/ 6627 h 7579"/>
              <a:gd name="T70" fmla="*/ 4375 w 7417"/>
              <a:gd name="T71" fmla="*/ 6438 h 7579"/>
              <a:gd name="T72" fmla="*/ 4098 w 7417"/>
              <a:gd name="T73" fmla="*/ 6146 h 7579"/>
              <a:gd name="T74" fmla="*/ 4028 w 7417"/>
              <a:gd name="T75" fmla="*/ 5935 h 7579"/>
              <a:gd name="T76" fmla="*/ 4026 w 7417"/>
              <a:gd name="T77" fmla="*/ 5574 h 7579"/>
              <a:gd name="T78" fmla="*/ 4121 w 7417"/>
              <a:gd name="T79" fmla="*/ 4699 h 7579"/>
              <a:gd name="T80" fmla="*/ 4033 w 7417"/>
              <a:gd name="T81" fmla="*/ 4425 h 7579"/>
              <a:gd name="T82" fmla="*/ 3862 w 7417"/>
              <a:gd name="T83" fmla="*/ 4182 h 7579"/>
              <a:gd name="T84" fmla="*/ 3539 w 7417"/>
              <a:gd name="T85" fmla="*/ 4090 h 7579"/>
              <a:gd name="T86" fmla="*/ 3318 w 7417"/>
              <a:gd name="T87" fmla="*/ 4142 h 7579"/>
              <a:gd name="T88" fmla="*/ 3172 w 7417"/>
              <a:gd name="T89" fmla="*/ 4089 h 7579"/>
              <a:gd name="T90" fmla="*/ 2969 w 7417"/>
              <a:gd name="T91" fmla="*/ 3906 h 7579"/>
              <a:gd name="T92" fmla="*/ 2789 w 7417"/>
              <a:gd name="T93" fmla="*/ 3897 h 7579"/>
              <a:gd name="T94" fmla="*/ 2532 w 7417"/>
              <a:gd name="T95" fmla="*/ 4011 h 7579"/>
              <a:gd name="T96" fmla="*/ 2220 w 7417"/>
              <a:gd name="T97" fmla="*/ 4321 h 7579"/>
              <a:gd name="T98" fmla="*/ 2038 w 7417"/>
              <a:gd name="T99" fmla="*/ 4437 h 7579"/>
              <a:gd name="T100" fmla="*/ 1821 w 7417"/>
              <a:gd name="T101" fmla="*/ 4440 h 7579"/>
              <a:gd name="T102" fmla="*/ 1658 w 7417"/>
              <a:gd name="T103" fmla="*/ 4300 h 7579"/>
              <a:gd name="T104" fmla="*/ 1442 w 7417"/>
              <a:gd name="T105" fmla="*/ 3845 h 7579"/>
              <a:gd name="T106" fmla="*/ 1355 w 7417"/>
              <a:gd name="T107" fmla="*/ 3142 h 7579"/>
              <a:gd name="T108" fmla="*/ 1287 w 7417"/>
              <a:gd name="T109" fmla="*/ 2908 h 7579"/>
              <a:gd name="T110" fmla="*/ 757 w 7417"/>
              <a:gd name="T111" fmla="*/ 2402 h 7579"/>
              <a:gd name="T112" fmla="*/ 286 w 7417"/>
              <a:gd name="T113" fmla="*/ 1751 h 7579"/>
              <a:gd name="T114" fmla="*/ 65 w 7417"/>
              <a:gd name="T115" fmla="*/ 1099 h 7579"/>
              <a:gd name="T116" fmla="*/ 5 w 7417"/>
              <a:gd name="T117" fmla="*/ 372 h 7579"/>
              <a:gd name="T118" fmla="*/ 134 w 7417"/>
              <a:gd name="T119" fmla="*/ 55 h 7579"/>
              <a:gd name="T120" fmla="*/ 475 w 7417"/>
              <a:gd name="T121" fmla="*/ 8 h 7579"/>
              <a:gd name="T122" fmla="*/ 844 w 7417"/>
              <a:gd name="T123" fmla="*/ 137 h 7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417" h="7579">
                <a:moveTo>
                  <a:pt x="1364" y="404"/>
                </a:moveTo>
                <a:lnTo>
                  <a:pt x="1661" y="553"/>
                </a:lnTo>
                <a:lnTo>
                  <a:pt x="2112" y="714"/>
                </a:lnTo>
                <a:lnTo>
                  <a:pt x="2404" y="838"/>
                </a:lnTo>
                <a:lnTo>
                  <a:pt x="2500" y="871"/>
                </a:lnTo>
                <a:lnTo>
                  <a:pt x="2570" y="886"/>
                </a:lnTo>
                <a:lnTo>
                  <a:pt x="2641" y="891"/>
                </a:lnTo>
                <a:lnTo>
                  <a:pt x="2748" y="887"/>
                </a:lnTo>
                <a:lnTo>
                  <a:pt x="2822" y="874"/>
                </a:lnTo>
                <a:lnTo>
                  <a:pt x="3156" y="753"/>
                </a:lnTo>
                <a:lnTo>
                  <a:pt x="3609" y="616"/>
                </a:lnTo>
                <a:lnTo>
                  <a:pt x="3888" y="525"/>
                </a:lnTo>
                <a:lnTo>
                  <a:pt x="4089" y="487"/>
                </a:lnTo>
                <a:lnTo>
                  <a:pt x="4172" y="489"/>
                </a:lnTo>
                <a:lnTo>
                  <a:pt x="4250" y="501"/>
                </a:lnTo>
                <a:lnTo>
                  <a:pt x="4336" y="533"/>
                </a:lnTo>
                <a:lnTo>
                  <a:pt x="4371" y="553"/>
                </a:lnTo>
                <a:lnTo>
                  <a:pt x="4391" y="578"/>
                </a:lnTo>
                <a:lnTo>
                  <a:pt x="4408" y="615"/>
                </a:lnTo>
                <a:lnTo>
                  <a:pt x="4441" y="709"/>
                </a:lnTo>
                <a:lnTo>
                  <a:pt x="4460" y="792"/>
                </a:lnTo>
                <a:lnTo>
                  <a:pt x="4472" y="881"/>
                </a:lnTo>
                <a:lnTo>
                  <a:pt x="4482" y="1049"/>
                </a:lnTo>
                <a:lnTo>
                  <a:pt x="4481" y="1263"/>
                </a:lnTo>
                <a:lnTo>
                  <a:pt x="4471" y="1466"/>
                </a:lnTo>
                <a:lnTo>
                  <a:pt x="4419" y="1929"/>
                </a:lnTo>
                <a:lnTo>
                  <a:pt x="4413" y="2119"/>
                </a:lnTo>
                <a:lnTo>
                  <a:pt x="4419" y="2265"/>
                </a:lnTo>
                <a:lnTo>
                  <a:pt x="4442" y="2474"/>
                </a:lnTo>
                <a:lnTo>
                  <a:pt x="4464" y="2594"/>
                </a:lnTo>
                <a:lnTo>
                  <a:pt x="4492" y="2715"/>
                </a:lnTo>
                <a:lnTo>
                  <a:pt x="4526" y="2834"/>
                </a:lnTo>
                <a:lnTo>
                  <a:pt x="4598" y="3051"/>
                </a:lnTo>
                <a:lnTo>
                  <a:pt x="4668" y="3218"/>
                </a:lnTo>
                <a:lnTo>
                  <a:pt x="4734" y="3328"/>
                </a:lnTo>
                <a:lnTo>
                  <a:pt x="4812" y="3427"/>
                </a:lnTo>
                <a:lnTo>
                  <a:pt x="4905" y="3539"/>
                </a:lnTo>
                <a:lnTo>
                  <a:pt x="5067" y="3731"/>
                </a:lnTo>
                <a:lnTo>
                  <a:pt x="5484" y="4201"/>
                </a:lnTo>
                <a:lnTo>
                  <a:pt x="5573" y="4274"/>
                </a:lnTo>
                <a:lnTo>
                  <a:pt x="5683" y="4355"/>
                </a:lnTo>
                <a:lnTo>
                  <a:pt x="5820" y="4433"/>
                </a:lnTo>
                <a:lnTo>
                  <a:pt x="5897" y="4466"/>
                </a:lnTo>
                <a:lnTo>
                  <a:pt x="5977" y="4494"/>
                </a:lnTo>
                <a:lnTo>
                  <a:pt x="6057" y="4515"/>
                </a:lnTo>
                <a:lnTo>
                  <a:pt x="6133" y="4527"/>
                </a:lnTo>
                <a:lnTo>
                  <a:pt x="6881" y="4623"/>
                </a:lnTo>
                <a:lnTo>
                  <a:pt x="7202" y="4646"/>
                </a:lnTo>
                <a:lnTo>
                  <a:pt x="7296" y="4665"/>
                </a:lnTo>
                <a:lnTo>
                  <a:pt x="7324" y="4682"/>
                </a:lnTo>
                <a:lnTo>
                  <a:pt x="7344" y="4704"/>
                </a:lnTo>
                <a:lnTo>
                  <a:pt x="7357" y="4730"/>
                </a:lnTo>
                <a:lnTo>
                  <a:pt x="7376" y="4795"/>
                </a:lnTo>
                <a:lnTo>
                  <a:pt x="7389" y="4869"/>
                </a:lnTo>
                <a:lnTo>
                  <a:pt x="7399" y="4954"/>
                </a:lnTo>
                <a:lnTo>
                  <a:pt x="7411" y="5141"/>
                </a:lnTo>
                <a:lnTo>
                  <a:pt x="7417" y="5425"/>
                </a:lnTo>
                <a:lnTo>
                  <a:pt x="7408" y="5541"/>
                </a:lnTo>
                <a:lnTo>
                  <a:pt x="7376" y="5698"/>
                </a:lnTo>
                <a:lnTo>
                  <a:pt x="7353" y="5779"/>
                </a:lnTo>
                <a:lnTo>
                  <a:pt x="7326" y="5850"/>
                </a:lnTo>
                <a:lnTo>
                  <a:pt x="7297" y="5909"/>
                </a:lnTo>
                <a:lnTo>
                  <a:pt x="7266" y="5953"/>
                </a:lnTo>
                <a:lnTo>
                  <a:pt x="7235" y="5983"/>
                </a:lnTo>
                <a:lnTo>
                  <a:pt x="7205" y="6002"/>
                </a:lnTo>
                <a:lnTo>
                  <a:pt x="7176" y="6015"/>
                </a:lnTo>
                <a:lnTo>
                  <a:pt x="6988" y="6101"/>
                </a:lnTo>
                <a:lnTo>
                  <a:pt x="6878" y="6172"/>
                </a:lnTo>
                <a:lnTo>
                  <a:pt x="6776" y="6259"/>
                </a:lnTo>
                <a:lnTo>
                  <a:pt x="6765" y="6274"/>
                </a:lnTo>
                <a:lnTo>
                  <a:pt x="6730" y="6321"/>
                </a:lnTo>
                <a:lnTo>
                  <a:pt x="6723" y="6349"/>
                </a:lnTo>
                <a:lnTo>
                  <a:pt x="6720" y="6377"/>
                </a:lnTo>
                <a:lnTo>
                  <a:pt x="6723" y="6406"/>
                </a:lnTo>
                <a:lnTo>
                  <a:pt x="6742" y="6473"/>
                </a:lnTo>
                <a:lnTo>
                  <a:pt x="6807" y="6673"/>
                </a:lnTo>
                <a:lnTo>
                  <a:pt x="6812" y="6730"/>
                </a:lnTo>
                <a:lnTo>
                  <a:pt x="6807" y="6834"/>
                </a:lnTo>
                <a:lnTo>
                  <a:pt x="6784" y="6917"/>
                </a:lnTo>
                <a:lnTo>
                  <a:pt x="6754" y="6982"/>
                </a:lnTo>
                <a:lnTo>
                  <a:pt x="6715" y="7042"/>
                </a:lnTo>
                <a:lnTo>
                  <a:pt x="6652" y="7116"/>
                </a:lnTo>
                <a:lnTo>
                  <a:pt x="6546" y="7212"/>
                </a:lnTo>
                <a:lnTo>
                  <a:pt x="6413" y="7324"/>
                </a:lnTo>
                <a:lnTo>
                  <a:pt x="6281" y="7424"/>
                </a:lnTo>
                <a:lnTo>
                  <a:pt x="6155" y="7509"/>
                </a:lnTo>
                <a:lnTo>
                  <a:pt x="6061" y="7559"/>
                </a:lnTo>
                <a:lnTo>
                  <a:pt x="6008" y="7576"/>
                </a:lnTo>
                <a:lnTo>
                  <a:pt x="5951" y="7579"/>
                </a:lnTo>
                <a:lnTo>
                  <a:pt x="5889" y="7573"/>
                </a:lnTo>
                <a:lnTo>
                  <a:pt x="5858" y="7560"/>
                </a:lnTo>
                <a:lnTo>
                  <a:pt x="5827" y="7531"/>
                </a:lnTo>
                <a:lnTo>
                  <a:pt x="5797" y="7481"/>
                </a:lnTo>
                <a:lnTo>
                  <a:pt x="5770" y="7421"/>
                </a:lnTo>
                <a:lnTo>
                  <a:pt x="5731" y="7323"/>
                </a:lnTo>
                <a:lnTo>
                  <a:pt x="5673" y="7164"/>
                </a:lnTo>
                <a:lnTo>
                  <a:pt x="5621" y="6976"/>
                </a:lnTo>
                <a:lnTo>
                  <a:pt x="5586" y="6914"/>
                </a:lnTo>
                <a:lnTo>
                  <a:pt x="5536" y="6854"/>
                </a:lnTo>
                <a:lnTo>
                  <a:pt x="5463" y="6791"/>
                </a:lnTo>
                <a:lnTo>
                  <a:pt x="5359" y="6728"/>
                </a:lnTo>
                <a:lnTo>
                  <a:pt x="5292" y="6700"/>
                </a:lnTo>
                <a:lnTo>
                  <a:pt x="5211" y="6673"/>
                </a:lnTo>
                <a:lnTo>
                  <a:pt x="5114" y="6649"/>
                </a:lnTo>
                <a:lnTo>
                  <a:pt x="5001" y="6627"/>
                </a:lnTo>
                <a:lnTo>
                  <a:pt x="4520" y="6538"/>
                </a:lnTo>
                <a:lnTo>
                  <a:pt x="4434" y="6492"/>
                </a:lnTo>
                <a:lnTo>
                  <a:pt x="4375" y="6438"/>
                </a:lnTo>
                <a:lnTo>
                  <a:pt x="4320" y="6382"/>
                </a:lnTo>
                <a:lnTo>
                  <a:pt x="4269" y="6328"/>
                </a:lnTo>
                <a:lnTo>
                  <a:pt x="4098" y="6146"/>
                </a:lnTo>
                <a:lnTo>
                  <a:pt x="4065" y="6090"/>
                </a:lnTo>
                <a:lnTo>
                  <a:pt x="4051" y="6049"/>
                </a:lnTo>
                <a:lnTo>
                  <a:pt x="4028" y="5935"/>
                </a:lnTo>
                <a:lnTo>
                  <a:pt x="4012" y="5785"/>
                </a:lnTo>
                <a:lnTo>
                  <a:pt x="4013" y="5665"/>
                </a:lnTo>
                <a:lnTo>
                  <a:pt x="4026" y="5574"/>
                </a:lnTo>
                <a:lnTo>
                  <a:pt x="4107" y="5098"/>
                </a:lnTo>
                <a:lnTo>
                  <a:pt x="4123" y="4865"/>
                </a:lnTo>
                <a:lnTo>
                  <a:pt x="4121" y="4699"/>
                </a:lnTo>
                <a:lnTo>
                  <a:pt x="4107" y="4603"/>
                </a:lnTo>
                <a:lnTo>
                  <a:pt x="4081" y="4527"/>
                </a:lnTo>
                <a:lnTo>
                  <a:pt x="4033" y="4425"/>
                </a:lnTo>
                <a:lnTo>
                  <a:pt x="3978" y="4330"/>
                </a:lnTo>
                <a:lnTo>
                  <a:pt x="3913" y="4235"/>
                </a:lnTo>
                <a:lnTo>
                  <a:pt x="3862" y="4182"/>
                </a:lnTo>
                <a:lnTo>
                  <a:pt x="3805" y="4142"/>
                </a:lnTo>
                <a:lnTo>
                  <a:pt x="3708" y="4095"/>
                </a:lnTo>
                <a:lnTo>
                  <a:pt x="3539" y="4090"/>
                </a:lnTo>
                <a:lnTo>
                  <a:pt x="3420" y="4129"/>
                </a:lnTo>
                <a:lnTo>
                  <a:pt x="3367" y="4141"/>
                </a:lnTo>
                <a:lnTo>
                  <a:pt x="3318" y="4142"/>
                </a:lnTo>
                <a:lnTo>
                  <a:pt x="3268" y="4132"/>
                </a:lnTo>
                <a:lnTo>
                  <a:pt x="3218" y="4116"/>
                </a:lnTo>
                <a:lnTo>
                  <a:pt x="3172" y="4089"/>
                </a:lnTo>
                <a:lnTo>
                  <a:pt x="3056" y="3970"/>
                </a:lnTo>
                <a:lnTo>
                  <a:pt x="3016" y="3933"/>
                </a:lnTo>
                <a:lnTo>
                  <a:pt x="2969" y="3906"/>
                </a:lnTo>
                <a:lnTo>
                  <a:pt x="2916" y="3893"/>
                </a:lnTo>
                <a:lnTo>
                  <a:pt x="2854" y="3891"/>
                </a:lnTo>
                <a:lnTo>
                  <a:pt x="2789" y="3897"/>
                </a:lnTo>
                <a:lnTo>
                  <a:pt x="2724" y="3914"/>
                </a:lnTo>
                <a:lnTo>
                  <a:pt x="2625" y="3956"/>
                </a:lnTo>
                <a:lnTo>
                  <a:pt x="2532" y="4011"/>
                </a:lnTo>
                <a:lnTo>
                  <a:pt x="2461" y="4067"/>
                </a:lnTo>
                <a:lnTo>
                  <a:pt x="2279" y="4264"/>
                </a:lnTo>
                <a:lnTo>
                  <a:pt x="2220" y="4321"/>
                </a:lnTo>
                <a:lnTo>
                  <a:pt x="2154" y="4371"/>
                </a:lnTo>
                <a:lnTo>
                  <a:pt x="2082" y="4416"/>
                </a:lnTo>
                <a:lnTo>
                  <a:pt x="2038" y="4437"/>
                </a:lnTo>
                <a:lnTo>
                  <a:pt x="1976" y="4450"/>
                </a:lnTo>
                <a:lnTo>
                  <a:pt x="1879" y="4449"/>
                </a:lnTo>
                <a:lnTo>
                  <a:pt x="1821" y="4440"/>
                </a:lnTo>
                <a:lnTo>
                  <a:pt x="1784" y="4424"/>
                </a:lnTo>
                <a:lnTo>
                  <a:pt x="1716" y="4371"/>
                </a:lnTo>
                <a:lnTo>
                  <a:pt x="1658" y="4300"/>
                </a:lnTo>
                <a:lnTo>
                  <a:pt x="1603" y="4214"/>
                </a:lnTo>
                <a:lnTo>
                  <a:pt x="1537" y="4077"/>
                </a:lnTo>
                <a:lnTo>
                  <a:pt x="1442" y="3845"/>
                </a:lnTo>
                <a:lnTo>
                  <a:pt x="1402" y="3712"/>
                </a:lnTo>
                <a:lnTo>
                  <a:pt x="1388" y="3611"/>
                </a:lnTo>
                <a:lnTo>
                  <a:pt x="1355" y="3142"/>
                </a:lnTo>
                <a:lnTo>
                  <a:pt x="1343" y="3039"/>
                </a:lnTo>
                <a:lnTo>
                  <a:pt x="1325" y="2961"/>
                </a:lnTo>
                <a:lnTo>
                  <a:pt x="1287" y="2908"/>
                </a:lnTo>
                <a:lnTo>
                  <a:pt x="1237" y="2858"/>
                </a:lnTo>
                <a:lnTo>
                  <a:pt x="880" y="2534"/>
                </a:lnTo>
                <a:lnTo>
                  <a:pt x="757" y="2402"/>
                </a:lnTo>
                <a:lnTo>
                  <a:pt x="640" y="2266"/>
                </a:lnTo>
                <a:lnTo>
                  <a:pt x="385" y="1913"/>
                </a:lnTo>
                <a:lnTo>
                  <a:pt x="286" y="1751"/>
                </a:lnTo>
                <a:lnTo>
                  <a:pt x="155" y="1440"/>
                </a:lnTo>
                <a:lnTo>
                  <a:pt x="103" y="1276"/>
                </a:lnTo>
                <a:lnTo>
                  <a:pt x="65" y="1099"/>
                </a:lnTo>
                <a:lnTo>
                  <a:pt x="46" y="974"/>
                </a:lnTo>
                <a:lnTo>
                  <a:pt x="0" y="565"/>
                </a:lnTo>
                <a:lnTo>
                  <a:pt x="5" y="372"/>
                </a:lnTo>
                <a:lnTo>
                  <a:pt x="35" y="200"/>
                </a:lnTo>
                <a:lnTo>
                  <a:pt x="78" y="115"/>
                </a:lnTo>
                <a:lnTo>
                  <a:pt x="134" y="55"/>
                </a:lnTo>
                <a:lnTo>
                  <a:pt x="178" y="30"/>
                </a:lnTo>
                <a:lnTo>
                  <a:pt x="300" y="0"/>
                </a:lnTo>
                <a:lnTo>
                  <a:pt x="475" y="8"/>
                </a:lnTo>
                <a:lnTo>
                  <a:pt x="590" y="36"/>
                </a:lnTo>
                <a:lnTo>
                  <a:pt x="720" y="82"/>
                </a:lnTo>
                <a:lnTo>
                  <a:pt x="844" y="137"/>
                </a:lnTo>
                <a:lnTo>
                  <a:pt x="1013" y="224"/>
                </a:lnTo>
                <a:lnTo>
                  <a:pt x="1364" y="404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64" name="Freeform 648"/>
          <p:cNvSpPr>
            <a:spLocks/>
          </p:cNvSpPr>
          <p:nvPr/>
        </p:nvSpPr>
        <p:spPr bwMode="auto">
          <a:xfrm>
            <a:off x="1065833" y="2847603"/>
            <a:ext cx="369888" cy="598159"/>
          </a:xfrm>
          <a:custGeom>
            <a:avLst/>
            <a:gdLst>
              <a:gd name="T0" fmla="*/ 0 w 1631"/>
              <a:gd name="T1" fmla="*/ 58 h 2833"/>
              <a:gd name="T2" fmla="*/ 79 w 1631"/>
              <a:gd name="T3" fmla="*/ 68 h 2833"/>
              <a:gd name="T4" fmla="*/ 230 w 1631"/>
              <a:gd name="T5" fmla="*/ 79 h 2833"/>
              <a:gd name="T6" fmla="*/ 332 w 1631"/>
              <a:gd name="T7" fmla="*/ 77 h 2833"/>
              <a:gd name="T8" fmla="*/ 412 w 1631"/>
              <a:gd name="T9" fmla="*/ 61 h 2833"/>
              <a:gd name="T10" fmla="*/ 619 w 1631"/>
              <a:gd name="T11" fmla="*/ 0 h 2833"/>
              <a:gd name="T12" fmla="*/ 666 w 1631"/>
              <a:gd name="T13" fmla="*/ 2 h 2833"/>
              <a:gd name="T14" fmla="*/ 720 w 1631"/>
              <a:gd name="T15" fmla="*/ 19 h 2833"/>
              <a:gd name="T16" fmla="*/ 807 w 1631"/>
              <a:gd name="T17" fmla="*/ 62 h 2833"/>
              <a:gd name="T18" fmla="*/ 952 w 1631"/>
              <a:gd name="T19" fmla="*/ 166 h 2833"/>
              <a:gd name="T20" fmla="*/ 1113 w 1631"/>
              <a:gd name="T21" fmla="*/ 301 h 2833"/>
              <a:gd name="T22" fmla="*/ 1201 w 1631"/>
              <a:gd name="T23" fmla="*/ 395 h 2833"/>
              <a:gd name="T24" fmla="*/ 1249 w 1631"/>
              <a:gd name="T25" fmla="*/ 469 h 2833"/>
              <a:gd name="T26" fmla="*/ 1274 w 1631"/>
              <a:gd name="T27" fmla="*/ 525 h 2833"/>
              <a:gd name="T28" fmla="*/ 1304 w 1631"/>
              <a:gd name="T29" fmla="*/ 612 h 2833"/>
              <a:gd name="T30" fmla="*/ 1344 w 1631"/>
              <a:gd name="T31" fmla="*/ 743 h 2833"/>
              <a:gd name="T32" fmla="*/ 1438 w 1631"/>
              <a:gd name="T33" fmla="*/ 1081 h 2833"/>
              <a:gd name="T34" fmla="*/ 1520 w 1631"/>
              <a:gd name="T35" fmla="*/ 1418 h 2833"/>
              <a:gd name="T36" fmla="*/ 1582 w 1631"/>
              <a:gd name="T37" fmla="*/ 1704 h 2833"/>
              <a:gd name="T38" fmla="*/ 1620 w 1631"/>
              <a:gd name="T39" fmla="*/ 1914 h 2833"/>
              <a:gd name="T40" fmla="*/ 1631 w 1631"/>
              <a:gd name="T41" fmla="*/ 2067 h 2833"/>
              <a:gd name="T42" fmla="*/ 1625 w 1631"/>
              <a:gd name="T43" fmla="*/ 2160 h 2833"/>
              <a:gd name="T44" fmla="*/ 1597 w 1631"/>
              <a:gd name="T45" fmla="*/ 2417 h 2833"/>
              <a:gd name="T46" fmla="*/ 1561 w 1631"/>
              <a:gd name="T47" fmla="*/ 2633 h 2833"/>
              <a:gd name="T48" fmla="*/ 1526 w 1631"/>
              <a:gd name="T49" fmla="*/ 2740 h 2833"/>
              <a:gd name="T50" fmla="*/ 1507 w 1631"/>
              <a:gd name="T51" fmla="*/ 2770 h 2833"/>
              <a:gd name="T52" fmla="*/ 1487 w 1631"/>
              <a:gd name="T53" fmla="*/ 2793 h 2833"/>
              <a:gd name="T54" fmla="*/ 1465 w 1631"/>
              <a:gd name="T55" fmla="*/ 2808 h 2833"/>
              <a:gd name="T56" fmla="*/ 1412 w 1631"/>
              <a:gd name="T57" fmla="*/ 2829 h 2833"/>
              <a:gd name="T58" fmla="*/ 1377 w 1631"/>
              <a:gd name="T59" fmla="*/ 2833 h 2833"/>
              <a:gd name="T60" fmla="*/ 1286 w 1631"/>
              <a:gd name="T61" fmla="*/ 2825 h 2833"/>
              <a:gd name="T62" fmla="*/ 1170 w 1631"/>
              <a:gd name="T63" fmla="*/ 2802 h 2833"/>
              <a:gd name="T64" fmla="*/ 1056 w 1631"/>
              <a:gd name="T65" fmla="*/ 2769 h 2833"/>
              <a:gd name="T66" fmla="*/ 967 w 1631"/>
              <a:gd name="T67" fmla="*/ 2733 h 2833"/>
              <a:gd name="T68" fmla="*/ 845 w 1631"/>
              <a:gd name="T69" fmla="*/ 2667 h 2833"/>
              <a:gd name="T70" fmla="*/ 686 w 1631"/>
              <a:gd name="T71" fmla="*/ 2569 h 2833"/>
              <a:gd name="T72" fmla="*/ 392 w 1631"/>
              <a:gd name="T73" fmla="*/ 2361 h 2833"/>
              <a:gd name="T74" fmla="*/ 341 w 1631"/>
              <a:gd name="T75" fmla="*/ 2339 h 2833"/>
              <a:gd name="T76" fmla="*/ 281 w 1631"/>
              <a:gd name="T77" fmla="*/ 2320 h 2833"/>
              <a:gd name="T78" fmla="*/ 64 w 1631"/>
              <a:gd name="T79" fmla="*/ 2253 h 2833"/>
              <a:gd name="T80" fmla="*/ 0 w 1631"/>
              <a:gd name="T81" fmla="*/ 2220 h 2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31" h="2833">
                <a:moveTo>
                  <a:pt x="0" y="58"/>
                </a:moveTo>
                <a:lnTo>
                  <a:pt x="79" y="68"/>
                </a:lnTo>
                <a:lnTo>
                  <a:pt x="230" y="79"/>
                </a:lnTo>
                <a:lnTo>
                  <a:pt x="332" y="77"/>
                </a:lnTo>
                <a:lnTo>
                  <a:pt x="412" y="61"/>
                </a:lnTo>
                <a:lnTo>
                  <a:pt x="619" y="0"/>
                </a:lnTo>
                <a:lnTo>
                  <a:pt x="666" y="2"/>
                </a:lnTo>
                <a:lnTo>
                  <a:pt x="720" y="19"/>
                </a:lnTo>
                <a:lnTo>
                  <a:pt x="807" y="62"/>
                </a:lnTo>
                <a:lnTo>
                  <a:pt x="952" y="166"/>
                </a:lnTo>
                <a:lnTo>
                  <a:pt x="1113" y="301"/>
                </a:lnTo>
                <a:lnTo>
                  <a:pt x="1201" y="395"/>
                </a:lnTo>
                <a:lnTo>
                  <a:pt x="1249" y="469"/>
                </a:lnTo>
                <a:lnTo>
                  <a:pt x="1274" y="525"/>
                </a:lnTo>
                <a:lnTo>
                  <a:pt x="1304" y="612"/>
                </a:lnTo>
                <a:lnTo>
                  <a:pt x="1344" y="743"/>
                </a:lnTo>
                <a:lnTo>
                  <a:pt x="1438" y="1081"/>
                </a:lnTo>
                <a:lnTo>
                  <a:pt x="1520" y="1418"/>
                </a:lnTo>
                <a:lnTo>
                  <a:pt x="1582" y="1704"/>
                </a:lnTo>
                <a:lnTo>
                  <a:pt x="1620" y="1914"/>
                </a:lnTo>
                <a:lnTo>
                  <a:pt x="1631" y="2067"/>
                </a:lnTo>
                <a:lnTo>
                  <a:pt x="1625" y="2160"/>
                </a:lnTo>
                <a:lnTo>
                  <a:pt x="1597" y="2417"/>
                </a:lnTo>
                <a:lnTo>
                  <a:pt x="1561" y="2633"/>
                </a:lnTo>
                <a:lnTo>
                  <a:pt x="1526" y="2740"/>
                </a:lnTo>
                <a:lnTo>
                  <a:pt x="1507" y="2770"/>
                </a:lnTo>
                <a:lnTo>
                  <a:pt x="1487" y="2793"/>
                </a:lnTo>
                <a:lnTo>
                  <a:pt x="1465" y="2808"/>
                </a:lnTo>
                <a:lnTo>
                  <a:pt x="1412" y="2829"/>
                </a:lnTo>
                <a:lnTo>
                  <a:pt x="1377" y="2833"/>
                </a:lnTo>
                <a:lnTo>
                  <a:pt x="1286" y="2825"/>
                </a:lnTo>
                <a:lnTo>
                  <a:pt x="1170" y="2802"/>
                </a:lnTo>
                <a:lnTo>
                  <a:pt x="1056" y="2769"/>
                </a:lnTo>
                <a:lnTo>
                  <a:pt x="967" y="2733"/>
                </a:lnTo>
                <a:lnTo>
                  <a:pt x="845" y="2667"/>
                </a:lnTo>
                <a:lnTo>
                  <a:pt x="686" y="2569"/>
                </a:lnTo>
                <a:lnTo>
                  <a:pt x="392" y="2361"/>
                </a:lnTo>
                <a:lnTo>
                  <a:pt x="341" y="2339"/>
                </a:lnTo>
                <a:lnTo>
                  <a:pt x="281" y="2320"/>
                </a:lnTo>
                <a:lnTo>
                  <a:pt x="64" y="2253"/>
                </a:lnTo>
                <a:lnTo>
                  <a:pt x="0" y="222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65" name="Freeform 649"/>
          <p:cNvSpPr>
            <a:spLocks/>
          </p:cNvSpPr>
          <p:nvPr/>
        </p:nvSpPr>
        <p:spPr bwMode="auto">
          <a:xfrm>
            <a:off x="1043608" y="3007112"/>
            <a:ext cx="249238" cy="212679"/>
          </a:xfrm>
          <a:custGeom>
            <a:avLst/>
            <a:gdLst>
              <a:gd name="T0" fmla="*/ 1097 w 1097"/>
              <a:gd name="T1" fmla="*/ 709 h 1013"/>
              <a:gd name="T2" fmla="*/ 1086 w 1097"/>
              <a:gd name="T3" fmla="*/ 458 h 1013"/>
              <a:gd name="T4" fmla="*/ 994 w 1097"/>
              <a:gd name="T5" fmla="*/ 240 h 1013"/>
              <a:gd name="T6" fmla="*/ 969 w 1097"/>
              <a:gd name="T7" fmla="*/ 189 h 1013"/>
              <a:gd name="T8" fmla="*/ 945 w 1097"/>
              <a:gd name="T9" fmla="*/ 151 h 1013"/>
              <a:gd name="T10" fmla="*/ 923 w 1097"/>
              <a:gd name="T11" fmla="*/ 122 h 1013"/>
              <a:gd name="T12" fmla="*/ 881 w 1097"/>
              <a:gd name="T13" fmla="*/ 83 h 1013"/>
              <a:gd name="T14" fmla="*/ 835 w 1097"/>
              <a:gd name="T15" fmla="*/ 62 h 1013"/>
              <a:gd name="T16" fmla="*/ 472 w 1097"/>
              <a:gd name="T17" fmla="*/ 43 h 1013"/>
              <a:gd name="T18" fmla="*/ 206 w 1097"/>
              <a:gd name="T19" fmla="*/ 9 h 1013"/>
              <a:gd name="T20" fmla="*/ 125 w 1097"/>
              <a:gd name="T21" fmla="*/ 0 h 1013"/>
              <a:gd name="T22" fmla="*/ 85 w 1097"/>
              <a:gd name="T23" fmla="*/ 6 h 1013"/>
              <a:gd name="T24" fmla="*/ 52 w 1097"/>
              <a:gd name="T25" fmla="*/ 20 h 1013"/>
              <a:gd name="T26" fmla="*/ 25 w 1097"/>
              <a:gd name="T27" fmla="*/ 37 h 1013"/>
              <a:gd name="T28" fmla="*/ 7 w 1097"/>
              <a:gd name="T29" fmla="*/ 55 h 1013"/>
              <a:gd name="T30" fmla="*/ 0 w 1097"/>
              <a:gd name="T31" fmla="*/ 95 h 1013"/>
              <a:gd name="T32" fmla="*/ 11 w 1097"/>
              <a:gd name="T33" fmla="*/ 142 h 1013"/>
              <a:gd name="T34" fmla="*/ 47 w 1097"/>
              <a:gd name="T35" fmla="*/ 218 h 1013"/>
              <a:gd name="T36" fmla="*/ 252 w 1097"/>
              <a:gd name="T37" fmla="*/ 510 h 1013"/>
              <a:gd name="T38" fmla="*/ 406 w 1097"/>
              <a:gd name="T39" fmla="*/ 764 h 1013"/>
              <a:gd name="T40" fmla="*/ 438 w 1097"/>
              <a:gd name="T41" fmla="*/ 813 h 1013"/>
              <a:gd name="T42" fmla="*/ 489 w 1097"/>
              <a:gd name="T43" fmla="*/ 870 h 1013"/>
              <a:gd name="T44" fmla="*/ 553 w 1097"/>
              <a:gd name="T45" fmla="*/ 919 h 1013"/>
              <a:gd name="T46" fmla="*/ 610 w 1097"/>
              <a:gd name="T47" fmla="*/ 955 h 1013"/>
              <a:gd name="T48" fmla="*/ 697 w 1097"/>
              <a:gd name="T49" fmla="*/ 985 h 1013"/>
              <a:gd name="T50" fmla="*/ 779 w 1097"/>
              <a:gd name="T51" fmla="*/ 1001 h 1013"/>
              <a:gd name="T52" fmla="*/ 864 w 1097"/>
              <a:gd name="T53" fmla="*/ 1010 h 1013"/>
              <a:gd name="T54" fmla="*/ 924 w 1097"/>
              <a:gd name="T55" fmla="*/ 1013 h 1013"/>
              <a:gd name="T56" fmla="*/ 961 w 1097"/>
              <a:gd name="T57" fmla="*/ 1007 h 1013"/>
              <a:gd name="T58" fmla="*/ 997 w 1097"/>
              <a:gd name="T59" fmla="*/ 990 h 1013"/>
              <a:gd name="T60" fmla="*/ 1034 w 1097"/>
              <a:gd name="T61" fmla="*/ 958 h 1013"/>
              <a:gd name="T62" fmla="*/ 1065 w 1097"/>
              <a:gd name="T63" fmla="*/ 913 h 1013"/>
              <a:gd name="T64" fmla="*/ 1084 w 1097"/>
              <a:gd name="T65" fmla="*/ 859 h 1013"/>
              <a:gd name="T66" fmla="*/ 1097 w 1097"/>
              <a:gd name="T67" fmla="*/ 709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7" h="1013">
                <a:moveTo>
                  <a:pt x="1097" y="709"/>
                </a:moveTo>
                <a:lnTo>
                  <a:pt x="1086" y="458"/>
                </a:lnTo>
                <a:lnTo>
                  <a:pt x="994" y="240"/>
                </a:lnTo>
                <a:lnTo>
                  <a:pt x="969" y="189"/>
                </a:lnTo>
                <a:lnTo>
                  <a:pt x="945" y="151"/>
                </a:lnTo>
                <a:lnTo>
                  <a:pt x="923" y="122"/>
                </a:lnTo>
                <a:lnTo>
                  <a:pt x="881" y="83"/>
                </a:lnTo>
                <a:lnTo>
                  <a:pt x="835" y="62"/>
                </a:lnTo>
                <a:lnTo>
                  <a:pt x="472" y="43"/>
                </a:lnTo>
                <a:lnTo>
                  <a:pt x="206" y="9"/>
                </a:lnTo>
                <a:lnTo>
                  <a:pt x="125" y="0"/>
                </a:lnTo>
                <a:lnTo>
                  <a:pt x="85" y="6"/>
                </a:lnTo>
                <a:lnTo>
                  <a:pt x="52" y="20"/>
                </a:lnTo>
                <a:lnTo>
                  <a:pt x="25" y="37"/>
                </a:lnTo>
                <a:lnTo>
                  <a:pt x="7" y="55"/>
                </a:lnTo>
                <a:lnTo>
                  <a:pt x="0" y="95"/>
                </a:lnTo>
                <a:lnTo>
                  <a:pt x="11" y="142"/>
                </a:lnTo>
                <a:lnTo>
                  <a:pt x="47" y="218"/>
                </a:lnTo>
                <a:lnTo>
                  <a:pt x="252" y="510"/>
                </a:lnTo>
                <a:lnTo>
                  <a:pt x="406" y="764"/>
                </a:lnTo>
                <a:lnTo>
                  <a:pt x="438" y="813"/>
                </a:lnTo>
                <a:lnTo>
                  <a:pt x="489" y="870"/>
                </a:lnTo>
                <a:lnTo>
                  <a:pt x="553" y="919"/>
                </a:lnTo>
                <a:lnTo>
                  <a:pt x="610" y="955"/>
                </a:lnTo>
                <a:lnTo>
                  <a:pt x="697" y="985"/>
                </a:lnTo>
                <a:lnTo>
                  <a:pt x="779" y="1001"/>
                </a:lnTo>
                <a:lnTo>
                  <a:pt x="864" y="1010"/>
                </a:lnTo>
                <a:lnTo>
                  <a:pt x="924" y="1013"/>
                </a:lnTo>
                <a:lnTo>
                  <a:pt x="961" y="1007"/>
                </a:lnTo>
                <a:lnTo>
                  <a:pt x="997" y="990"/>
                </a:lnTo>
                <a:lnTo>
                  <a:pt x="1034" y="958"/>
                </a:lnTo>
                <a:lnTo>
                  <a:pt x="1065" y="913"/>
                </a:lnTo>
                <a:lnTo>
                  <a:pt x="1084" y="859"/>
                </a:lnTo>
                <a:lnTo>
                  <a:pt x="1097" y="709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66" name="Freeform 650"/>
          <p:cNvSpPr>
            <a:spLocks/>
          </p:cNvSpPr>
          <p:nvPr/>
        </p:nvSpPr>
        <p:spPr bwMode="auto">
          <a:xfrm>
            <a:off x="2031033" y="1528700"/>
            <a:ext cx="615950" cy="454896"/>
          </a:xfrm>
          <a:custGeom>
            <a:avLst/>
            <a:gdLst>
              <a:gd name="T0" fmla="*/ 32 w 2714"/>
              <a:gd name="T1" fmla="*/ 60 h 2160"/>
              <a:gd name="T2" fmla="*/ 139 w 2714"/>
              <a:gd name="T3" fmla="*/ 7 h 2160"/>
              <a:gd name="T4" fmla="*/ 275 w 2714"/>
              <a:gd name="T5" fmla="*/ 0 h 2160"/>
              <a:gd name="T6" fmla="*/ 481 w 2714"/>
              <a:gd name="T7" fmla="*/ 50 h 2160"/>
              <a:gd name="T8" fmla="*/ 1212 w 2714"/>
              <a:gd name="T9" fmla="*/ 475 h 2160"/>
              <a:gd name="T10" fmla="*/ 1442 w 2714"/>
              <a:gd name="T11" fmla="*/ 578 h 2160"/>
              <a:gd name="T12" fmla="*/ 1671 w 2714"/>
              <a:gd name="T13" fmla="*/ 635 h 2160"/>
              <a:gd name="T14" fmla="*/ 1793 w 2714"/>
              <a:gd name="T15" fmla="*/ 639 h 2160"/>
              <a:gd name="T16" fmla="*/ 2001 w 2714"/>
              <a:gd name="T17" fmla="*/ 586 h 2160"/>
              <a:gd name="T18" fmla="*/ 2376 w 2714"/>
              <a:gd name="T19" fmla="*/ 392 h 2160"/>
              <a:gd name="T20" fmla="*/ 2504 w 2714"/>
              <a:gd name="T21" fmla="*/ 423 h 2160"/>
              <a:gd name="T22" fmla="*/ 2619 w 2714"/>
              <a:gd name="T23" fmla="*/ 714 h 2160"/>
              <a:gd name="T24" fmla="*/ 2693 w 2714"/>
              <a:gd name="T25" fmla="*/ 1153 h 2160"/>
              <a:gd name="T26" fmla="*/ 2706 w 2714"/>
              <a:gd name="T27" fmla="*/ 1626 h 2160"/>
              <a:gd name="T28" fmla="*/ 2693 w 2714"/>
              <a:gd name="T29" fmla="*/ 1850 h 2160"/>
              <a:gd name="T30" fmla="*/ 2647 w 2714"/>
              <a:gd name="T31" fmla="*/ 2055 h 2160"/>
              <a:gd name="T32" fmla="*/ 2536 w 2714"/>
              <a:gd name="T33" fmla="*/ 2152 h 2160"/>
              <a:gd name="T34" fmla="*/ 2354 w 2714"/>
              <a:gd name="T35" fmla="*/ 2140 h 2160"/>
              <a:gd name="T36" fmla="*/ 2098 w 2714"/>
              <a:gd name="T37" fmla="*/ 2062 h 2160"/>
              <a:gd name="T38" fmla="*/ 1842 w 2714"/>
              <a:gd name="T39" fmla="*/ 2017 h 2160"/>
              <a:gd name="T40" fmla="*/ 1274 w 2714"/>
              <a:gd name="T41" fmla="*/ 2066 h 2160"/>
              <a:gd name="T42" fmla="*/ 1140 w 2714"/>
              <a:gd name="T43" fmla="*/ 2064 h 2160"/>
              <a:gd name="T44" fmla="*/ 1019 w 2714"/>
              <a:gd name="T45" fmla="*/ 2021 h 2160"/>
              <a:gd name="T46" fmla="*/ 935 w 2714"/>
              <a:gd name="T47" fmla="*/ 1927 h 2160"/>
              <a:gd name="T48" fmla="*/ 688 w 2714"/>
              <a:gd name="T49" fmla="*/ 1279 h 2160"/>
              <a:gd name="T50" fmla="*/ 455 w 2714"/>
              <a:gd name="T51" fmla="*/ 814 h 2160"/>
              <a:gd name="T52" fmla="*/ 357 w 2714"/>
              <a:gd name="T53" fmla="*/ 694 h 2160"/>
              <a:gd name="T54" fmla="*/ 156 w 2714"/>
              <a:gd name="T55" fmla="*/ 533 h 2160"/>
              <a:gd name="T56" fmla="*/ 55 w 2714"/>
              <a:gd name="T57" fmla="*/ 428 h 2160"/>
              <a:gd name="T58" fmla="*/ 8 w 2714"/>
              <a:gd name="T59" fmla="*/ 299 h 2160"/>
              <a:gd name="T60" fmla="*/ 1 w 2714"/>
              <a:gd name="T61" fmla="*/ 197 h 2160"/>
              <a:gd name="T62" fmla="*/ 13 w 2714"/>
              <a:gd name="T63" fmla="*/ 97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14" h="2160">
                <a:moveTo>
                  <a:pt x="13" y="97"/>
                </a:moveTo>
                <a:lnTo>
                  <a:pt x="32" y="60"/>
                </a:lnTo>
                <a:lnTo>
                  <a:pt x="69" y="30"/>
                </a:lnTo>
                <a:lnTo>
                  <a:pt x="139" y="7"/>
                </a:lnTo>
                <a:lnTo>
                  <a:pt x="201" y="1"/>
                </a:lnTo>
                <a:lnTo>
                  <a:pt x="275" y="0"/>
                </a:lnTo>
                <a:lnTo>
                  <a:pt x="378" y="21"/>
                </a:lnTo>
                <a:lnTo>
                  <a:pt x="481" y="50"/>
                </a:lnTo>
                <a:lnTo>
                  <a:pt x="600" y="105"/>
                </a:lnTo>
                <a:lnTo>
                  <a:pt x="1212" y="475"/>
                </a:lnTo>
                <a:lnTo>
                  <a:pt x="1338" y="537"/>
                </a:lnTo>
                <a:lnTo>
                  <a:pt x="1442" y="578"/>
                </a:lnTo>
                <a:lnTo>
                  <a:pt x="1604" y="622"/>
                </a:lnTo>
                <a:lnTo>
                  <a:pt x="1671" y="635"/>
                </a:lnTo>
                <a:lnTo>
                  <a:pt x="1733" y="640"/>
                </a:lnTo>
                <a:lnTo>
                  <a:pt x="1793" y="639"/>
                </a:lnTo>
                <a:lnTo>
                  <a:pt x="1906" y="619"/>
                </a:lnTo>
                <a:lnTo>
                  <a:pt x="2001" y="586"/>
                </a:lnTo>
                <a:lnTo>
                  <a:pt x="2245" y="455"/>
                </a:lnTo>
                <a:lnTo>
                  <a:pt x="2376" y="392"/>
                </a:lnTo>
                <a:lnTo>
                  <a:pt x="2452" y="386"/>
                </a:lnTo>
                <a:lnTo>
                  <a:pt x="2504" y="423"/>
                </a:lnTo>
                <a:lnTo>
                  <a:pt x="2536" y="485"/>
                </a:lnTo>
                <a:lnTo>
                  <a:pt x="2619" y="714"/>
                </a:lnTo>
                <a:lnTo>
                  <a:pt x="2652" y="854"/>
                </a:lnTo>
                <a:lnTo>
                  <a:pt x="2693" y="1153"/>
                </a:lnTo>
                <a:lnTo>
                  <a:pt x="2714" y="1434"/>
                </a:lnTo>
                <a:lnTo>
                  <a:pt x="2706" y="1626"/>
                </a:lnTo>
                <a:lnTo>
                  <a:pt x="2703" y="1739"/>
                </a:lnTo>
                <a:lnTo>
                  <a:pt x="2693" y="1850"/>
                </a:lnTo>
                <a:lnTo>
                  <a:pt x="2672" y="1966"/>
                </a:lnTo>
                <a:lnTo>
                  <a:pt x="2647" y="2055"/>
                </a:lnTo>
                <a:lnTo>
                  <a:pt x="2604" y="2122"/>
                </a:lnTo>
                <a:lnTo>
                  <a:pt x="2536" y="2152"/>
                </a:lnTo>
                <a:lnTo>
                  <a:pt x="2456" y="2160"/>
                </a:lnTo>
                <a:lnTo>
                  <a:pt x="2354" y="2140"/>
                </a:lnTo>
                <a:lnTo>
                  <a:pt x="2202" y="2095"/>
                </a:lnTo>
                <a:lnTo>
                  <a:pt x="2098" y="2062"/>
                </a:lnTo>
                <a:lnTo>
                  <a:pt x="1985" y="2034"/>
                </a:lnTo>
                <a:lnTo>
                  <a:pt x="1842" y="2017"/>
                </a:lnTo>
                <a:lnTo>
                  <a:pt x="1713" y="2014"/>
                </a:lnTo>
                <a:lnTo>
                  <a:pt x="1274" y="2066"/>
                </a:lnTo>
                <a:lnTo>
                  <a:pt x="1206" y="2069"/>
                </a:lnTo>
                <a:lnTo>
                  <a:pt x="1140" y="2064"/>
                </a:lnTo>
                <a:lnTo>
                  <a:pt x="1075" y="2049"/>
                </a:lnTo>
                <a:lnTo>
                  <a:pt x="1019" y="2021"/>
                </a:lnTo>
                <a:lnTo>
                  <a:pt x="974" y="1981"/>
                </a:lnTo>
                <a:lnTo>
                  <a:pt x="935" y="1927"/>
                </a:lnTo>
                <a:lnTo>
                  <a:pt x="785" y="1521"/>
                </a:lnTo>
                <a:lnTo>
                  <a:pt x="688" y="1279"/>
                </a:lnTo>
                <a:lnTo>
                  <a:pt x="571" y="1032"/>
                </a:lnTo>
                <a:lnTo>
                  <a:pt x="455" y="814"/>
                </a:lnTo>
                <a:lnTo>
                  <a:pt x="419" y="754"/>
                </a:lnTo>
                <a:lnTo>
                  <a:pt x="357" y="694"/>
                </a:lnTo>
                <a:lnTo>
                  <a:pt x="226" y="596"/>
                </a:lnTo>
                <a:lnTo>
                  <a:pt x="156" y="533"/>
                </a:lnTo>
                <a:lnTo>
                  <a:pt x="101" y="488"/>
                </a:lnTo>
                <a:lnTo>
                  <a:pt x="55" y="428"/>
                </a:lnTo>
                <a:lnTo>
                  <a:pt x="33" y="373"/>
                </a:lnTo>
                <a:lnTo>
                  <a:pt x="8" y="299"/>
                </a:lnTo>
                <a:lnTo>
                  <a:pt x="0" y="242"/>
                </a:lnTo>
                <a:lnTo>
                  <a:pt x="1" y="197"/>
                </a:lnTo>
                <a:lnTo>
                  <a:pt x="3" y="144"/>
                </a:lnTo>
                <a:lnTo>
                  <a:pt x="13" y="9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67" name="Freeform 651"/>
          <p:cNvSpPr>
            <a:spLocks/>
          </p:cNvSpPr>
          <p:nvPr/>
        </p:nvSpPr>
        <p:spPr bwMode="auto">
          <a:xfrm>
            <a:off x="6252196" y="3408839"/>
            <a:ext cx="1435100" cy="168371"/>
          </a:xfrm>
          <a:custGeom>
            <a:avLst/>
            <a:gdLst>
              <a:gd name="T0" fmla="*/ 6328 w 6328"/>
              <a:gd name="T1" fmla="*/ 0 h 795"/>
              <a:gd name="T2" fmla="*/ 6258 w 6328"/>
              <a:gd name="T3" fmla="*/ 140 h 795"/>
              <a:gd name="T4" fmla="*/ 5534 w 6328"/>
              <a:gd name="T5" fmla="*/ 199 h 795"/>
              <a:gd name="T6" fmla="*/ 5467 w 6328"/>
              <a:gd name="T7" fmla="*/ 239 h 795"/>
              <a:gd name="T8" fmla="*/ 5389 w 6328"/>
              <a:gd name="T9" fmla="*/ 355 h 795"/>
              <a:gd name="T10" fmla="*/ 3822 w 6328"/>
              <a:gd name="T11" fmla="*/ 496 h 795"/>
              <a:gd name="T12" fmla="*/ 1387 w 6328"/>
              <a:gd name="T13" fmla="*/ 699 h 795"/>
              <a:gd name="T14" fmla="*/ 28 w 6328"/>
              <a:gd name="T15" fmla="*/ 795 h 795"/>
              <a:gd name="T16" fmla="*/ 0 w 6328"/>
              <a:gd name="T17" fmla="*/ 792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28" h="795">
                <a:moveTo>
                  <a:pt x="6328" y="0"/>
                </a:moveTo>
                <a:lnTo>
                  <a:pt x="6258" y="140"/>
                </a:lnTo>
                <a:lnTo>
                  <a:pt x="5534" y="199"/>
                </a:lnTo>
                <a:lnTo>
                  <a:pt x="5467" y="239"/>
                </a:lnTo>
                <a:lnTo>
                  <a:pt x="5389" y="355"/>
                </a:lnTo>
                <a:lnTo>
                  <a:pt x="3822" y="496"/>
                </a:lnTo>
                <a:lnTo>
                  <a:pt x="1387" y="699"/>
                </a:lnTo>
                <a:lnTo>
                  <a:pt x="28" y="795"/>
                </a:lnTo>
                <a:lnTo>
                  <a:pt x="0" y="792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68" name="Line 652"/>
          <p:cNvSpPr>
            <a:spLocks noChangeShapeType="1"/>
          </p:cNvSpPr>
          <p:nvPr/>
        </p:nvSpPr>
        <p:spPr bwMode="auto">
          <a:xfrm flipH="1" flipV="1">
            <a:off x="6242671" y="3568347"/>
            <a:ext cx="9525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69" name="Freeform 653"/>
          <p:cNvSpPr>
            <a:spLocks/>
          </p:cNvSpPr>
          <p:nvPr/>
        </p:nvSpPr>
        <p:spPr bwMode="auto">
          <a:xfrm>
            <a:off x="7450758" y="3609702"/>
            <a:ext cx="90488" cy="42832"/>
          </a:xfrm>
          <a:custGeom>
            <a:avLst/>
            <a:gdLst>
              <a:gd name="T0" fmla="*/ 0 w 400"/>
              <a:gd name="T1" fmla="*/ 30 h 202"/>
              <a:gd name="T2" fmla="*/ 382 w 400"/>
              <a:gd name="T3" fmla="*/ 0 h 202"/>
              <a:gd name="T4" fmla="*/ 400 w 400"/>
              <a:gd name="T5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0" h="202">
                <a:moveTo>
                  <a:pt x="0" y="30"/>
                </a:moveTo>
                <a:lnTo>
                  <a:pt x="382" y="0"/>
                </a:lnTo>
                <a:lnTo>
                  <a:pt x="400" y="202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70" name="Freeform 654"/>
          <p:cNvSpPr>
            <a:spLocks/>
          </p:cNvSpPr>
          <p:nvPr/>
        </p:nvSpPr>
        <p:spPr bwMode="auto">
          <a:xfrm>
            <a:off x="5868021" y="3627425"/>
            <a:ext cx="1423988" cy="341172"/>
          </a:xfrm>
          <a:custGeom>
            <a:avLst/>
            <a:gdLst>
              <a:gd name="T0" fmla="*/ 0 w 6279"/>
              <a:gd name="T1" fmla="*/ 1616 h 1616"/>
              <a:gd name="T2" fmla="*/ 4 w 6279"/>
              <a:gd name="T3" fmla="*/ 1321 h 1616"/>
              <a:gd name="T4" fmla="*/ 0 w 6279"/>
              <a:gd name="T5" fmla="*/ 1093 h 1616"/>
              <a:gd name="T6" fmla="*/ 4 w 6279"/>
              <a:gd name="T7" fmla="*/ 945 h 1616"/>
              <a:gd name="T8" fmla="*/ 30 w 6279"/>
              <a:gd name="T9" fmla="*/ 838 h 1616"/>
              <a:gd name="T10" fmla="*/ 81 w 6279"/>
              <a:gd name="T11" fmla="*/ 743 h 1616"/>
              <a:gd name="T12" fmla="*/ 141 w 6279"/>
              <a:gd name="T13" fmla="*/ 667 h 1616"/>
              <a:gd name="T14" fmla="*/ 202 w 6279"/>
              <a:gd name="T15" fmla="*/ 605 h 1616"/>
              <a:gd name="T16" fmla="*/ 249 w 6279"/>
              <a:gd name="T17" fmla="*/ 561 h 1616"/>
              <a:gd name="T18" fmla="*/ 297 w 6279"/>
              <a:gd name="T19" fmla="*/ 527 h 1616"/>
              <a:gd name="T20" fmla="*/ 346 w 6279"/>
              <a:gd name="T21" fmla="*/ 501 h 1616"/>
              <a:gd name="T22" fmla="*/ 392 w 6279"/>
              <a:gd name="T23" fmla="*/ 488 h 1616"/>
              <a:gd name="T24" fmla="*/ 1873 w 6279"/>
              <a:gd name="T25" fmla="*/ 363 h 1616"/>
              <a:gd name="T26" fmla="*/ 3234 w 6279"/>
              <a:gd name="T27" fmla="*/ 242 h 1616"/>
              <a:gd name="T28" fmla="*/ 4506 w 6279"/>
              <a:gd name="T29" fmla="*/ 146 h 1616"/>
              <a:gd name="T30" fmla="*/ 6212 w 6279"/>
              <a:gd name="T31" fmla="*/ 4 h 1616"/>
              <a:gd name="T32" fmla="*/ 6279 w 6279"/>
              <a:gd name="T33" fmla="*/ 0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279" h="1616">
                <a:moveTo>
                  <a:pt x="0" y="1616"/>
                </a:moveTo>
                <a:lnTo>
                  <a:pt x="4" y="1321"/>
                </a:lnTo>
                <a:lnTo>
                  <a:pt x="0" y="1093"/>
                </a:lnTo>
                <a:lnTo>
                  <a:pt x="4" y="945"/>
                </a:lnTo>
                <a:lnTo>
                  <a:pt x="30" y="838"/>
                </a:lnTo>
                <a:lnTo>
                  <a:pt x="81" y="743"/>
                </a:lnTo>
                <a:lnTo>
                  <a:pt x="141" y="667"/>
                </a:lnTo>
                <a:lnTo>
                  <a:pt x="202" y="605"/>
                </a:lnTo>
                <a:lnTo>
                  <a:pt x="249" y="561"/>
                </a:lnTo>
                <a:lnTo>
                  <a:pt x="297" y="527"/>
                </a:lnTo>
                <a:lnTo>
                  <a:pt x="346" y="501"/>
                </a:lnTo>
                <a:lnTo>
                  <a:pt x="392" y="488"/>
                </a:lnTo>
                <a:lnTo>
                  <a:pt x="1873" y="363"/>
                </a:lnTo>
                <a:lnTo>
                  <a:pt x="3234" y="242"/>
                </a:lnTo>
                <a:lnTo>
                  <a:pt x="4506" y="146"/>
                </a:lnTo>
                <a:lnTo>
                  <a:pt x="6212" y="4"/>
                </a:lnTo>
                <a:lnTo>
                  <a:pt x="6279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71" name="Freeform 656"/>
          <p:cNvSpPr>
            <a:spLocks/>
          </p:cNvSpPr>
          <p:nvPr/>
        </p:nvSpPr>
        <p:spPr bwMode="auto">
          <a:xfrm>
            <a:off x="2140571" y="4331922"/>
            <a:ext cx="238125" cy="444558"/>
          </a:xfrm>
          <a:custGeom>
            <a:avLst/>
            <a:gdLst>
              <a:gd name="T0" fmla="*/ 0 w 1052"/>
              <a:gd name="T1" fmla="*/ 0 h 2108"/>
              <a:gd name="T2" fmla="*/ 6 w 1052"/>
              <a:gd name="T3" fmla="*/ 169 h 2108"/>
              <a:gd name="T4" fmla="*/ 34 w 1052"/>
              <a:gd name="T5" fmla="*/ 327 h 2108"/>
              <a:gd name="T6" fmla="*/ 102 w 1052"/>
              <a:gd name="T7" fmla="*/ 484 h 2108"/>
              <a:gd name="T8" fmla="*/ 182 w 1052"/>
              <a:gd name="T9" fmla="*/ 643 h 2108"/>
              <a:gd name="T10" fmla="*/ 284 w 1052"/>
              <a:gd name="T11" fmla="*/ 830 h 2108"/>
              <a:gd name="T12" fmla="*/ 374 w 1052"/>
              <a:gd name="T13" fmla="*/ 985 h 2108"/>
              <a:gd name="T14" fmla="*/ 484 w 1052"/>
              <a:gd name="T15" fmla="*/ 1163 h 2108"/>
              <a:gd name="T16" fmla="*/ 577 w 1052"/>
              <a:gd name="T17" fmla="*/ 1321 h 2108"/>
              <a:gd name="T18" fmla="*/ 656 w 1052"/>
              <a:gd name="T19" fmla="*/ 1463 h 2108"/>
              <a:gd name="T20" fmla="*/ 743 w 1052"/>
              <a:gd name="T21" fmla="*/ 1637 h 2108"/>
              <a:gd name="T22" fmla="*/ 863 w 1052"/>
              <a:gd name="T23" fmla="*/ 1849 h 2108"/>
              <a:gd name="T24" fmla="*/ 969 w 1052"/>
              <a:gd name="T25" fmla="*/ 1994 h 2108"/>
              <a:gd name="T26" fmla="*/ 1052 w 1052"/>
              <a:gd name="T27" fmla="*/ 2108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52" h="2108">
                <a:moveTo>
                  <a:pt x="0" y="0"/>
                </a:moveTo>
                <a:lnTo>
                  <a:pt x="6" y="169"/>
                </a:lnTo>
                <a:lnTo>
                  <a:pt x="34" y="327"/>
                </a:lnTo>
                <a:lnTo>
                  <a:pt x="102" y="484"/>
                </a:lnTo>
                <a:lnTo>
                  <a:pt x="182" y="643"/>
                </a:lnTo>
                <a:lnTo>
                  <a:pt x="284" y="830"/>
                </a:lnTo>
                <a:lnTo>
                  <a:pt x="374" y="985"/>
                </a:lnTo>
                <a:lnTo>
                  <a:pt x="484" y="1163"/>
                </a:lnTo>
                <a:lnTo>
                  <a:pt x="577" y="1321"/>
                </a:lnTo>
                <a:lnTo>
                  <a:pt x="656" y="1463"/>
                </a:lnTo>
                <a:lnTo>
                  <a:pt x="743" y="1637"/>
                </a:lnTo>
                <a:lnTo>
                  <a:pt x="863" y="1849"/>
                </a:lnTo>
                <a:lnTo>
                  <a:pt x="969" y="1994"/>
                </a:lnTo>
                <a:lnTo>
                  <a:pt x="1052" y="2108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72" name="Freeform 657"/>
          <p:cNvSpPr>
            <a:spLocks/>
          </p:cNvSpPr>
          <p:nvPr/>
        </p:nvSpPr>
        <p:spPr bwMode="auto">
          <a:xfrm>
            <a:off x="2791446" y="4903496"/>
            <a:ext cx="787400" cy="602589"/>
          </a:xfrm>
          <a:custGeom>
            <a:avLst/>
            <a:gdLst>
              <a:gd name="T0" fmla="*/ 3476 w 3476"/>
              <a:gd name="T1" fmla="*/ 2860 h 2860"/>
              <a:gd name="T2" fmla="*/ 3283 w 3476"/>
              <a:gd name="T3" fmla="*/ 2496 h 2860"/>
              <a:gd name="T4" fmla="*/ 3145 w 3476"/>
              <a:gd name="T5" fmla="*/ 2338 h 2860"/>
              <a:gd name="T6" fmla="*/ 2977 w 3476"/>
              <a:gd name="T7" fmla="*/ 2147 h 2860"/>
              <a:gd name="T8" fmla="*/ 2542 w 3476"/>
              <a:gd name="T9" fmla="*/ 1690 h 2860"/>
              <a:gd name="T10" fmla="*/ 2199 w 3476"/>
              <a:gd name="T11" fmla="*/ 1364 h 2860"/>
              <a:gd name="T12" fmla="*/ 2029 w 3476"/>
              <a:gd name="T13" fmla="*/ 1232 h 2860"/>
              <a:gd name="T14" fmla="*/ 1786 w 3476"/>
              <a:gd name="T15" fmla="*/ 1060 h 2860"/>
              <a:gd name="T16" fmla="*/ 1587 w 3476"/>
              <a:gd name="T17" fmla="*/ 907 h 2860"/>
              <a:gd name="T18" fmla="*/ 1380 w 3476"/>
              <a:gd name="T19" fmla="*/ 747 h 2860"/>
              <a:gd name="T20" fmla="*/ 1229 w 3476"/>
              <a:gd name="T21" fmla="*/ 647 h 2860"/>
              <a:gd name="T22" fmla="*/ 983 w 3476"/>
              <a:gd name="T23" fmla="*/ 518 h 2860"/>
              <a:gd name="T24" fmla="*/ 264 w 3476"/>
              <a:gd name="T25" fmla="*/ 121 h 2860"/>
              <a:gd name="T26" fmla="*/ 0 w 3476"/>
              <a:gd name="T27" fmla="*/ 0 h 2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76" h="2860">
                <a:moveTo>
                  <a:pt x="3476" y="2860"/>
                </a:moveTo>
                <a:lnTo>
                  <a:pt x="3283" y="2496"/>
                </a:lnTo>
                <a:lnTo>
                  <a:pt x="3145" y="2338"/>
                </a:lnTo>
                <a:lnTo>
                  <a:pt x="2977" y="2147"/>
                </a:lnTo>
                <a:lnTo>
                  <a:pt x="2542" y="1690"/>
                </a:lnTo>
                <a:lnTo>
                  <a:pt x="2199" y="1364"/>
                </a:lnTo>
                <a:lnTo>
                  <a:pt x="2029" y="1232"/>
                </a:lnTo>
                <a:lnTo>
                  <a:pt x="1786" y="1060"/>
                </a:lnTo>
                <a:lnTo>
                  <a:pt x="1587" y="907"/>
                </a:lnTo>
                <a:lnTo>
                  <a:pt x="1380" y="747"/>
                </a:lnTo>
                <a:lnTo>
                  <a:pt x="1229" y="647"/>
                </a:lnTo>
                <a:lnTo>
                  <a:pt x="983" y="518"/>
                </a:lnTo>
                <a:lnTo>
                  <a:pt x="264" y="121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73" name="Freeform 658"/>
          <p:cNvSpPr>
            <a:spLocks/>
          </p:cNvSpPr>
          <p:nvPr/>
        </p:nvSpPr>
        <p:spPr bwMode="auto">
          <a:xfrm>
            <a:off x="3674096" y="2821019"/>
            <a:ext cx="122238" cy="189048"/>
          </a:xfrm>
          <a:custGeom>
            <a:avLst/>
            <a:gdLst>
              <a:gd name="T0" fmla="*/ 0 w 542"/>
              <a:gd name="T1" fmla="*/ 867 h 898"/>
              <a:gd name="T2" fmla="*/ 46 w 542"/>
              <a:gd name="T3" fmla="*/ 898 h 898"/>
              <a:gd name="T4" fmla="*/ 542 w 542"/>
              <a:gd name="T5" fmla="*/ 22 h 898"/>
              <a:gd name="T6" fmla="*/ 488 w 542"/>
              <a:gd name="T7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2" h="898">
                <a:moveTo>
                  <a:pt x="0" y="867"/>
                </a:moveTo>
                <a:lnTo>
                  <a:pt x="46" y="898"/>
                </a:lnTo>
                <a:lnTo>
                  <a:pt x="542" y="22"/>
                </a:lnTo>
                <a:lnTo>
                  <a:pt x="488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74" name="Freeform 659"/>
          <p:cNvSpPr>
            <a:spLocks/>
          </p:cNvSpPr>
          <p:nvPr/>
        </p:nvSpPr>
        <p:spPr bwMode="auto">
          <a:xfrm>
            <a:off x="4016996" y="2107659"/>
            <a:ext cx="92075" cy="141786"/>
          </a:xfrm>
          <a:custGeom>
            <a:avLst/>
            <a:gdLst>
              <a:gd name="T0" fmla="*/ 327 w 402"/>
              <a:gd name="T1" fmla="*/ 0 h 673"/>
              <a:gd name="T2" fmla="*/ 402 w 402"/>
              <a:gd name="T3" fmla="*/ 45 h 673"/>
              <a:gd name="T4" fmla="*/ 77 w 402"/>
              <a:gd name="T5" fmla="*/ 673 h 673"/>
              <a:gd name="T6" fmla="*/ 0 w 402"/>
              <a:gd name="T7" fmla="*/ 639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2" h="673">
                <a:moveTo>
                  <a:pt x="327" y="0"/>
                </a:moveTo>
                <a:lnTo>
                  <a:pt x="402" y="45"/>
                </a:lnTo>
                <a:lnTo>
                  <a:pt x="77" y="673"/>
                </a:lnTo>
                <a:lnTo>
                  <a:pt x="0" y="639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75" name="Freeform 660"/>
          <p:cNvSpPr>
            <a:spLocks/>
          </p:cNvSpPr>
          <p:nvPr/>
        </p:nvSpPr>
        <p:spPr bwMode="auto">
          <a:xfrm>
            <a:off x="3924921" y="1679348"/>
            <a:ext cx="185738" cy="107817"/>
          </a:xfrm>
          <a:custGeom>
            <a:avLst/>
            <a:gdLst>
              <a:gd name="T0" fmla="*/ 0 w 820"/>
              <a:gd name="T1" fmla="*/ 122 h 509"/>
              <a:gd name="T2" fmla="*/ 69 w 820"/>
              <a:gd name="T3" fmla="*/ 0 h 509"/>
              <a:gd name="T4" fmla="*/ 820 w 820"/>
              <a:gd name="T5" fmla="*/ 383 h 509"/>
              <a:gd name="T6" fmla="*/ 763 w 820"/>
              <a:gd name="T7" fmla="*/ 509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0" h="509">
                <a:moveTo>
                  <a:pt x="0" y="122"/>
                </a:moveTo>
                <a:lnTo>
                  <a:pt x="69" y="0"/>
                </a:lnTo>
                <a:lnTo>
                  <a:pt x="820" y="383"/>
                </a:lnTo>
                <a:lnTo>
                  <a:pt x="763" y="509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76" name="Freeform 661"/>
          <p:cNvSpPr>
            <a:spLocks/>
          </p:cNvSpPr>
          <p:nvPr/>
        </p:nvSpPr>
        <p:spPr bwMode="auto">
          <a:xfrm>
            <a:off x="4099546" y="1726610"/>
            <a:ext cx="163513" cy="122586"/>
          </a:xfrm>
          <a:custGeom>
            <a:avLst/>
            <a:gdLst>
              <a:gd name="T0" fmla="*/ 578 w 716"/>
              <a:gd name="T1" fmla="*/ 581 h 581"/>
              <a:gd name="T2" fmla="*/ 716 w 716"/>
              <a:gd name="T3" fmla="*/ 309 h 581"/>
              <a:gd name="T4" fmla="*/ 136 w 716"/>
              <a:gd name="T5" fmla="*/ 0 h 581"/>
              <a:gd name="T6" fmla="*/ 0 w 716"/>
              <a:gd name="T7" fmla="*/ 288 h 581"/>
              <a:gd name="T8" fmla="*/ 578 w 716"/>
              <a:gd name="T9" fmla="*/ 581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581">
                <a:moveTo>
                  <a:pt x="578" y="581"/>
                </a:moveTo>
                <a:lnTo>
                  <a:pt x="716" y="309"/>
                </a:lnTo>
                <a:lnTo>
                  <a:pt x="136" y="0"/>
                </a:lnTo>
                <a:lnTo>
                  <a:pt x="0" y="288"/>
                </a:lnTo>
                <a:lnTo>
                  <a:pt x="578" y="581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77" name="Freeform 662"/>
          <p:cNvSpPr>
            <a:spLocks/>
          </p:cNvSpPr>
          <p:nvPr/>
        </p:nvSpPr>
        <p:spPr bwMode="auto">
          <a:xfrm>
            <a:off x="4944096" y="2569940"/>
            <a:ext cx="390525" cy="646897"/>
          </a:xfrm>
          <a:custGeom>
            <a:avLst/>
            <a:gdLst>
              <a:gd name="T0" fmla="*/ 0 w 1716"/>
              <a:gd name="T1" fmla="*/ 0 h 3067"/>
              <a:gd name="T2" fmla="*/ 75 w 1716"/>
              <a:gd name="T3" fmla="*/ 1212 h 3067"/>
              <a:gd name="T4" fmla="*/ 98 w 1716"/>
              <a:gd name="T5" fmla="*/ 1416 h 3067"/>
              <a:gd name="T6" fmla="*/ 115 w 1716"/>
              <a:gd name="T7" fmla="*/ 1530 h 3067"/>
              <a:gd name="T8" fmla="*/ 132 w 1716"/>
              <a:gd name="T9" fmla="*/ 1590 h 3067"/>
              <a:gd name="T10" fmla="*/ 180 w 1716"/>
              <a:gd name="T11" fmla="*/ 1726 h 3067"/>
              <a:gd name="T12" fmla="*/ 211 w 1716"/>
              <a:gd name="T13" fmla="*/ 1779 h 3067"/>
              <a:gd name="T14" fmla="*/ 303 w 1716"/>
              <a:gd name="T15" fmla="*/ 1903 h 3067"/>
              <a:gd name="T16" fmla="*/ 415 w 1716"/>
              <a:gd name="T17" fmla="*/ 2005 h 3067"/>
              <a:gd name="T18" fmla="*/ 1716 w 1716"/>
              <a:gd name="T19" fmla="*/ 3067 h 3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6" h="3067">
                <a:moveTo>
                  <a:pt x="0" y="0"/>
                </a:moveTo>
                <a:lnTo>
                  <a:pt x="75" y="1212"/>
                </a:lnTo>
                <a:lnTo>
                  <a:pt x="98" y="1416"/>
                </a:lnTo>
                <a:lnTo>
                  <a:pt x="115" y="1530"/>
                </a:lnTo>
                <a:lnTo>
                  <a:pt x="132" y="1590"/>
                </a:lnTo>
                <a:lnTo>
                  <a:pt x="180" y="1726"/>
                </a:lnTo>
                <a:lnTo>
                  <a:pt x="211" y="1779"/>
                </a:lnTo>
                <a:lnTo>
                  <a:pt x="303" y="1903"/>
                </a:lnTo>
                <a:lnTo>
                  <a:pt x="415" y="2005"/>
                </a:lnTo>
                <a:lnTo>
                  <a:pt x="1716" y="3067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78" name="Freeform 663"/>
          <p:cNvSpPr>
            <a:spLocks/>
          </p:cNvSpPr>
          <p:nvPr/>
        </p:nvSpPr>
        <p:spPr bwMode="auto">
          <a:xfrm>
            <a:off x="5356846" y="3237514"/>
            <a:ext cx="814388" cy="367757"/>
          </a:xfrm>
          <a:custGeom>
            <a:avLst/>
            <a:gdLst>
              <a:gd name="T0" fmla="*/ 0 w 3594"/>
              <a:gd name="T1" fmla="*/ 0 h 1742"/>
              <a:gd name="T2" fmla="*/ 11 w 3594"/>
              <a:gd name="T3" fmla="*/ 10 h 1742"/>
              <a:gd name="T4" fmla="*/ 51 w 3594"/>
              <a:gd name="T5" fmla="*/ 44 h 1742"/>
              <a:gd name="T6" fmla="*/ 1039 w 3594"/>
              <a:gd name="T7" fmla="*/ 862 h 1742"/>
              <a:gd name="T8" fmla="*/ 1804 w 3594"/>
              <a:gd name="T9" fmla="*/ 1485 h 1742"/>
              <a:gd name="T10" fmla="*/ 1960 w 3594"/>
              <a:gd name="T11" fmla="*/ 1587 h 1742"/>
              <a:gd name="T12" fmla="*/ 2059 w 3594"/>
              <a:gd name="T13" fmla="*/ 1643 h 1742"/>
              <a:gd name="T14" fmla="*/ 2158 w 3594"/>
              <a:gd name="T15" fmla="*/ 1677 h 1742"/>
              <a:gd name="T16" fmla="*/ 2270 w 3594"/>
              <a:gd name="T17" fmla="*/ 1705 h 1742"/>
              <a:gd name="T18" fmla="*/ 2414 w 3594"/>
              <a:gd name="T19" fmla="*/ 1726 h 1742"/>
              <a:gd name="T20" fmla="*/ 2575 w 3594"/>
              <a:gd name="T21" fmla="*/ 1742 h 1742"/>
              <a:gd name="T22" fmla="*/ 2842 w 3594"/>
              <a:gd name="T23" fmla="*/ 1717 h 1742"/>
              <a:gd name="T24" fmla="*/ 3594 w 3594"/>
              <a:gd name="T25" fmla="*/ 1655 h 1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94" h="1742">
                <a:moveTo>
                  <a:pt x="0" y="0"/>
                </a:moveTo>
                <a:lnTo>
                  <a:pt x="11" y="10"/>
                </a:lnTo>
                <a:lnTo>
                  <a:pt x="51" y="44"/>
                </a:lnTo>
                <a:lnTo>
                  <a:pt x="1039" y="862"/>
                </a:lnTo>
                <a:lnTo>
                  <a:pt x="1804" y="1485"/>
                </a:lnTo>
                <a:lnTo>
                  <a:pt x="1960" y="1587"/>
                </a:lnTo>
                <a:lnTo>
                  <a:pt x="2059" y="1643"/>
                </a:lnTo>
                <a:lnTo>
                  <a:pt x="2158" y="1677"/>
                </a:lnTo>
                <a:lnTo>
                  <a:pt x="2270" y="1705"/>
                </a:lnTo>
                <a:lnTo>
                  <a:pt x="2414" y="1726"/>
                </a:lnTo>
                <a:lnTo>
                  <a:pt x="2575" y="1742"/>
                </a:lnTo>
                <a:lnTo>
                  <a:pt x="2842" y="1717"/>
                </a:lnTo>
                <a:lnTo>
                  <a:pt x="3594" y="1655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79" name="Freeform 664"/>
          <p:cNvSpPr>
            <a:spLocks/>
          </p:cNvSpPr>
          <p:nvPr/>
        </p:nvSpPr>
        <p:spPr bwMode="auto">
          <a:xfrm>
            <a:off x="2329483" y="3432469"/>
            <a:ext cx="92075" cy="192001"/>
          </a:xfrm>
          <a:custGeom>
            <a:avLst/>
            <a:gdLst>
              <a:gd name="T0" fmla="*/ 0 w 405"/>
              <a:gd name="T1" fmla="*/ 48 h 910"/>
              <a:gd name="T2" fmla="*/ 187 w 405"/>
              <a:gd name="T3" fmla="*/ 0 h 910"/>
              <a:gd name="T4" fmla="*/ 405 w 405"/>
              <a:gd name="T5" fmla="*/ 863 h 910"/>
              <a:gd name="T6" fmla="*/ 217 w 405"/>
              <a:gd name="T7" fmla="*/ 910 h 910"/>
              <a:gd name="T8" fmla="*/ 0 w 405"/>
              <a:gd name="T9" fmla="*/ 48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5" h="910">
                <a:moveTo>
                  <a:pt x="0" y="48"/>
                </a:moveTo>
                <a:lnTo>
                  <a:pt x="187" y="0"/>
                </a:lnTo>
                <a:lnTo>
                  <a:pt x="405" y="863"/>
                </a:lnTo>
                <a:lnTo>
                  <a:pt x="217" y="910"/>
                </a:lnTo>
                <a:lnTo>
                  <a:pt x="0" y="4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80" name="Freeform 665"/>
          <p:cNvSpPr>
            <a:spLocks/>
          </p:cNvSpPr>
          <p:nvPr/>
        </p:nvSpPr>
        <p:spPr bwMode="auto">
          <a:xfrm>
            <a:off x="2119933" y="3467916"/>
            <a:ext cx="177800" cy="116678"/>
          </a:xfrm>
          <a:custGeom>
            <a:avLst/>
            <a:gdLst>
              <a:gd name="T0" fmla="*/ 690 w 785"/>
              <a:gd name="T1" fmla="*/ 0 h 550"/>
              <a:gd name="T2" fmla="*/ 785 w 785"/>
              <a:gd name="T3" fmla="*/ 375 h 550"/>
              <a:gd name="T4" fmla="*/ 95 w 785"/>
              <a:gd name="T5" fmla="*/ 550 h 550"/>
              <a:gd name="T6" fmla="*/ 0 w 785"/>
              <a:gd name="T7" fmla="*/ 175 h 550"/>
              <a:gd name="T8" fmla="*/ 690 w 785"/>
              <a:gd name="T9" fmla="*/ 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5" h="550">
                <a:moveTo>
                  <a:pt x="690" y="0"/>
                </a:moveTo>
                <a:lnTo>
                  <a:pt x="785" y="375"/>
                </a:lnTo>
                <a:lnTo>
                  <a:pt x="95" y="550"/>
                </a:lnTo>
                <a:lnTo>
                  <a:pt x="0" y="175"/>
                </a:lnTo>
                <a:lnTo>
                  <a:pt x="69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81" name="Freeform 666"/>
          <p:cNvSpPr>
            <a:spLocks/>
          </p:cNvSpPr>
          <p:nvPr/>
        </p:nvSpPr>
        <p:spPr bwMode="auto">
          <a:xfrm>
            <a:off x="2178671" y="3611178"/>
            <a:ext cx="158750" cy="110771"/>
          </a:xfrm>
          <a:custGeom>
            <a:avLst/>
            <a:gdLst>
              <a:gd name="T0" fmla="*/ 698 w 698"/>
              <a:gd name="T1" fmla="*/ 375 h 527"/>
              <a:gd name="T2" fmla="*/ 604 w 698"/>
              <a:gd name="T3" fmla="*/ 0 h 527"/>
              <a:gd name="T4" fmla="*/ 0 w 698"/>
              <a:gd name="T5" fmla="*/ 152 h 527"/>
              <a:gd name="T6" fmla="*/ 94 w 698"/>
              <a:gd name="T7" fmla="*/ 527 h 527"/>
              <a:gd name="T8" fmla="*/ 698 w 698"/>
              <a:gd name="T9" fmla="*/ 375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8" h="527">
                <a:moveTo>
                  <a:pt x="698" y="375"/>
                </a:moveTo>
                <a:lnTo>
                  <a:pt x="604" y="0"/>
                </a:lnTo>
                <a:lnTo>
                  <a:pt x="0" y="152"/>
                </a:lnTo>
                <a:lnTo>
                  <a:pt x="94" y="527"/>
                </a:lnTo>
                <a:lnTo>
                  <a:pt x="698" y="375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82" name="Freeform 667"/>
          <p:cNvSpPr>
            <a:spLocks/>
          </p:cNvSpPr>
          <p:nvPr/>
        </p:nvSpPr>
        <p:spPr bwMode="auto">
          <a:xfrm>
            <a:off x="2096121" y="3382254"/>
            <a:ext cx="165100" cy="75324"/>
          </a:xfrm>
          <a:custGeom>
            <a:avLst/>
            <a:gdLst>
              <a:gd name="T0" fmla="*/ 726 w 726"/>
              <a:gd name="T1" fmla="*/ 187 h 359"/>
              <a:gd name="T2" fmla="*/ 678 w 726"/>
              <a:gd name="T3" fmla="*/ 0 h 359"/>
              <a:gd name="T4" fmla="*/ 0 w 726"/>
              <a:gd name="T5" fmla="*/ 171 h 359"/>
              <a:gd name="T6" fmla="*/ 48 w 726"/>
              <a:gd name="T7" fmla="*/ 359 h 359"/>
              <a:gd name="T8" fmla="*/ 726 w 726"/>
              <a:gd name="T9" fmla="*/ 187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6" h="359">
                <a:moveTo>
                  <a:pt x="726" y="187"/>
                </a:moveTo>
                <a:lnTo>
                  <a:pt x="678" y="0"/>
                </a:lnTo>
                <a:lnTo>
                  <a:pt x="0" y="171"/>
                </a:lnTo>
                <a:lnTo>
                  <a:pt x="48" y="359"/>
                </a:lnTo>
                <a:lnTo>
                  <a:pt x="726" y="18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83" name="Line 668"/>
          <p:cNvSpPr>
            <a:spLocks noChangeShapeType="1"/>
          </p:cNvSpPr>
          <p:nvPr/>
        </p:nvSpPr>
        <p:spPr bwMode="auto">
          <a:xfrm flipH="1">
            <a:off x="2021508" y="3168098"/>
            <a:ext cx="406400" cy="9452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84" name="Line 669"/>
          <p:cNvSpPr>
            <a:spLocks noChangeShapeType="1"/>
          </p:cNvSpPr>
          <p:nvPr/>
        </p:nvSpPr>
        <p:spPr bwMode="auto">
          <a:xfrm flipH="1">
            <a:off x="2053258" y="3284776"/>
            <a:ext cx="407988" cy="960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85" name="Line 670"/>
          <p:cNvSpPr>
            <a:spLocks noChangeShapeType="1"/>
          </p:cNvSpPr>
          <p:nvPr/>
        </p:nvSpPr>
        <p:spPr bwMode="auto">
          <a:xfrm>
            <a:off x="2429496" y="3165144"/>
            <a:ext cx="31750" cy="11963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86" name="Line 671"/>
          <p:cNvSpPr>
            <a:spLocks noChangeShapeType="1"/>
          </p:cNvSpPr>
          <p:nvPr/>
        </p:nvSpPr>
        <p:spPr bwMode="auto">
          <a:xfrm flipH="1" flipV="1">
            <a:off x="2421558" y="3104590"/>
            <a:ext cx="60325" cy="22301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87" name="Line 672"/>
          <p:cNvSpPr>
            <a:spLocks noChangeShapeType="1"/>
          </p:cNvSpPr>
          <p:nvPr/>
        </p:nvSpPr>
        <p:spPr bwMode="auto">
          <a:xfrm flipH="1">
            <a:off x="2421558" y="3702748"/>
            <a:ext cx="23813" cy="59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88" name="Line 673"/>
          <p:cNvSpPr>
            <a:spLocks noChangeShapeType="1"/>
          </p:cNvSpPr>
          <p:nvPr/>
        </p:nvSpPr>
        <p:spPr bwMode="auto">
          <a:xfrm flipH="1">
            <a:off x="2418383" y="3701272"/>
            <a:ext cx="28575" cy="59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89" name="Line 674"/>
          <p:cNvSpPr>
            <a:spLocks noChangeShapeType="1"/>
          </p:cNvSpPr>
          <p:nvPr/>
        </p:nvSpPr>
        <p:spPr bwMode="auto">
          <a:xfrm flipH="1">
            <a:off x="2427908" y="3726379"/>
            <a:ext cx="23813" cy="59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90" name="Line 675"/>
          <p:cNvSpPr>
            <a:spLocks noChangeShapeType="1"/>
          </p:cNvSpPr>
          <p:nvPr/>
        </p:nvSpPr>
        <p:spPr bwMode="auto">
          <a:xfrm flipH="1">
            <a:off x="2426321" y="3726379"/>
            <a:ext cx="26988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91" name="Line 676"/>
          <p:cNvSpPr>
            <a:spLocks noChangeShapeType="1"/>
          </p:cNvSpPr>
          <p:nvPr/>
        </p:nvSpPr>
        <p:spPr bwMode="auto">
          <a:xfrm flipH="1">
            <a:off x="2429496" y="3735241"/>
            <a:ext cx="39688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92" name="Line 677"/>
          <p:cNvSpPr>
            <a:spLocks noChangeShapeType="1"/>
          </p:cNvSpPr>
          <p:nvPr/>
        </p:nvSpPr>
        <p:spPr bwMode="auto">
          <a:xfrm flipH="1">
            <a:off x="2431083" y="3736718"/>
            <a:ext cx="38100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93" name="Line 678"/>
          <p:cNvSpPr>
            <a:spLocks noChangeShapeType="1"/>
          </p:cNvSpPr>
          <p:nvPr/>
        </p:nvSpPr>
        <p:spPr bwMode="auto">
          <a:xfrm flipH="1">
            <a:off x="2402508" y="3637763"/>
            <a:ext cx="3492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94" name="Line 679"/>
          <p:cNvSpPr>
            <a:spLocks noChangeShapeType="1"/>
          </p:cNvSpPr>
          <p:nvPr/>
        </p:nvSpPr>
        <p:spPr bwMode="auto">
          <a:xfrm flipH="1">
            <a:off x="2402508" y="3640717"/>
            <a:ext cx="36513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95" name="Line 680"/>
          <p:cNvSpPr>
            <a:spLocks noChangeShapeType="1"/>
          </p:cNvSpPr>
          <p:nvPr/>
        </p:nvSpPr>
        <p:spPr bwMode="auto">
          <a:xfrm flipV="1">
            <a:off x="2261221" y="3342376"/>
            <a:ext cx="49213" cy="1181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96" name="Line 682"/>
          <p:cNvSpPr>
            <a:spLocks noChangeShapeType="1"/>
          </p:cNvSpPr>
          <p:nvPr/>
        </p:nvSpPr>
        <p:spPr bwMode="auto">
          <a:xfrm flipV="1">
            <a:off x="2262808" y="3349761"/>
            <a:ext cx="50800" cy="1181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97" name="Line 683"/>
          <p:cNvSpPr>
            <a:spLocks noChangeShapeType="1"/>
          </p:cNvSpPr>
          <p:nvPr/>
        </p:nvSpPr>
        <p:spPr bwMode="auto">
          <a:xfrm flipV="1">
            <a:off x="2265983" y="3358623"/>
            <a:ext cx="4921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98" name="Line 684"/>
          <p:cNvSpPr>
            <a:spLocks noChangeShapeType="1"/>
          </p:cNvSpPr>
          <p:nvPr/>
        </p:nvSpPr>
        <p:spPr bwMode="auto">
          <a:xfrm>
            <a:off x="2412033" y="3646625"/>
            <a:ext cx="15875" cy="590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99" name="Line 685"/>
          <p:cNvSpPr>
            <a:spLocks noChangeShapeType="1"/>
          </p:cNvSpPr>
          <p:nvPr/>
        </p:nvSpPr>
        <p:spPr bwMode="auto">
          <a:xfrm>
            <a:off x="2405683" y="3648102"/>
            <a:ext cx="15875" cy="590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00" name="Line 686"/>
          <p:cNvSpPr>
            <a:spLocks noChangeShapeType="1"/>
          </p:cNvSpPr>
          <p:nvPr/>
        </p:nvSpPr>
        <p:spPr bwMode="auto">
          <a:xfrm>
            <a:off x="2429496" y="3744102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01" name="Line 687"/>
          <p:cNvSpPr>
            <a:spLocks noChangeShapeType="1"/>
          </p:cNvSpPr>
          <p:nvPr/>
        </p:nvSpPr>
        <p:spPr bwMode="auto">
          <a:xfrm>
            <a:off x="2426321" y="3733764"/>
            <a:ext cx="3175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02" name="Line 688"/>
          <p:cNvSpPr>
            <a:spLocks noChangeShapeType="1"/>
          </p:cNvSpPr>
          <p:nvPr/>
        </p:nvSpPr>
        <p:spPr bwMode="auto">
          <a:xfrm>
            <a:off x="2429496" y="3744102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03" name="Line 689"/>
          <p:cNvSpPr>
            <a:spLocks noChangeShapeType="1"/>
          </p:cNvSpPr>
          <p:nvPr/>
        </p:nvSpPr>
        <p:spPr bwMode="auto">
          <a:xfrm>
            <a:off x="2421558" y="3708656"/>
            <a:ext cx="6350" cy="236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04" name="Line 690"/>
          <p:cNvSpPr>
            <a:spLocks noChangeShapeType="1"/>
          </p:cNvSpPr>
          <p:nvPr/>
        </p:nvSpPr>
        <p:spPr bwMode="auto">
          <a:xfrm>
            <a:off x="2418383" y="3707179"/>
            <a:ext cx="79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05" name="Line 691"/>
          <p:cNvSpPr>
            <a:spLocks noChangeShapeType="1"/>
          </p:cNvSpPr>
          <p:nvPr/>
        </p:nvSpPr>
        <p:spPr bwMode="auto">
          <a:xfrm>
            <a:off x="2402508" y="3646625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06" name="Freeform 692"/>
          <p:cNvSpPr>
            <a:spLocks/>
          </p:cNvSpPr>
          <p:nvPr/>
        </p:nvSpPr>
        <p:spPr bwMode="auto">
          <a:xfrm>
            <a:off x="2116758" y="3408839"/>
            <a:ext cx="30163" cy="44308"/>
          </a:xfrm>
          <a:custGeom>
            <a:avLst/>
            <a:gdLst>
              <a:gd name="T0" fmla="*/ 85 w 133"/>
              <a:gd name="T1" fmla="*/ 0 h 209"/>
              <a:gd name="T2" fmla="*/ 133 w 133"/>
              <a:gd name="T3" fmla="*/ 187 h 209"/>
              <a:gd name="T4" fmla="*/ 46 w 133"/>
              <a:gd name="T5" fmla="*/ 209 h 209"/>
              <a:gd name="T6" fmla="*/ 0 w 133"/>
              <a:gd name="T7" fmla="*/ 21 h 209"/>
              <a:gd name="T8" fmla="*/ 85 w 133"/>
              <a:gd name="T9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209">
                <a:moveTo>
                  <a:pt x="85" y="0"/>
                </a:moveTo>
                <a:lnTo>
                  <a:pt x="133" y="187"/>
                </a:lnTo>
                <a:lnTo>
                  <a:pt x="46" y="209"/>
                </a:lnTo>
                <a:lnTo>
                  <a:pt x="0" y="21"/>
                </a:lnTo>
                <a:lnTo>
                  <a:pt x="85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07" name="Line 693"/>
          <p:cNvSpPr>
            <a:spLocks noChangeShapeType="1"/>
          </p:cNvSpPr>
          <p:nvPr/>
        </p:nvSpPr>
        <p:spPr bwMode="auto">
          <a:xfrm flipH="1">
            <a:off x="2113583" y="3376346"/>
            <a:ext cx="152400" cy="3544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08" name="Line 694"/>
          <p:cNvSpPr>
            <a:spLocks noChangeShapeType="1"/>
          </p:cNvSpPr>
          <p:nvPr/>
        </p:nvSpPr>
        <p:spPr bwMode="auto">
          <a:xfrm flipH="1">
            <a:off x="2116758" y="3377822"/>
            <a:ext cx="150813" cy="3544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09" name="Line 695"/>
          <p:cNvSpPr>
            <a:spLocks noChangeShapeType="1"/>
          </p:cNvSpPr>
          <p:nvPr/>
        </p:nvSpPr>
        <p:spPr bwMode="auto">
          <a:xfrm flipH="1">
            <a:off x="2035796" y="3355669"/>
            <a:ext cx="223838" cy="5317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10" name="Line 696"/>
          <p:cNvSpPr>
            <a:spLocks noChangeShapeType="1"/>
          </p:cNvSpPr>
          <p:nvPr/>
        </p:nvSpPr>
        <p:spPr bwMode="auto">
          <a:xfrm flipH="1">
            <a:off x="2034208" y="3354191"/>
            <a:ext cx="227013" cy="5317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11" name="Freeform 697"/>
          <p:cNvSpPr>
            <a:spLocks/>
          </p:cNvSpPr>
          <p:nvPr/>
        </p:nvSpPr>
        <p:spPr bwMode="auto">
          <a:xfrm>
            <a:off x="2221533" y="3382254"/>
            <a:ext cx="39688" cy="45785"/>
          </a:xfrm>
          <a:custGeom>
            <a:avLst/>
            <a:gdLst>
              <a:gd name="T0" fmla="*/ 171 w 171"/>
              <a:gd name="T1" fmla="*/ 187 h 219"/>
              <a:gd name="T2" fmla="*/ 123 w 171"/>
              <a:gd name="T3" fmla="*/ 0 h 219"/>
              <a:gd name="T4" fmla="*/ 0 w 171"/>
              <a:gd name="T5" fmla="*/ 31 h 219"/>
              <a:gd name="T6" fmla="*/ 48 w 171"/>
              <a:gd name="T7" fmla="*/ 219 h 219"/>
              <a:gd name="T8" fmla="*/ 171 w 171"/>
              <a:gd name="T9" fmla="*/ 18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" h="219">
                <a:moveTo>
                  <a:pt x="171" y="187"/>
                </a:moveTo>
                <a:lnTo>
                  <a:pt x="123" y="0"/>
                </a:lnTo>
                <a:lnTo>
                  <a:pt x="0" y="31"/>
                </a:lnTo>
                <a:lnTo>
                  <a:pt x="48" y="219"/>
                </a:lnTo>
                <a:lnTo>
                  <a:pt x="171" y="18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12" name="Freeform 698"/>
          <p:cNvSpPr>
            <a:spLocks/>
          </p:cNvSpPr>
          <p:nvPr/>
        </p:nvSpPr>
        <p:spPr bwMode="auto">
          <a:xfrm>
            <a:off x="2194546" y="3388161"/>
            <a:ext cx="38100" cy="45785"/>
          </a:xfrm>
          <a:custGeom>
            <a:avLst/>
            <a:gdLst>
              <a:gd name="T0" fmla="*/ 172 w 172"/>
              <a:gd name="T1" fmla="*/ 188 h 219"/>
              <a:gd name="T2" fmla="*/ 124 w 172"/>
              <a:gd name="T3" fmla="*/ 0 h 219"/>
              <a:gd name="T4" fmla="*/ 0 w 172"/>
              <a:gd name="T5" fmla="*/ 32 h 219"/>
              <a:gd name="T6" fmla="*/ 48 w 172"/>
              <a:gd name="T7" fmla="*/ 219 h 219"/>
              <a:gd name="T8" fmla="*/ 172 w 172"/>
              <a:gd name="T9" fmla="*/ 18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219">
                <a:moveTo>
                  <a:pt x="172" y="188"/>
                </a:moveTo>
                <a:lnTo>
                  <a:pt x="124" y="0"/>
                </a:lnTo>
                <a:lnTo>
                  <a:pt x="0" y="32"/>
                </a:lnTo>
                <a:lnTo>
                  <a:pt x="48" y="219"/>
                </a:lnTo>
                <a:lnTo>
                  <a:pt x="172" y="18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13" name="Freeform 699"/>
          <p:cNvSpPr>
            <a:spLocks/>
          </p:cNvSpPr>
          <p:nvPr/>
        </p:nvSpPr>
        <p:spPr bwMode="auto">
          <a:xfrm>
            <a:off x="2173908" y="3395546"/>
            <a:ext cx="31750" cy="44308"/>
          </a:xfrm>
          <a:custGeom>
            <a:avLst/>
            <a:gdLst>
              <a:gd name="T0" fmla="*/ 86 w 134"/>
              <a:gd name="T1" fmla="*/ 0 h 209"/>
              <a:gd name="T2" fmla="*/ 134 w 134"/>
              <a:gd name="T3" fmla="*/ 187 h 209"/>
              <a:gd name="T4" fmla="*/ 47 w 134"/>
              <a:gd name="T5" fmla="*/ 209 h 209"/>
              <a:gd name="T6" fmla="*/ 0 w 134"/>
              <a:gd name="T7" fmla="*/ 21 h 209"/>
              <a:gd name="T8" fmla="*/ 86 w 134"/>
              <a:gd name="T9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209">
                <a:moveTo>
                  <a:pt x="86" y="0"/>
                </a:moveTo>
                <a:lnTo>
                  <a:pt x="134" y="187"/>
                </a:lnTo>
                <a:lnTo>
                  <a:pt x="47" y="209"/>
                </a:lnTo>
                <a:lnTo>
                  <a:pt x="0" y="21"/>
                </a:lnTo>
                <a:lnTo>
                  <a:pt x="86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14" name="Freeform 700"/>
          <p:cNvSpPr>
            <a:spLocks/>
          </p:cNvSpPr>
          <p:nvPr/>
        </p:nvSpPr>
        <p:spPr bwMode="auto">
          <a:xfrm>
            <a:off x="2154858" y="3399977"/>
            <a:ext cx="30163" cy="44308"/>
          </a:xfrm>
          <a:custGeom>
            <a:avLst/>
            <a:gdLst>
              <a:gd name="T0" fmla="*/ 86 w 133"/>
              <a:gd name="T1" fmla="*/ 0 h 209"/>
              <a:gd name="T2" fmla="*/ 133 w 133"/>
              <a:gd name="T3" fmla="*/ 188 h 209"/>
              <a:gd name="T4" fmla="*/ 47 w 133"/>
              <a:gd name="T5" fmla="*/ 209 h 209"/>
              <a:gd name="T6" fmla="*/ 0 w 133"/>
              <a:gd name="T7" fmla="*/ 22 h 209"/>
              <a:gd name="T8" fmla="*/ 86 w 133"/>
              <a:gd name="T9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209">
                <a:moveTo>
                  <a:pt x="86" y="0"/>
                </a:moveTo>
                <a:lnTo>
                  <a:pt x="133" y="188"/>
                </a:lnTo>
                <a:lnTo>
                  <a:pt x="47" y="209"/>
                </a:lnTo>
                <a:lnTo>
                  <a:pt x="0" y="22"/>
                </a:lnTo>
                <a:lnTo>
                  <a:pt x="86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15" name="Freeform 701"/>
          <p:cNvSpPr>
            <a:spLocks/>
          </p:cNvSpPr>
          <p:nvPr/>
        </p:nvSpPr>
        <p:spPr bwMode="auto">
          <a:xfrm>
            <a:off x="2135808" y="3404407"/>
            <a:ext cx="30163" cy="44308"/>
          </a:xfrm>
          <a:custGeom>
            <a:avLst/>
            <a:gdLst>
              <a:gd name="T0" fmla="*/ 87 w 134"/>
              <a:gd name="T1" fmla="*/ 0 h 209"/>
              <a:gd name="T2" fmla="*/ 134 w 134"/>
              <a:gd name="T3" fmla="*/ 187 h 209"/>
              <a:gd name="T4" fmla="*/ 48 w 134"/>
              <a:gd name="T5" fmla="*/ 209 h 209"/>
              <a:gd name="T6" fmla="*/ 0 w 134"/>
              <a:gd name="T7" fmla="*/ 22 h 209"/>
              <a:gd name="T8" fmla="*/ 87 w 134"/>
              <a:gd name="T9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209">
                <a:moveTo>
                  <a:pt x="87" y="0"/>
                </a:moveTo>
                <a:lnTo>
                  <a:pt x="134" y="187"/>
                </a:lnTo>
                <a:lnTo>
                  <a:pt x="48" y="209"/>
                </a:lnTo>
                <a:lnTo>
                  <a:pt x="0" y="22"/>
                </a:lnTo>
                <a:lnTo>
                  <a:pt x="87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16" name="Line 702"/>
          <p:cNvSpPr>
            <a:spLocks noChangeShapeType="1"/>
          </p:cNvSpPr>
          <p:nvPr/>
        </p:nvSpPr>
        <p:spPr bwMode="auto">
          <a:xfrm>
            <a:off x="2259633" y="3355669"/>
            <a:ext cx="6350" cy="206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17" name="Line 703"/>
          <p:cNvSpPr>
            <a:spLocks noChangeShapeType="1"/>
          </p:cNvSpPr>
          <p:nvPr/>
        </p:nvSpPr>
        <p:spPr bwMode="auto">
          <a:xfrm>
            <a:off x="2261221" y="3354191"/>
            <a:ext cx="6350" cy="236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18" name="Line 704"/>
          <p:cNvSpPr>
            <a:spLocks noChangeShapeType="1"/>
          </p:cNvSpPr>
          <p:nvPr/>
        </p:nvSpPr>
        <p:spPr bwMode="auto">
          <a:xfrm>
            <a:off x="2418383" y="3645148"/>
            <a:ext cx="17463" cy="590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19" name="Line 705"/>
          <p:cNvSpPr>
            <a:spLocks noChangeShapeType="1"/>
          </p:cNvSpPr>
          <p:nvPr/>
        </p:nvSpPr>
        <p:spPr bwMode="auto">
          <a:xfrm>
            <a:off x="2426321" y="3643671"/>
            <a:ext cx="15875" cy="576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20" name="Line 706"/>
          <p:cNvSpPr>
            <a:spLocks noChangeShapeType="1"/>
          </p:cNvSpPr>
          <p:nvPr/>
        </p:nvSpPr>
        <p:spPr bwMode="auto">
          <a:xfrm>
            <a:off x="2456483" y="3738194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21" name="Line 707"/>
          <p:cNvSpPr>
            <a:spLocks noChangeShapeType="1"/>
          </p:cNvSpPr>
          <p:nvPr/>
        </p:nvSpPr>
        <p:spPr bwMode="auto">
          <a:xfrm flipV="1">
            <a:off x="2454896" y="3724902"/>
            <a:ext cx="635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22" name="Line 708"/>
          <p:cNvSpPr>
            <a:spLocks noChangeShapeType="1"/>
          </p:cNvSpPr>
          <p:nvPr/>
        </p:nvSpPr>
        <p:spPr bwMode="auto">
          <a:xfrm>
            <a:off x="2454896" y="3727856"/>
            <a:ext cx="1588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23" name="Line 709"/>
          <p:cNvSpPr>
            <a:spLocks noChangeShapeType="1"/>
          </p:cNvSpPr>
          <p:nvPr/>
        </p:nvSpPr>
        <p:spPr bwMode="auto">
          <a:xfrm>
            <a:off x="2453308" y="3726379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24" name="Line 710"/>
          <p:cNvSpPr>
            <a:spLocks noChangeShapeType="1"/>
          </p:cNvSpPr>
          <p:nvPr/>
        </p:nvSpPr>
        <p:spPr bwMode="auto">
          <a:xfrm>
            <a:off x="2453308" y="3726379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25" name="Line 711"/>
          <p:cNvSpPr>
            <a:spLocks noChangeShapeType="1"/>
          </p:cNvSpPr>
          <p:nvPr/>
        </p:nvSpPr>
        <p:spPr bwMode="auto">
          <a:xfrm flipH="1">
            <a:off x="2446958" y="3701272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26" name="Line 712"/>
          <p:cNvSpPr>
            <a:spLocks noChangeShapeType="1"/>
          </p:cNvSpPr>
          <p:nvPr/>
        </p:nvSpPr>
        <p:spPr bwMode="auto">
          <a:xfrm flipH="1" flipV="1">
            <a:off x="2445371" y="3702748"/>
            <a:ext cx="6350" cy="236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27" name="Line 713"/>
          <p:cNvSpPr>
            <a:spLocks noChangeShapeType="1"/>
          </p:cNvSpPr>
          <p:nvPr/>
        </p:nvSpPr>
        <p:spPr bwMode="auto">
          <a:xfrm flipH="1" flipV="1">
            <a:off x="2446958" y="3701272"/>
            <a:ext cx="63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28" name="Line 714"/>
          <p:cNvSpPr>
            <a:spLocks noChangeShapeType="1"/>
          </p:cNvSpPr>
          <p:nvPr/>
        </p:nvSpPr>
        <p:spPr bwMode="auto">
          <a:xfrm flipH="1" flipV="1">
            <a:off x="2429496" y="3639240"/>
            <a:ext cx="1588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29" name="Line 715"/>
          <p:cNvSpPr>
            <a:spLocks noChangeShapeType="1"/>
          </p:cNvSpPr>
          <p:nvPr/>
        </p:nvSpPr>
        <p:spPr bwMode="auto">
          <a:xfrm flipH="1">
            <a:off x="2367583" y="3327607"/>
            <a:ext cx="103188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0" name="Line 717"/>
          <p:cNvSpPr>
            <a:spLocks noChangeShapeType="1"/>
          </p:cNvSpPr>
          <p:nvPr/>
        </p:nvSpPr>
        <p:spPr bwMode="auto">
          <a:xfrm flipH="1">
            <a:off x="2318371" y="3355669"/>
            <a:ext cx="3492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1" name="Line 719"/>
          <p:cNvSpPr>
            <a:spLocks noChangeShapeType="1"/>
          </p:cNvSpPr>
          <p:nvPr/>
        </p:nvSpPr>
        <p:spPr bwMode="auto">
          <a:xfrm flipH="1">
            <a:off x="2310433" y="3324653"/>
            <a:ext cx="3492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2" name="Line 720"/>
          <p:cNvSpPr>
            <a:spLocks noChangeShapeType="1"/>
          </p:cNvSpPr>
          <p:nvPr/>
        </p:nvSpPr>
        <p:spPr bwMode="auto">
          <a:xfrm flipH="1">
            <a:off x="2310433" y="3323176"/>
            <a:ext cx="3492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3" name="Line 721"/>
          <p:cNvSpPr>
            <a:spLocks noChangeShapeType="1"/>
          </p:cNvSpPr>
          <p:nvPr/>
        </p:nvSpPr>
        <p:spPr bwMode="auto">
          <a:xfrm flipH="1">
            <a:off x="2307258" y="3311361"/>
            <a:ext cx="46038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4" name="Line 722"/>
          <p:cNvSpPr>
            <a:spLocks noChangeShapeType="1"/>
          </p:cNvSpPr>
          <p:nvPr/>
        </p:nvSpPr>
        <p:spPr bwMode="auto">
          <a:xfrm>
            <a:off x="2307258" y="3320222"/>
            <a:ext cx="11113" cy="443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5" name="Line 723"/>
          <p:cNvSpPr>
            <a:spLocks noChangeShapeType="1"/>
          </p:cNvSpPr>
          <p:nvPr/>
        </p:nvSpPr>
        <p:spPr bwMode="auto">
          <a:xfrm>
            <a:off x="2340596" y="3314315"/>
            <a:ext cx="317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6" name="Line 724"/>
          <p:cNvSpPr>
            <a:spLocks noChangeShapeType="1"/>
          </p:cNvSpPr>
          <p:nvPr/>
        </p:nvSpPr>
        <p:spPr bwMode="auto">
          <a:xfrm flipH="1">
            <a:off x="2346946" y="3323176"/>
            <a:ext cx="9525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7" name="Line 725"/>
          <p:cNvSpPr>
            <a:spLocks noChangeShapeType="1"/>
          </p:cNvSpPr>
          <p:nvPr/>
        </p:nvSpPr>
        <p:spPr bwMode="auto">
          <a:xfrm flipV="1">
            <a:off x="2354883" y="3354191"/>
            <a:ext cx="11113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8" name="Line 726"/>
          <p:cNvSpPr>
            <a:spLocks noChangeShapeType="1"/>
          </p:cNvSpPr>
          <p:nvPr/>
        </p:nvSpPr>
        <p:spPr bwMode="auto">
          <a:xfrm>
            <a:off x="2354883" y="3308407"/>
            <a:ext cx="12700" cy="443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9" name="Line 727"/>
          <p:cNvSpPr>
            <a:spLocks noChangeShapeType="1"/>
          </p:cNvSpPr>
          <p:nvPr/>
        </p:nvSpPr>
        <p:spPr bwMode="auto">
          <a:xfrm>
            <a:off x="2353296" y="3311361"/>
            <a:ext cx="12700" cy="4283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40" name="Line 728"/>
          <p:cNvSpPr>
            <a:spLocks noChangeShapeType="1"/>
          </p:cNvSpPr>
          <p:nvPr/>
        </p:nvSpPr>
        <p:spPr bwMode="auto">
          <a:xfrm>
            <a:off x="2345358" y="3323176"/>
            <a:ext cx="9525" cy="3397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41" name="Line 729"/>
          <p:cNvSpPr>
            <a:spLocks noChangeShapeType="1"/>
          </p:cNvSpPr>
          <p:nvPr/>
        </p:nvSpPr>
        <p:spPr bwMode="auto">
          <a:xfrm>
            <a:off x="2345358" y="3324653"/>
            <a:ext cx="7938" cy="3101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42" name="Line 730"/>
          <p:cNvSpPr>
            <a:spLocks noChangeShapeType="1"/>
          </p:cNvSpPr>
          <p:nvPr/>
        </p:nvSpPr>
        <p:spPr bwMode="auto">
          <a:xfrm>
            <a:off x="2413621" y="3116405"/>
            <a:ext cx="57150" cy="21120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43" name="Line 731"/>
          <p:cNvSpPr>
            <a:spLocks noChangeShapeType="1"/>
          </p:cNvSpPr>
          <p:nvPr/>
        </p:nvSpPr>
        <p:spPr bwMode="auto">
          <a:xfrm>
            <a:off x="2415208" y="3114928"/>
            <a:ext cx="58738" cy="21415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44" name="Line 732"/>
          <p:cNvSpPr>
            <a:spLocks noChangeShapeType="1"/>
          </p:cNvSpPr>
          <p:nvPr/>
        </p:nvSpPr>
        <p:spPr bwMode="auto">
          <a:xfrm flipV="1">
            <a:off x="2165971" y="3104590"/>
            <a:ext cx="255588" cy="6055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45" name="Line 734"/>
          <p:cNvSpPr>
            <a:spLocks noChangeShapeType="1"/>
          </p:cNvSpPr>
          <p:nvPr/>
        </p:nvSpPr>
        <p:spPr bwMode="auto">
          <a:xfrm flipV="1">
            <a:off x="1940546" y="3103113"/>
            <a:ext cx="200025" cy="472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46" name="Line 735"/>
          <p:cNvSpPr>
            <a:spLocks noChangeShapeType="1"/>
          </p:cNvSpPr>
          <p:nvPr/>
        </p:nvSpPr>
        <p:spPr bwMode="auto">
          <a:xfrm flipV="1">
            <a:off x="1940546" y="3104590"/>
            <a:ext cx="198438" cy="472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47" name="Line 736"/>
          <p:cNvSpPr>
            <a:spLocks noChangeShapeType="1"/>
          </p:cNvSpPr>
          <p:nvPr/>
        </p:nvSpPr>
        <p:spPr bwMode="auto">
          <a:xfrm>
            <a:off x="2146921" y="3092775"/>
            <a:ext cx="19050" cy="7237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48" name="Line 737"/>
          <p:cNvSpPr>
            <a:spLocks noChangeShapeType="1"/>
          </p:cNvSpPr>
          <p:nvPr/>
        </p:nvSpPr>
        <p:spPr bwMode="auto">
          <a:xfrm flipH="1" flipV="1">
            <a:off x="2140571" y="3103113"/>
            <a:ext cx="19050" cy="708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49" name="Line 738"/>
          <p:cNvSpPr>
            <a:spLocks noChangeShapeType="1"/>
          </p:cNvSpPr>
          <p:nvPr/>
        </p:nvSpPr>
        <p:spPr bwMode="auto">
          <a:xfrm flipH="1" flipV="1">
            <a:off x="2138983" y="3104590"/>
            <a:ext cx="20638" cy="7237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50" name="Line 739"/>
          <p:cNvSpPr>
            <a:spLocks noChangeShapeType="1"/>
          </p:cNvSpPr>
          <p:nvPr/>
        </p:nvSpPr>
        <p:spPr bwMode="auto">
          <a:xfrm flipV="1">
            <a:off x="2375521" y="3131175"/>
            <a:ext cx="26988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51" name="Line 740"/>
          <p:cNvSpPr>
            <a:spLocks noChangeShapeType="1"/>
          </p:cNvSpPr>
          <p:nvPr/>
        </p:nvSpPr>
        <p:spPr bwMode="auto">
          <a:xfrm flipH="1">
            <a:off x="2380283" y="3150375"/>
            <a:ext cx="26988" cy="59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52" name="Line 741"/>
          <p:cNvSpPr>
            <a:spLocks noChangeShapeType="1"/>
          </p:cNvSpPr>
          <p:nvPr/>
        </p:nvSpPr>
        <p:spPr bwMode="auto">
          <a:xfrm flipH="1" flipV="1">
            <a:off x="2375521" y="3138559"/>
            <a:ext cx="4763" cy="1772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53" name="Line 742"/>
          <p:cNvSpPr>
            <a:spLocks noChangeShapeType="1"/>
          </p:cNvSpPr>
          <p:nvPr/>
        </p:nvSpPr>
        <p:spPr bwMode="auto">
          <a:xfrm>
            <a:off x="2402508" y="3131175"/>
            <a:ext cx="4763" cy="192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54" name="Line 743"/>
          <p:cNvSpPr>
            <a:spLocks noChangeShapeType="1"/>
          </p:cNvSpPr>
          <p:nvPr/>
        </p:nvSpPr>
        <p:spPr bwMode="auto">
          <a:xfrm flipH="1" flipV="1">
            <a:off x="2605708" y="3597886"/>
            <a:ext cx="1588" cy="59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55" name="Line 744"/>
          <p:cNvSpPr>
            <a:spLocks noChangeShapeType="1"/>
          </p:cNvSpPr>
          <p:nvPr/>
        </p:nvSpPr>
        <p:spPr bwMode="auto">
          <a:xfrm flipV="1">
            <a:off x="2437433" y="3343853"/>
            <a:ext cx="69850" cy="1624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56" name="Line 745"/>
          <p:cNvSpPr>
            <a:spLocks noChangeShapeType="1"/>
          </p:cNvSpPr>
          <p:nvPr/>
        </p:nvSpPr>
        <p:spPr bwMode="auto">
          <a:xfrm flipV="1">
            <a:off x="2439021" y="3348284"/>
            <a:ext cx="69850" cy="1624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57" name="Line 746"/>
          <p:cNvSpPr>
            <a:spLocks noChangeShapeType="1"/>
          </p:cNvSpPr>
          <p:nvPr/>
        </p:nvSpPr>
        <p:spPr bwMode="auto">
          <a:xfrm flipH="1" flipV="1">
            <a:off x="2437433" y="3360099"/>
            <a:ext cx="1588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58" name="Line 747"/>
          <p:cNvSpPr>
            <a:spLocks noChangeShapeType="1"/>
          </p:cNvSpPr>
          <p:nvPr/>
        </p:nvSpPr>
        <p:spPr bwMode="auto">
          <a:xfrm>
            <a:off x="2442196" y="3364530"/>
            <a:ext cx="3175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59" name="Line 748"/>
          <p:cNvSpPr>
            <a:spLocks noChangeShapeType="1"/>
          </p:cNvSpPr>
          <p:nvPr/>
        </p:nvSpPr>
        <p:spPr bwMode="auto">
          <a:xfrm flipH="1" flipV="1">
            <a:off x="2507283" y="3343853"/>
            <a:ext cx="1588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60" name="Line 749"/>
          <p:cNvSpPr>
            <a:spLocks noChangeShapeType="1"/>
          </p:cNvSpPr>
          <p:nvPr/>
        </p:nvSpPr>
        <p:spPr bwMode="auto">
          <a:xfrm>
            <a:off x="2507283" y="3348284"/>
            <a:ext cx="3175" cy="1181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61" name="Line 750"/>
          <p:cNvSpPr>
            <a:spLocks noChangeShapeType="1"/>
          </p:cNvSpPr>
          <p:nvPr/>
        </p:nvSpPr>
        <p:spPr bwMode="auto">
          <a:xfrm>
            <a:off x="2505696" y="3349761"/>
            <a:ext cx="3175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62" name="Line 751"/>
          <p:cNvSpPr>
            <a:spLocks noChangeShapeType="1"/>
          </p:cNvSpPr>
          <p:nvPr/>
        </p:nvSpPr>
        <p:spPr bwMode="auto">
          <a:xfrm flipV="1">
            <a:off x="2510458" y="3599363"/>
            <a:ext cx="93663" cy="236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63" name="Line 752"/>
          <p:cNvSpPr>
            <a:spLocks noChangeShapeType="1"/>
          </p:cNvSpPr>
          <p:nvPr/>
        </p:nvSpPr>
        <p:spPr bwMode="auto">
          <a:xfrm>
            <a:off x="2467596" y="3732287"/>
            <a:ext cx="1588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64" name="Line 753"/>
          <p:cNvSpPr>
            <a:spLocks noChangeShapeType="1"/>
          </p:cNvSpPr>
          <p:nvPr/>
        </p:nvSpPr>
        <p:spPr bwMode="auto">
          <a:xfrm>
            <a:off x="2510458" y="3622994"/>
            <a:ext cx="25400" cy="9452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65" name="Line 754"/>
          <p:cNvSpPr>
            <a:spLocks noChangeShapeType="1"/>
          </p:cNvSpPr>
          <p:nvPr/>
        </p:nvSpPr>
        <p:spPr bwMode="auto">
          <a:xfrm flipH="1">
            <a:off x="2469183" y="3698318"/>
            <a:ext cx="161925" cy="3840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66" name="Line 755"/>
          <p:cNvSpPr>
            <a:spLocks noChangeShapeType="1"/>
          </p:cNvSpPr>
          <p:nvPr/>
        </p:nvSpPr>
        <p:spPr bwMode="auto">
          <a:xfrm>
            <a:off x="2629521" y="3693886"/>
            <a:ext cx="1588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67" name="Line 756"/>
          <p:cNvSpPr>
            <a:spLocks noChangeShapeType="1"/>
          </p:cNvSpPr>
          <p:nvPr/>
        </p:nvSpPr>
        <p:spPr bwMode="auto">
          <a:xfrm flipH="1" flipV="1">
            <a:off x="2604121" y="3603794"/>
            <a:ext cx="23813" cy="900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68" name="Line 757"/>
          <p:cNvSpPr>
            <a:spLocks noChangeShapeType="1"/>
          </p:cNvSpPr>
          <p:nvPr/>
        </p:nvSpPr>
        <p:spPr bwMode="auto">
          <a:xfrm flipH="1" flipV="1">
            <a:off x="2605708" y="3603794"/>
            <a:ext cx="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69" name="Line 758"/>
          <p:cNvSpPr>
            <a:spLocks noChangeShapeType="1"/>
          </p:cNvSpPr>
          <p:nvPr/>
        </p:nvSpPr>
        <p:spPr bwMode="auto">
          <a:xfrm flipV="1">
            <a:off x="2604121" y="3606748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70" name="Line 759"/>
          <p:cNvSpPr>
            <a:spLocks noChangeShapeType="1"/>
          </p:cNvSpPr>
          <p:nvPr/>
        </p:nvSpPr>
        <p:spPr bwMode="auto">
          <a:xfrm flipH="1">
            <a:off x="2604121" y="3603794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71" name="Line 760"/>
          <p:cNvSpPr>
            <a:spLocks noChangeShapeType="1"/>
          </p:cNvSpPr>
          <p:nvPr/>
        </p:nvSpPr>
        <p:spPr bwMode="auto">
          <a:xfrm>
            <a:off x="2604121" y="3599363"/>
            <a:ext cx="1588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72" name="Line 761"/>
          <p:cNvSpPr>
            <a:spLocks noChangeShapeType="1"/>
          </p:cNvSpPr>
          <p:nvPr/>
        </p:nvSpPr>
        <p:spPr bwMode="auto">
          <a:xfrm flipV="1">
            <a:off x="2604121" y="3603794"/>
            <a:ext cx="3175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73" name="Line 762"/>
          <p:cNvSpPr>
            <a:spLocks noChangeShapeType="1"/>
          </p:cNvSpPr>
          <p:nvPr/>
        </p:nvSpPr>
        <p:spPr bwMode="auto">
          <a:xfrm flipV="1">
            <a:off x="2627933" y="3693886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74" name="Line 763"/>
          <p:cNvSpPr>
            <a:spLocks noChangeShapeType="1"/>
          </p:cNvSpPr>
          <p:nvPr/>
        </p:nvSpPr>
        <p:spPr bwMode="auto">
          <a:xfrm flipH="1" flipV="1">
            <a:off x="2521571" y="3702748"/>
            <a:ext cx="6350" cy="206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75" name="Line 764"/>
          <p:cNvSpPr>
            <a:spLocks noChangeShapeType="1"/>
          </p:cNvSpPr>
          <p:nvPr/>
        </p:nvSpPr>
        <p:spPr bwMode="auto">
          <a:xfrm flipH="1">
            <a:off x="2521571" y="3701272"/>
            <a:ext cx="9525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76" name="Line 765"/>
          <p:cNvSpPr>
            <a:spLocks noChangeShapeType="1"/>
          </p:cNvSpPr>
          <p:nvPr/>
        </p:nvSpPr>
        <p:spPr bwMode="auto">
          <a:xfrm>
            <a:off x="2508871" y="3360099"/>
            <a:ext cx="317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77" name="Line 766"/>
          <p:cNvSpPr>
            <a:spLocks noChangeShapeType="1"/>
          </p:cNvSpPr>
          <p:nvPr/>
        </p:nvSpPr>
        <p:spPr bwMode="auto">
          <a:xfrm flipV="1">
            <a:off x="2508871" y="3354191"/>
            <a:ext cx="28575" cy="59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78" name="Line 767"/>
          <p:cNvSpPr>
            <a:spLocks noChangeShapeType="1"/>
          </p:cNvSpPr>
          <p:nvPr/>
        </p:nvSpPr>
        <p:spPr bwMode="auto">
          <a:xfrm>
            <a:off x="2537446" y="3354191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79" name="Line 768"/>
          <p:cNvSpPr>
            <a:spLocks noChangeShapeType="1"/>
          </p:cNvSpPr>
          <p:nvPr/>
        </p:nvSpPr>
        <p:spPr bwMode="auto">
          <a:xfrm flipH="1" flipV="1">
            <a:off x="2600946" y="3602316"/>
            <a:ext cx="25400" cy="9747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80" name="Line 769"/>
          <p:cNvSpPr>
            <a:spLocks noChangeShapeType="1"/>
          </p:cNvSpPr>
          <p:nvPr/>
        </p:nvSpPr>
        <p:spPr bwMode="auto">
          <a:xfrm>
            <a:off x="2513633" y="3624471"/>
            <a:ext cx="25400" cy="960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81" name="Line 770"/>
          <p:cNvSpPr>
            <a:spLocks noChangeShapeType="1"/>
          </p:cNvSpPr>
          <p:nvPr/>
        </p:nvSpPr>
        <p:spPr bwMode="auto">
          <a:xfrm flipV="1">
            <a:off x="2513633" y="3602316"/>
            <a:ext cx="87313" cy="221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82" name="Line 771"/>
          <p:cNvSpPr>
            <a:spLocks noChangeShapeType="1"/>
          </p:cNvSpPr>
          <p:nvPr/>
        </p:nvSpPr>
        <p:spPr bwMode="auto">
          <a:xfrm flipH="1">
            <a:off x="2539033" y="3698318"/>
            <a:ext cx="92075" cy="221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83" name="Line 772"/>
          <p:cNvSpPr>
            <a:spLocks noChangeShapeType="1"/>
          </p:cNvSpPr>
          <p:nvPr/>
        </p:nvSpPr>
        <p:spPr bwMode="auto">
          <a:xfrm flipH="1" flipV="1">
            <a:off x="2534271" y="3716041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84" name="Line 773"/>
          <p:cNvSpPr>
            <a:spLocks noChangeShapeType="1"/>
          </p:cNvSpPr>
          <p:nvPr/>
        </p:nvSpPr>
        <p:spPr bwMode="auto">
          <a:xfrm flipH="1">
            <a:off x="2534271" y="3716041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85" name="Line 774"/>
          <p:cNvSpPr>
            <a:spLocks noChangeShapeType="1"/>
          </p:cNvSpPr>
          <p:nvPr/>
        </p:nvSpPr>
        <p:spPr bwMode="auto">
          <a:xfrm flipH="1">
            <a:off x="2534271" y="3717517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86" name="Line 775"/>
          <p:cNvSpPr>
            <a:spLocks noChangeShapeType="1"/>
          </p:cNvSpPr>
          <p:nvPr/>
        </p:nvSpPr>
        <p:spPr bwMode="auto">
          <a:xfrm>
            <a:off x="2372346" y="3395546"/>
            <a:ext cx="92075" cy="33674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87" name="Line 776"/>
          <p:cNvSpPr>
            <a:spLocks noChangeShapeType="1"/>
          </p:cNvSpPr>
          <p:nvPr/>
        </p:nvSpPr>
        <p:spPr bwMode="auto">
          <a:xfrm flipH="1">
            <a:off x="2516808" y="3355669"/>
            <a:ext cx="25400" cy="59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88" name="Line 777"/>
          <p:cNvSpPr>
            <a:spLocks noChangeShapeType="1"/>
          </p:cNvSpPr>
          <p:nvPr/>
        </p:nvSpPr>
        <p:spPr bwMode="auto">
          <a:xfrm flipH="1">
            <a:off x="2464421" y="3695364"/>
            <a:ext cx="161925" cy="3692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89" name="Line 778"/>
          <p:cNvSpPr>
            <a:spLocks noChangeShapeType="1"/>
          </p:cNvSpPr>
          <p:nvPr/>
        </p:nvSpPr>
        <p:spPr bwMode="auto">
          <a:xfrm flipH="1">
            <a:off x="2392983" y="3374869"/>
            <a:ext cx="136525" cy="324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90" name="Line 779"/>
          <p:cNvSpPr>
            <a:spLocks noChangeShapeType="1"/>
          </p:cNvSpPr>
          <p:nvPr/>
        </p:nvSpPr>
        <p:spPr bwMode="auto">
          <a:xfrm>
            <a:off x="2392983" y="3407361"/>
            <a:ext cx="87313" cy="32197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91" name="Freeform 780"/>
          <p:cNvSpPr>
            <a:spLocks/>
          </p:cNvSpPr>
          <p:nvPr/>
        </p:nvSpPr>
        <p:spPr bwMode="auto">
          <a:xfrm>
            <a:off x="2510458" y="3361577"/>
            <a:ext cx="6350" cy="5908"/>
          </a:xfrm>
          <a:custGeom>
            <a:avLst/>
            <a:gdLst>
              <a:gd name="T0" fmla="*/ 27 w 27"/>
              <a:gd name="T1" fmla="*/ 13 h 27"/>
              <a:gd name="T2" fmla="*/ 27 w 27"/>
              <a:gd name="T3" fmla="*/ 10 h 27"/>
              <a:gd name="T4" fmla="*/ 25 w 27"/>
              <a:gd name="T5" fmla="*/ 6 h 27"/>
              <a:gd name="T6" fmla="*/ 22 w 27"/>
              <a:gd name="T7" fmla="*/ 2 h 27"/>
              <a:gd name="T8" fmla="*/ 18 w 27"/>
              <a:gd name="T9" fmla="*/ 1 h 27"/>
              <a:gd name="T10" fmla="*/ 14 w 27"/>
              <a:gd name="T11" fmla="*/ 0 h 27"/>
              <a:gd name="T12" fmla="*/ 10 w 27"/>
              <a:gd name="T13" fmla="*/ 1 h 27"/>
              <a:gd name="T14" fmla="*/ 6 w 27"/>
              <a:gd name="T15" fmla="*/ 2 h 27"/>
              <a:gd name="T16" fmla="*/ 4 w 27"/>
              <a:gd name="T17" fmla="*/ 6 h 27"/>
              <a:gd name="T18" fmla="*/ 1 w 27"/>
              <a:gd name="T19" fmla="*/ 10 h 27"/>
              <a:gd name="T20" fmla="*/ 0 w 27"/>
              <a:gd name="T21" fmla="*/ 13 h 27"/>
              <a:gd name="T22" fmla="*/ 1 w 27"/>
              <a:gd name="T23" fmla="*/ 18 h 27"/>
              <a:gd name="T24" fmla="*/ 4 w 27"/>
              <a:gd name="T25" fmla="*/ 22 h 27"/>
              <a:gd name="T26" fmla="*/ 6 w 27"/>
              <a:gd name="T27" fmla="*/ 25 h 27"/>
              <a:gd name="T28" fmla="*/ 10 w 27"/>
              <a:gd name="T29" fmla="*/ 26 h 27"/>
              <a:gd name="T30" fmla="*/ 14 w 27"/>
              <a:gd name="T31" fmla="*/ 27 h 27"/>
              <a:gd name="T32" fmla="*/ 18 w 27"/>
              <a:gd name="T33" fmla="*/ 26 h 27"/>
              <a:gd name="T34" fmla="*/ 22 w 27"/>
              <a:gd name="T35" fmla="*/ 25 h 27"/>
              <a:gd name="T36" fmla="*/ 25 w 27"/>
              <a:gd name="T37" fmla="*/ 22 h 27"/>
              <a:gd name="T38" fmla="*/ 27 w 27"/>
              <a:gd name="T39" fmla="*/ 18 h 27"/>
              <a:gd name="T40" fmla="*/ 27 w 27"/>
              <a:gd name="T41" fmla="*/ 1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" h="27">
                <a:moveTo>
                  <a:pt x="27" y="13"/>
                </a:moveTo>
                <a:lnTo>
                  <a:pt x="27" y="10"/>
                </a:lnTo>
                <a:lnTo>
                  <a:pt x="25" y="6"/>
                </a:lnTo>
                <a:lnTo>
                  <a:pt x="22" y="2"/>
                </a:lnTo>
                <a:lnTo>
                  <a:pt x="18" y="1"/>
                </a:lnTo>
                <a:lnTo>
                  <a:pt x="14" y="0"/>
                </a:lnTo>
                <a:lnTo>
                  <a:pt x="10" y="1"/>
                </a:lnTo>
                <a:lnTo>
                  <a:pt x="6" y="2"/>
                </a:lnTo>
                <a:lnTo>
                  <a:pt x="4" y="6"/>
                </a:lnTo>
                <a:lnTo>
                  <a:pt x="1" y="10"/>
                </a:lnTo>
                <a:lnTo>
                  <a:pt x="0" y="13"/>
                </a:lnTo>
                <a:lnTo>
                  <a:pt x="1" y="18"/>
                </a:lnTo>
                <a:lnTo>
                  <a:pt x="4" y="22"/>
                </a:lnTo>
                <a:lnTo>
                  <a:pt x="6" y="25"/>
                </a:lnTo>
                <a:lnTo>
                  <a:pt x="10" y="26"/>
                </a:lnTo>
                <a:lnTo>
                  <a:pt x="14" y="27"/>
                </a:lnTo>
                <a:lnTo>
                  <a:pt x="18" y="26"/>
                </a:lnTo>
                <a:lnTo>
                  <a:pt x="22" y="25"/>
                </a:lnTo>
                <a:lnTo>
                  <a:pt x="25" y="22"/>
                </a:lnTo>
                <a:lnTo>
                  <a:pt x="27" y="18"/>
                </a:lnTo>
                <a:lnTo>
                  <a:pt x="27" y="13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92" name="Line 781"/>
          <p:cNvSpPr>
            <a:spLocks noChangeShapeType="1"/>
          </p:cNvSpPr>
          <p:nvPr/>
        </p:nvSpPr>
        <p:spPr bwMode="auto">
          <a:xfrm flipH="1">
            <a:off x="2372346" y="3363053"/>
            <a:ext cx="136525" cy="324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93" name="Line 782"/>
          <p:cNvSpPr>
            <a:spLocks noChangeShapeType="1"/>
          </p:cNvSpPr>
          <p:nvPr/>
        </p:nvSpPr>
        <p:spPr bwMode="auto">
          <a:xfrm>
            <a:off x="2542208" y="3355669"/>
            <a:ext cx="66675" cy="24221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94" name="Line 783"/>
          <p:cNvSpPr>
            <a:spLocks noChangeShapeType="1"/>
          </p:cNvSpPr>
          <p:nvPr/>
        </p:nvSpPr>
        <p:spPr bwMode="auto">
          <a:xfrm>
            <a:off x="2529508" y="3374869"/>
            <a:ext cx="61913" cy="22744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95" name="Line 784"/>
          <p:cNvSpPr>
            <a:spLocks noChangeShapeType="1"/>
          </p:cNvSpPr>
          <p:nvPr/>
        </p:nvSpPr>
        <p:spPr bwMode="auto">
          <a:xfrm flipH="1" flipV="1">
            <a:off x="2605708" y="3600840"/>
            <a:ext cx="1588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96" name="Line 785"/>
          <p:cNvSpPr>
            <a:spLocks noChangeShapeType="1"/>
          </p:cNvSpPr>
          <p:nvPr/>
        </p:nvSpPr>
        <p:spPr bwMode="auto">
          <a:xfrm flipV="1">
            <a:off x="2604121" y="3603794"/>
            <a:ext cx="3175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97" name="Line 786"/>
          <p:cNvSpPr>
            <a:spLocks noChangeShapeType="1"/>
          </p:cNvSpPr>
          <p:nvPr/>
        </p:nvSpPr>
        <p:spPr bwMode="auto">
          <a:xfrm flipV="1">
            <a:off x="2604121" y="3597886"/>
            <a:ext cx="4763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98" name="Line 787"/>
          <p:cNvSpPr>
            <a:spLocks noChangeShapeType="1"/>
          </p:cNvSpPr>
          <p:nvPr/>
        </p:nvSpPr>
        <p:spPr bwMode="auto">
          <a:xfrm flipH="1">
            <a:off x="2510458" y="3366007"/>
            <a:ext cx="7938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99" name="Line 788"/>
          <p:cNvSpPr>
            <a:spLocks noChangeShapeType="1"/>
          </p:cNvSpPr>
          <p:nvPr/>
        </p:nvSpPr>
        <p:spPr bwMode="auto">
          <a:xfrm>
            <a:off x="2508871" y="3363053"/>
            <a:ext cx="1588" cy="59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00" name="Line 789"/>
          <p:cNvSpPr>
            <a:spLocks noChangeShapeType="1"/>
          </p:cNvSpPr>
          <p:nvPr/>
        </p:nvSpPr>
        <p:spPr bwMode="auto">
          <a:xfrm>
            <a:off x="2516808" y="3358623"/>
            <a:ext cx="1588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01" name="Line 790"/>
          <p:cNvSpPr>
            <a:spLocks noChangeShapeType="1"/>
          </p:cNvSpPr>
          <p:nvPr/>
        </p:nvSpPr>
        <p:spPr bwMode="auto">
          <a:xfrm flipH="1">
            <a:off x="2448546" y="3699794"/>
            <a:ext cx="635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02" name="Line 791"/>
          <p:cNvSpPr>
            <a:spLocks noChangeShapeType="1"/>
          </p:cNvSpPr>
          <p:nvPr/>
        </p:nvSpPr>
        <p:spPr bwMode="auto">
          <a:xfrm>
            <a:off x="2177083" y="3645148"/>
            <a:ext cx="44450" cy="16541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03" name="Line 792"/>
          <p:cNvSpPr>
            <a:spLocks noChangeShapeType="1"/>
          </p:cNvSpPr>
          <p:nvPr/>
        </p:nvSpPr>
        <p:spPr bwMode="auto">
          <a:xfrm>
            <a:off x="2178671" y="3642194"/>
            <a:ext cx="44450" cy="16689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04" name="Freeform 793"/>
          <p:cNvSpPr>
            <a:spLocks/>
          </p:cNvSpPr>
          <p:nvPr/>
        </p:nvSpPr>
        <p:spPr bwMode="auto">
          <a:xfrm>
            <a:off x="2270746" y="3751487"/>
            <a:ext cx="30163" cy="44308"/>
          </a:xfrm>
          <a:custGeom>
            <a:avLst/>
            <a:gdLst>
              <a:gd name="T0" fmla="*/ 133 w 133"/>
              <a:gd name="T1" fmla="*/ 188 h 209"/>
              <a:gd name="T2" fmla="*/ 86 w 133"/>
              <a:gd name="T3" fmla="*/ 0 h 209"/>
              <a:gd name="T4" fmla="*/ 0 w 133"/>
              <a:gd name="T5" fmla="*/ 22 h 209"/>
              <a:gd name="T6" fmla="*/ 47 w 133"/>
              <a:gd name="T7" fmla="*/ 209 h 209"/>
              <a:gd name="T8" fmla="*/ 133 w 133"/>
              <a:gd name="T9" fmla="*/ 188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209">
                <a:moveTo>
                  <a:pt x="133" y="188"/>
                </a:moveTo>
                <a:lnTo>
                  <a:pt x="86" y="0"/>
                </a:lnTo>
                <a:lnTo>
                  <a:pt x="0" y="22"/>
                </a:lnTo>
                <a:lnTo>
                  <a:pt x="47" y="209"/>
                </a:lnTo>
                <a:lnTo>
                  <a:pt x="133" y="18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05" name="Freeform 794"/>
          <p:cNvSpPr>
            <a:spLocks/>
          </p:cNvSpPr>
          <p:nvPr/>
        </p:nvSpPr>
        <p:spPr bwMode="auto">
          <a:xfrm>
            <a:off x="2251696" y="3755918"/>
            <a:ext cx="30163" cy="44308"/>
          </a:xfrm>
          <a:custGeom>
            <a:avLst/>
            <a:gdLst>
              <a:gd name="T0" fmla="*/ 133 w 133"/>
              <a:gd name="T1" fmla="*/ 187 h 209"/>
              <a:gd name="T2" fmla="*/ 86 w 133"/>
              <a:gd name="T3" fmla="*/ 0 h 209"/>
              <a:gd name="T4" fmla="*/ 0 w 133"/>
              <a:gd name="T5" fmla="*/ 21 h 209"/>
              <a:gd name="T6" fmla="*/ 47 w 133"/>
              <a:gd name="T7" fmla="*/ 209 h 209"/>
              <a:gd name="T8" fmla="*/ 133 w 133"/>
              <a:gd name="T9" fmla="*/ 187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209">
                <a:moveTo>
                  <a:pt x="133" y="187"/>
                </a:moveTo>
                <a:lnTo>
                  <a:pt x="86" y="0"/>
                </a:lnTo>
                <a:lnTo>
                  <a:pt x="0" y="21"/>
                </a:lnTo>
                <a:lnTo>
                  <a:pt x="47" y="209"/>
                </a:lnTo>
                <a:lnTo>
                  <a:pt x="133" y="18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06" name="Line 795"/>
          <p:cNvSpPr>
            <a:spLocks noChangeShapeType="1"/>
          </p:cNvSpPr>
          <p:nvPr/>
        </p:nvSpPr>
        <p:spPr bwMode="auto">
          <a:xfrm flipH="1">
            <a:off x="2351708" y="3764779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07" name="Line 796"/>
          <p:cNvSpPr>
            <a:spLocks noChangeShapeType="1"/>
          </p:cNvSpPr>
          <p:nvPr/>
        </p:nvSpPr>
        <p:spPr bwMode="auto">
          <a:xfrm flipH="1">
            <a:off x="2351708" y="3766257"/>
            <a:ext cx="3175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08" name="Freeform 797"/>
          <p:cNvSpPr>
            <a:spLocks/>
          </p:cNvSpPr>
          <p:nvPr/>
        </p:nvSpPr>
        <p:spPr bwMode="auto">
          <a:xfrm>
            <a:off x="2356471" y="3747056"/>
            <a:ext cx="4763" cy="2954"/>
          </a:xfrm>
          <a:custGeom>
            <a:avLst/>
            <a:gdLst>
              <a:gd name="T0" fmla="*/ 17 w 18"/>
              <a:gd name="T1" fmla="*/ 15 h 19"/>
              <a:gd name="T2" fmla="*/ 17 w 18"/>
              <a:gd name="T3" fmla="*/ 12 h 19"/>
              <a:gd name="T4" fmla="*/ 18 w 18"/>
              <a:gd name="T5" fmla="*/ 11 h 19"/>
              <a:gd name="T6" fmla="*/ 18 w 18"/>
              <a:gd name="T7" fmla="*/ 9 h 19"/>
              <a:gd name="T8" fmla="*/ 17 w 18"/>
              <a:gd name="T9" fmla="*/ 8 h 19"/>
              <a:gd name="T10" fmla="*/ 17 w 18"/>
              <a:gd name="T11" fmla="*/ 6 h 19"/>
              <a:gd name="T12" fmla="*/ 16 w 18"/>
              <a:gd name="T13" fmla="*/ 5 h 19"/>
              <a:gd name="T14" fmla="*/ 15 w 18"/>
              <a:gd name="T15" fmla="*/ 3 h 19"/>
              <a:gd name="T16" fmla="*/ 14 w 18"/>
              <a:gd name="T17" fmla="*/ 2 h 19"/>
              <a:gd name="T18" fmla="*/ 12 w 18"/>
              <a:gd name="T19" fmla="*/ 2 h 19"/>
              <a:gd name="T20" fmla="*/ 10 w 18"/>
              <a:gd name="T21" fmla="*/ 0 h 19"/>
              <a:gd name="T22" fmla="*/ 8 w 18"/>
              <a:gd name="T23" fmla="*/ 0 h 19"/>
              <a:gd name="T24" fmla="*/ 6 w 18"/>
              <a:gd name="T25" fmla="*/ 2 h 19"/>
              <a:gd name="T26" fmla="*/ 5 w 18"/>
              <a:gd name="T27" fmla="*/ 2 h 19"/>
              <a:gd name="T28" fmla="*/ 3 w 18"/>
              <a:gd name="T29" fmla="*/ 3 h 19"/>
              <a:gd name="T30" fmla="*/ 2 w 18"/>
              <a:gd name="T31" fmla="*/ 4 h 19"/>
              <a:gd name="T32" fmla="*/ 1 w 18"/>
              <a:gd name="T33" fmla="*/ 5 h 19"/>
              <a:gd name="T34" fmla="*/ 0 w 18"/>
              <a:gd name="T35" fmla="*/ 7 h 19"/>
              <a:gd name="T36" fmla="*/ 0 w 18"/>
              <a:gd name="T37" fmla="*/ 9 h 19"/>
              <a:gd name="T38" fmla="*/ 0 w 18"/>
              <a:gd name="T39" fmla="*/ 10 h 19"/>
              <a:gd name="T40" fmla="*/ 0 w 18"/>
              <a:gd name="T41" fmla="*/ 12 h 19"/>
              <a:gd name="T42" fmla="*/ 0 w 18"/>
              <a:gd name="T43" fmla="*/ 13 h 19"/>
              <a:gd name="T44" fmla="*/ 1 w 18"/>
              <a:gd name="T45" fmla="*/ 16 h 19"/>
              <a:gd name="T46" fmla="*/ 2 w 18"/>
              <a:gd name="T47" fmla="*/ 17 h 19"/>
              <a:gd name="T48" fmla="*/ 4 w 18"/>
              <a:gd name="T49" fmla="*/ 18 h 19"/>
              <a:gd name="T50" fmla="*/ 5 w 18"/>
              <a:gd name="T51" fmla="*/ 19 h 19"/>
              <a:gd name="T52" fmla="*/ 7 w 18"/>
              <a:gd name="T53" fmla="*/ 19 h 19"/>
              <a:gd name="T54" fmla="*/ 8 w 18"/>
              <a:gd name="T55" fmla="*/ 19 h 19"/>
              <a:gd name="T56" fmla="*/ 11 w 18"/>
              <a:gd name="T57" fmla="*/ 19 h 19"/>
              <a:gd name="T58" fmla="*/ 13 w 18"/>
              <a:gd name="T5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" h="19">
                <a:moveTo>
                  <a:pt x="17" y="15"/>
                </a:moveTo>
                <a:lnTo>
                  <a:pt x="17" y="12"/>
                </a:lnTo>
                <a:lnTo>
                  <a:pt x="18" y="11"/>
                </a:lnTo>
                <a:lnTo>
                  <a:pt x="18" y="9"/>
                </a:lnTo>
                <a:lnTo>
                  <a:pt x="17" y="8"/>
                </a:lnTo>
                <a:lnTo>
                  <a:pt x="17" y="6"/>
                </a:lnTo>
                <a:lnTo>
                  <a:pt x="16" y="5"/>
                </a:lnTo>
                <a:lnTo>
                  <a:pt x="15" y="3"/>
                </a:lnTo>
                <a:lnTo>
                  <a:pt x="14" y="2"/>
                </a:lnTo>
                <a:lnTo>
                  <a:pt x="12" y="2"/>
                </a:lnTo>
                <a:lnTo>
                  <a:pt x="10" y="0"/>
                </a:lnTo>
                <a:lnTo>
                  <a:pt x="8" y="0"/>
                </a:lnTo>
                <a:lnTo>
                  <a:pt x="6" y="2"/>
                </a:lnTo>
                <a:lnTo>
                  <a:pt x="5" y="2"/>
                </a:lnTo>
                <a:lnTo>
                  <a:pt x="3" y="3"/>
                </a:lnTo>
                <a:lnTo>
                  <a:pt x="2" y="4"/>
                </a:lnTo>
                <a:lnTo>
                  <a:pt x="1" y="5"/>
                </a:lnTo>
                <a:lnTo>
                  <a:pt x="0" y="7"/>
                </a:lnTo>
                <a:lnTo>
                  <a:pt x="0" y="9"/>
                </a:lnTo>
                <a:lnTo>
                  <a:pt x="0" y="10"/>
                </a:lnTo>
                <a:lnTo>
                  <a:pt x="0" y="12"/>
                </a:lnTo>
                <a:lnTo>
                  <a:pt x="0" y="13"/>
                </a:lnTo>
                <a:lnTo>
                  <a:pt x="1" y="16"/>
                </a:lnTo>
                <a:lnTo>
                  <a:pt x="2" y="17"/>
                </a:lnTo>
                <a:lnTo>
                  <a:pt x="4" y="18"/>
                </a:lnTo>
                <a:lnTo>
                  <a:pt x="5" y="19"/>
                </a:lnTo>
                <a:lnTo>
                  <a:pt x="7" y="19"/>
                </a:lnTo>
                <a:lnTo>
                  <a:pt x="8" y="19"/>
                </a:lnTo>
                <a:lnTo>
                  <a:pt x="11" y="19"/>
                </a:lnTo>
                <a:lnTo>
                  <a:pt x="13" y="19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09" name="Line 798"/>
          <p:cNvSpPr>
            <a:spLocks noChangeShapeType="1"/>
          </p:cNvSpPr>
          <p:nvPr/>
        </p:nvSpPr>
        <p:spPr bwMode="auto">
          <a:xfrm>
            <a:off x="2361233" y="3750010"/>
            <a:ext cx="0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0" name="Line 799"/>
          <p:cNvSpPr>
            <a:spLocks noChangeShapeType="1"/>
          </p:cNvSpPr>
          <p:nvPr/>
        </p:nvSpPr>
        <p:spPr bwMode="auto">
          <a:xfrm>
            <a:off x="2359646" y="3750010"/>
            <a:ext cx="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1" name="Line 800"/>
          <p:cNvSpPr>
            <a:spLocks noChangeShapeType="1"/>
          </p:cNvSpPr>
          <p:nvPr/>
        </p:nvSpPr>
        <p:spPr bwMode="auto">
          <a:xfrm>
            <a:off x="2354883" y="3754441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2" name="Line 801"/>
          <p:cNvSpPr>
            <a:spLocks noChangeShapeType="1"/>
          </p:cNvSpPr>
          <p:nvPr/>
        </p:nvSpPr>
        <p:spPr bwMode="auto">
          <a:xfrm flipH="1">
            <a:off x="2354883" y="3752964"/>
            <a:ext cx="4763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3" name="Line 802"/>
          <p:cNvSpPr>
            <a:spLocks noChangeShapeType="1"/>
          </p:cNvSpPr>
          <p:nvPr/>
        </p:nvSpPr>
        <p:spPr bwMode="auto">
          <a:xfrm flipH="1">
            <a:off x="2354883" y="3754441"/>
            <a:ext cx="4763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4" name="Line 803"/>
          <p:cNvSpPr>
            <a:spLocks noChangeShapeType="1"/>
          </p:cNvSpPr>
          <p:nvPr/>
        </p:nvSpPr>
        <p:spPr bwMode="auto">
          <a:xfrm>
            <a:off x="2359646" y="3754441"/>
            <a:ext cx="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5" name="Line 804"/>
          <p:cNvSpPr>
            <a:spLocks noChangeShapeType="1"/>
          </p:cNvSpPr>
          <p:nvPr/>
        </p:nvSpPr>
        <p:spPr bwMode="auto">
          <a:xfrm flipH="1">
            <a:off x="2354883" y="3763303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6" name="Line 805"/>
          <p:cNvSpPr>
            <a:spLocks noChangeShapeType="1"/>
          </p:cNvSpPr>
          <p:nvPr/>
        </p:nvSpPr>
        <p:spPr bwMode="auto">
          <a:xfrm>
            <a:off x="2361233" y="3752964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7" name="Freeform 806"/>
          <p:cNvSpPr>
            <a:spLocks/>
          </p:cNvSpPr>
          <p:nvPr/>
        </p:nvSpPr>
        <p:spPr bwMode="auto">
          <a:xfrm>
            <a:off x="2354883" y="3754441"/>
            <a:ext cx="11113" cy="10339"/>
          </a:xfrm>
          <a:custGeom>
            <a:avLst/>
            <a:gdLst>
              <a:gd name="T0" fmla="*/ 0 w 48"/>
              <a:gd name="T1" fmla="*/ 40 h 52"/>
              <a:gd name="T2" fmla="*/ 1 w 48"/>
              <a:gd name="T3" fmla="*/ 43 h 52"/>
              <a:gd name="T4" fmla="*/ 5 w 48"/>
              <a:gd name="T5" fmla="*/ 46 h 52"/>
              <a:gd name="T6" fmla="*/ 7 w 48"/>
              <a:gd name="T7" fmla="*/ 47 h 52"/>
              <a:gd name="T8" fmla="*/ 9 w 48"/>
              <a:gd name="T9" fmla="*/ 49 h 52"/>
              <a:gd name="T10" fmla="*/ 12 w 48"/>
              <a:gd name="T11" fmla="*/ 50 h 52"/>
              <a:gd name="T12" fmla="*/ 15 w 48"/>
              <a:gd name="T13" fmla="*/ 51 h 52"/>
              <a:gd name="T14" fmla="*/ 19 w 48"/>
              <a:gd name="T15" fmla="*/ 52 h 52"/>
              <a:gd name="T16" fmla="*/ 22 w 48"/>
              <a:gd name="T17" fmla="*/ 52 h 52"/>
              <a:gd name="T18" fmla="*/ 24 w 48"/>
              <a:gd name="T19" fmla="*/ 52 h 52"/>
              <a:gd name="T20" fmla="*/ 27 w 48"/>
              <a:gd name="T21" fmla="*/ 51 h 52"/>
              <a:gd name="T22" fmla="*/ 31 w 48"/>
              <a:gd name="T23" fmla="*/ 51 h 52"/>
              <a:gd name="T24" fmla="*/ 34 w 48"/>
              <a:gd name="T25" fmla="*/ 50 h 52"/>
              <a:gd name="T26" fmla="*/ 36 w 48"/>
              <a:gd name="T27" fmla="*/ 48 h 52"/>
              <a:gd name="T28" fmla="*/ 39 w 48"/>
              <a:gd name="T29" fmla="*/ 46 h 52"/>
              <a:gd name="T30" fmla="*/ 41 w 48"/>
              <a:gd name="T31" fmla="*/ 44 h 52"/>
              <a:gd name="T32" fmla="*/ 44 w 48"/>
              <a:gd name="T33" fmla="*/ 41 h 52"/>
              <a:gd name="T34" fmla="*/ 45 w 48"/>
              <a:gd name="T35" fmla="*/ 38 h 52"/>
              <a:gd name="T36" fmla="*/ 47 w 48"/>
              <a:gd name="T37" fmla="*/ 36 h 52"/>
              <a:gd name="T38" fmla="*/ 47 w 48"/>
              <a:gd name="T39" fmla="*/ 33 h 52"/>
              <a:gd name="T40" fmla="*/ 48 w 48"/>
              <a:gd name="T41" fmla="*/ 30 h 52"/>
              <a:gd name="T42" fmla="*/ 48 w 48"/>
              <a:gd name="T43" fmla="*/ 26 h 52"/>
              <a:gd name="T44" fmla="*/ 48 w 48"/>
              <a:gd name="T45" fmla="*/ 23 h 52"/>
              <a:gd name="T46" fmla="*/ 48 w 48"/>
              <a:gd name="T47" fmla="*/ 20 h 52"/>
              <a:gd name="T48" fmla="*/ 47 w 48"/>
              <a:gd name="T49" fmla="*/ 18 h 52"/>
              <a:gd name="T50" fmla="*/ 46 w 48"/>
              <a:gd name="T51" fmla="*/ 14 h 52"/>
              <a:gd name="T52" fmla="*/ 44 w 48"/>
              <a:gd name="T53" fmla="*/ 11 h 52"/>
              <a:gd name="T54" fmla="*/ 41 w 48"/>
              <a:gd name="T55" fmla="*/ 9 h 52"/>
              <a:gd name="T56" fmla="*/ 39 w 48"/>
              <a:gd name="T57" fmla="*/ 7 h 52"/>
              <a:gd name="T58" fmla="*/ 37 w 48"/>
              <a:gd name="T59" fmla="*/ 5 h 52"/>
              <a:gd name="T60" fmla="*/ 35 w 48"/>
              <a:gd name="T61" fmla="*/ 2 h 52"/>
              <a:gd name="T62" fmla="*/ 32 w 48"/>
              <a:gd name="T63" fmla="*/ 1 h 52"/>
              <a:gd name="T64" fmla="*/ 28 w 48"/>
              <a:gd name="T65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" h="52">
                <a:moveTo>
                  <a:pt x="0" y="40"/>
                </a:moveTo>
                <a:lnTo>
                  <a:pt x="1" y="43"/>
                </a:lnTo>
                <a:lnTo>
                  <a:pt x="5" y="46"/>
                </a:lnTo>
                <a:lnTo>
                  <a:pt x="7" y="47"/>
                </a:lnTo>
                <a:lnTo>
                  <a:pt x="9" y="49"/>
                </a:lnTo>
                <a:lnTo>
                  <a:pt x="12" y="50"/>
                </a:lnTo>
                <a:lnTo>
                  <a:pt x="15" y="51"/>
                </a:lnTo>
                <a:lnTo>
                  <a:pt x="19" y="52"/>
                </a:lnTo>
                <a:lnTo>
                  <a:pt x="22" y="52"/>
                </a:lnTo>
                <a:lnTo>
                  <a:pt x="24" y="52"/>
                </a:lnTo>
                <a:lnTo>
                  <a:pt x="27" y="51"/>
                </a:lnTo>
                <a:lnTo>
                  <a:pt x="31" y="51"/>
                </a:lnTo>
                <a:lnTo>
                  <a:pt x="34" y="50"/>
                </a:lnTo>
                <a:lnTo>
                  <a:pt x="36" y="48"/>
                </a:lnTo>
                <a:lnTo>
                  <a:pt x="39" y="46"/>
                </a:lnTo>
                <a:lnTo>
                  <a:pt x="41" y="44"/>
                </a:lnTo>
                <a:lnTo>
                  <a:pt x="44" y="41"/>
                </a:lnTo>
                <a:lnTo>
                  <a:pt x="45" y="38"/>
                </a:lnTo>
                <a:lnTo>
                  <a:pt x="47" y="36"/>
                </a:lnTo>
                <a:lnTo>
                  <a:pt x="47" y="33"/>
                </a:lnTo>
                <a:lnTo>
                  <a:pt x="48" y="30"/>
                </a:lnTo>
                <a:lnTo>
                  <a:pt x="48" y="26"/>
                </a:lnTo>
                <a:lnTo>
                  <a:pt x="48" y="23"/>
                </a:lnTo>
                <a:lnTo>
                  <a:pt x="48" y="20"/>
                </a:lnTo>
                <a:lnTo>
                  <a:pt x="47" y="18"/>
                </a:lnTo>
                <a:lnTo>
                  <a:pt x="46" y="14"/>
                </a:lnTo>
                <a:lnTo>
                  <a:pt x="44" y="11"/>
                </a:lnTo>
                <a:lnTo>
                  <a:pt x="41" y="9"/>
                </a:lnTo>
                <a:lnTo>
                  <a:pt x="39" y="7"/>
                </a:lnTo>
                <a:lnTo>
                  <a:pt x="37" y="5"/>
                </a:lnTo>
                <a:lnTo>
                  <a:pt x="35" y="2"/>
                </a:lnTo>
                <a:lnTo>
                  <a:pt x="32" y="1"/>
                </a:lnTo>
                <a:lnTo>
                  <a:pt x="28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8" name="Line 807"/>
          <p:cNvSpPr>
            <a:spLocks noChangeShapeType="1"/>
          </p:cNvSpPr>
          <p:nvPr/>
        </p:nvSpPr>
        <p:spPr bwMode="auto">
          <a:xfrm flipH="1">
            <a:off x="2354883" y="3757395"/>
            <a:ext cx="635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9" name="Line 808"/>
          <p:cNvSpPr>
            <a:spLocks noChangeShapeType="1"/>
          </p:cNvSpPr>
          <p:nvPr/>
        </p:nvSpPr>
        <p:spPr bwMode="auto">
          <a:xfrm flipH="1">
            <a:off x="2353296" y="3757395"/>
            <a:ext cx="635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20" name="Freeform 810"/>
          <p:cNvSpPr>
            <a:spLocks/>
          </p:cNvSpPr>
          <p:nvPr/>
        </p:nvSpPr>
        <p:spPr bwMode="auto">
          <a:xfrm>
            <a:off x="2354884" y="3752965"/>
            <a:ext cx="12700" cy="13293"/>
          </a:xfrm>
          <a:custGeom>
            <a:avLst/>
            <a:gdLst>
              <a:gd name="T0" fmla="*/ 0 w 54"/>
              <a:gd name="T1" fmla="*/ 51 h 61"/>
              <a:gd name="T2" fmla="*/ 2 w 54"/>
              <a:gd name="T3" fmla="*/ 53 h 61"/>
              <a:gd name="T4" fmla="*/ 6 w 54"/>
              <a:gd name="T5" fmla="*/ 55 h 61"/>
              <a:gd name="T6" fmla="*/ 9 w 54"/>
              <a:gd name="T7" fmla="*/ 57 h 61"/>
              <a:gd name="T8" fmla="*/ 11 w 54"/>
              <a:gd name="T9" fmla="*/ 58 h 61"/>
              <a:gd name="T10" fmla="*/ 14 w 54"/>
              <a:gd name="T11" fmla="*/ 60 h 61"/>
              <a:gd name="T12" fmla="*/ 19 w 54"/>
              <a:gd name="T13" fmla="*/ 61 h 61"/>
              <a:gd name="T14" fmla="*/ 22 w 54"/>
              <a:gd name="T15" fmla="*/ 61 h 61"/>
              <a:gd name="T16" fmla="*/ 25 w 54"/>
              <a:gd name="T17" fmla="*/ 61 h 61"/>
              <a:gd name="T18" fmla="*/ 28 w 54"/>
              <a:gd name="T19" fmla="*/ 61 h 61"/>
              <a:gd name="T20" fmla="*/ 32 w 54"/>
              <a:gd name="T21" fmla="*/ 60 h 61"/>
              <a:gd name="T22" fmla="*/ 35 w 54"/>
              <a:gd name="T23" fmla="*/ 58 h 61"/>
              <a:gd name="T24" fmla="*/ 38 w 54"/>
              <a:gd name="T25" fmla="*/ 57 h 61"/>
              <a:gd name="T26" fmla="*/ 41 w 54"/>
              <a:gd name="T27" fmla="*/ 55 h 61"/>
              <a:gd name="T28" fmla="*/ 44 w 54"/>
              <a:gd name="T29" fmla="*/ 53 h 61"/>
              <a:gd name="T30" fmla="*/ 46 w 54"/>
              <a:gd name="T31" fmla="*/ 51 h 61"/>
              <a:gd name="T32" fmla="*/ 48 w 54"/>
              <a:gd name="T33" fmla="*/ 48 h 61"/>
              <a:gd name="T34" fmla="*/ 50 w 54"/>
              <a:gd name="T35" fmla="*/ 45 h 61"/>
              <a:gd name="T36" fmla="*/ 51 w 54"/>
              <a:gd name="T37" fmla="*/ 42 h 61"/>
              <a:gd name="T38" fmla="*/ 52 w 54"/>
              <a:gd name="T39" fmla="*/ 39 h 61"/>
              <a:gd name="T40" fmla="*/ 53 w 54"/>
              <a:gd name="T41" fmla="*/ 36 h 61"/>
              <a:gd name="T42" fmla="*/ 54 w 54"/>
              <a:gd name="T43" fmla="*/ 32 h 61"/>
              <a:gd name="T44" fmla="*/ 54 w 54"/>
              <a:gd name="T45" fmla="*/ 29 h 61"/>
              <a:gd name="T46" fmla="*/ 53 w 54"/>
              <a:gd name="T47" fmla="*/ 25 h 61"/>
              <a:gd name="T48" fmla="*/ 53 w 54"/>
              <a:gd name="T49" fmla="*/ 22 h 61"/>
              <a:gd name="T50" fmla="*/ 52 w 54"/>
              <a:gd name="T51" fmla="*/ 18 h 61"/>
              <a:gd name="T52" fmla="*/ 50 w 54"/>
              <a:gd name="T53" fmla="*/ 16 h 61"/>
              <a:gd name="T54" fmla="*/ 49 w 54"/>
              <a:gd name="T55" fmla="*/ 13 h 61"/>
              <a:gd name="T56" fmla="*/ 47 w 54"/>
              <a:gd name="T57" fmla="*/ 10 h 61"/>
              <a:gd name="T58" fmla="*/ 45 w 54"/>
              <a:gd name="T59" fmla="*/ 8 h 61"/>
              <a:gd name="T60" fmla="*/ 41 w 54"/>
              <a:gd name="T61" fmla="*/ 5 h 61"/>
              <a:gd name="T62" fmla="*/ 39 w 54"/>
              <a:gd name="T63" fmla="*/ 3 h 61"/>
              <a:gd name="T64" fmla="*/ 36 w 54"/>
              <a:gd name="T65" fmla="*/ 2 h 61"/>
              <a:gd name="T66" fmla="*/ 33 w 54"/>
              <a:gd name="T67" fmla="*/ 1 h 61"/>
              <a:gd name="T68" fmla="*/ 29 w 54"/>
              <a:gd name="T6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" h="61">
                <a:moveTo>
                  <a:pt x="0" y="51"/>
                </a:moveTo>
                <a:lnTo>
                  <a:pt x="2" y="53"/>
                </a:lnTo>
                <a:lnTo>
                  <a:pt x="6" y="55"/>
                </a:lnTo>
                <a:lnTo>
                  <a:pt x="9" y="57"/>
                </a:lnTo>
                <a:lnTo>
                  <a:pt x="11" y="58"/>
                </a:lnTo>
                <a:lnTo>
                  <a:pt x="14" y="60"/>
                </a:lnTo>
                <a:lnTo>
                  <a:pt x="19" y="61"/>
                </a:lnTo>
                <a:lnTo>
                  <a:pt x="22" y="61"/>
                </a:lnTo>
                <a:lnTo>
                  <a:pt x="25" y="61"/>
                </a:lnTo>
                <a:lnTo>
                  <a:pt x="28" y="61"/>
                </a:lnTo>
                <a:lnTo>
                  <a:pt x="32" y="60"/>
                </a:lnTo>
                <a:lnTo>
                  <a:pt x="35" y="58"/>
                </a:lnTo>
                <a:lnTo>
                  <a:pt x="38" y="57"/>
                </a:lnTo>
                <a:lnTo>
                  <a:pt x="41" y="55"/>
                </a:lnTo>
                <a:lnTo>
                  <a:pt x="44" y="53"/>
                </a:lnTo>
                <a:lnTo>
                  <a:pt x="46" y="51"/>
                </a:lnTo>
                <a:lnTo>
                  <a:pt x="48" y="48"/>
                </a:lnTo>
                <a:lnTo>
                  <a:pt x="50" y="45"/>
                </a:lnTo>
                <a:lnTo>
                  <a:pt x="51" y="42"/>
                </a:lnTo>
                <a:lnTo>
                  <a:pt x="52" y="39"/>
                </a:lnTo>
                <a:lnTo>
                  <a:pt x="53" y="36"/>
                </a:lnTo>
                <a:lnTo>
                  <a:pt x="54" y="32"/>
                </a:lnTo>
                <a:lnTo>
                  <a:pt x="54" y="29"/>
                </a:lnTo>
                <a:lnTo>
                  <a:pt x="53" y="25"/>
                </a:lnTo>
                <a:lnTo>
                  <a:pt x="53" y="22"/>
                </a:lnTo>
                <a:lnTo>
                  <a:pt x="52" y="18"/>
                </a:lnTo>
                <a:lnTo>
                  <a:pt x="50" y="16"/>
                </a:lnTo>
                <a:lnTo>
                  <a:pt x="49" y="13"/>
                </a:lnTo>
                <a:lnTo>
                  <a:pt x="47" y="10"/>
                </a:lnTo>
                <a:lnTo>
                  <a:pt x="45" y="8"/>
                </a:lnTo>
                <a:lnTo>
                  <a:pt x="41" y="5"/>
                </a:lnTo>
                <a:lnTo>
                  <a:pt x="39" y="3"/>
                </a:lnTo>
                <a:lnTo>
                  <a:pt x="36" y="2"/>
                </a:lnTo>
                <a:lnTo>
                  <a:pt x="33" y="1"/>
                </a:lnTo>
                <a:lnTo>
                  <a:pt x="29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21" name="Line 811"/>
          <p:cNvSpPr>
            <a:spLocks noChangeShapeType="1"/>
          </p:cNvSpPr>
          <p:nvPr/>
        </p:nvSpPr>
        <p:spPr bwMode="auto">
          <a:xfrm flipH="1">
            <a:off x="2354884" y="3758872"/>
            <a:ext cx="0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22" name="Line 812"/>
          <p:cNvSpPr>
            <a:spLocks noChangeShapeType="1"/>
          </p:cNvSpPr>
          <p:nvPr/>
        </p:nvSpPr>
        <p:spPr bwMode="auto">
          <a:xfrm flipH="1">
            <a:off x="2353296" y="3758872"/>
            <a:ext cx="0" cy="59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23" name="Line 813"/>
          <p:cNvSpPr>
            <a:spLocks noChangeShapeType="1"/>
          </p:cNvSpPr>
          <p:nvPr/>
        </p:nvSpPr>
        <p:spPr bwMode="auto">
          <a:xfrm flipH="1">
            <a:off x="2351709" y="3764780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24" name="Freeform 814"/>
          <p:cNvSpPr>
            <a:spLocks/>
          </p:cNvSpPr>
          <p:nvPr/>
        </p:nvSpPr>
        <p:spPr bwMode="auto">
          <a:xfrm>
            <a:off x="2339009" y="3733764"/>
            <a:ext cx="38100" cy="45785"/>
          </a:xfrm>
          <a:custGeom>
            <a:avLst/>
            <a:gdLst>
              <a:gd name="T0" fmla="*/ 171 w 171"/>
              <a:gd name="T1" fmla="*/ 187 h 218"/>
              <a:gd name="T2" fmla="*/ 124 w 171"/>
              <a:gd name="T3" fmla="*/ 0 h 218"/>
              <a:gd name="T4" fmla="*/ 0 w 171"/>
              <a:gd name="T5" fmla="*/ 31 h 218"/>
              <a:gd name="T6" fmla="*/ 47 w 171"/>
              <a:gd name="T7" fmla="*/ 218 h 218"/>
              <a:gd name="T8" fmla="*/ 171 w 171"/>
              <a:gd name="T9" fmla="*/ 187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" h="218">
                <a:moveTo>
                  <a:pt x="171" y="187"/>
                </a:moveTo>
                <a:lnTo>
                  <a:pt x="124" y="0"/>
                </a:lnTo>
                <a:lnTo>
                  <a:pt x="0" y="31"/>
                </a:lnTo>
                <a:lnTo>
                  <a:pt x="47" y="218"/>
                </a:lnTo>
                <a:lnTo>
                  <a:pt x="171" y="18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25" name="Line 815"/>
          <p:cNvSpPr>
            <a:spLocks noChangeShapeType="1"/>
          </p:cNvSpPr>
          <p:nvPr/>
        </p:nvSpPr>
        <p:spPr bwMode="auto">
          <a:xfrm flipH="1">
            <a:off x="2323134" y="3772164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26" name="Line 816"/>
          <p:cNvSpPr>
            <a:spLocks noChangeShapeType="1"/>
          </p:cNvSpPr>
          <p:nvPr/>
        </p:nvSpPr>
        <p:spPr bwMode="auto">
          <a:xfrm flipH="1">
            <a:off x="2323134" y="3772164"/>
            <a:ext cx="3175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27" name="Freeform 817"/>
          <p:cNvSpPr>
            <a:spLocks/>
          </p:cNvSpPr>
          <p:nvPr/>
        </p:nvSpPr>
        <p:spPr bwMode="auto">
          <a:xfrm>
            <a:off x="2327896" y="3752965"/>
            <a:ext cx="4763" cy="4431"/>
          </a:xfrm>
          <a:custGeom>
            <a:avLst/>
            <a:gdLst>
              <a:gd name="T0" fmla="*/ 19 w 20"/>
              <a:gd name="T1" fmla="*/ 14 h 18"/>
              <a:gd name="T2" fmla="*/ 19 w 20"/>
              <a:gd name="T3" fmla="*/ 12 h 18"/>
              <a:gd name="T4" fmla="*/ 20 w 20"/>
              <a:gd name="T5" fmla="*/ 11 h 18"/>
              <a:gd name="T6" fmla="*/ 20 w 20"/>
              <a:gd name="T7" fmla="*/ 9 h 18"/>
              <a:gd name="T8" fmla="*/ 19 w 20"/>
              <a:gd name="T9" fmla="*/ 6 h 18"/>
              <a:gd name="T10" fmla="*/ 19 w 20"/>
              <a:gd name="T11" fmla="*/ 5 h 18"/>
              <a:gd name="T12" fmla="*/ 17 w 20"/>
              <a:gd name="T13" fmla="*/ 3 h 18"/>
              <a:gd name="T14" fmla="*/ 16 w 20"/>
              <a:gd name="T15" fmla="*/ 2 h 18"/>
              <a:gd name="T16" fmla="*/ 14 w 20"/>
              <a:gd name="T17" fmla="*/ 1 h 18"/>
              <a:gd name="T18" fmla="*/ 13 w 20"/>
              <a:gd name="T19" fmla="*/ 1 h 18"/>
              <a:gd name="T20" fmla="*/ 11 w 20"/>
              <a:gd name="T21" fmla="*/ 0 h 18"/>
              <a:gd name="T22" fmla="*/ 10 w 20"/>
              <a:gd name="T23" fmla="*/ 0 h 18"/>
              <a:gd name="T24" fmla="*/ 8 w 20"/>
              <a:gd name="T25" fmla="*/ 0 h 18"/>
              <a:gd name="T26" fmla="*/ 6 w 20"/>
              <a:gd name="T27" fmla="*/ 1 h 18"/>
              <a:gd name="T28" fmla="*/ 4 w 20"/>
              <a:gd name="T29" fmla="*/ 2 h 18"/>
              <a:gd name="T30" fmla="*/ 3 w 20"/>
              <a:gd name="T31" fmla="*/ 3 h 18"/>
              <a:gd name="T32" fmla="*/ 2 w 20"/>
              <a:gd name="T33" fmla="*/ 4 h 18"/>
              <a:gd name="T34" fmla="*/ 1 w 20"/>
              <a:gd name="T35" fmla="*/ 6 h 18"/>
              <a:gd name="T36" fmla="*/ 1 w 20"/>
              <a:gd name="T37" fmla="*/ 7 h 18"/>
              <a:gd name="T38" fmla="*/ 0 w 20"/>
              <a:gd name="T39" fmla="*/ 10 h 18"/>
              <a:gd name="T40" fmla="*/ 1 w 20"/>
              <a:gd name="T41" fmla="*/ 12 h 18"/>
              <a:gd name="T42" fmla="*/ 1 w 20"/>
              <a:gd name="T43" fmla="*/ 13 h 18"/>
              <a:gd name="T44" fmla="*/ 2 w 20"/>
              <a:gd name="T45" fmla="*/ 15 h 18"/>
              <a:gd name="T46" fmla="*/ 3 w 20"/>
              <a:gd name="T47" fmla="*/ 16 h 18"/>
              <a:gd name="T48" fmla="*/ 6 w 20"/>
              <a:gd name="T49" fmla="*/ 17 h 18"/>
              <a:gd name="T50" fmla="*/ 7 w 20"/>
              <a:gd name="T51" fmla="*/ 18 h 18"/>
              <a:gd name="T52" fmla="*/ 9 w 20"/>
              <a:gd name="T53" fmla="*/ 18 h 18"/>
              <a:gd name="T54" fmla="*/ 10 w 20"/>
              <a:gd name="T55" fmla="*/ 18 h 18"/>
              <a:gd name="T56" fmla="*/ 12 w 20"/>
              <a:gd name="T57" fmla="*/ 18 h 18"/>
              <a:gd name="T58" fmla="*/ 13 w 20"/>
              <a:gd name="T5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0" h="18">
                <a:moveTo>
                  <a:pt x="19" y="14"/>
                </a:moveTo>
                <a:lnTo>
                  <a:pt x="19" y="12"/>
                </a:lnTo>
                <a:lnTo>
                  <a:pt x="20" y="11"/>
                </a:lnTo>
                <a:lnTo>
                  <a:pt x="20" y="9"/>
                </a:lnTo>
                <a:lnTo>
                  <a:pt x="19" y="6"/>
                </a:lnTo>
                <a:lnTo>
                  <a:pt x="19" y="5"/>
                </a:lnTo>
                <a:lnTo>
                  <a:pt x="17" y="3"/>
                </a:lnTo>
                <a:lnTo>
                  <a:pt x="16" y="2"/>
                </a:lnTo>
                <a:lnTo>
                  <a:pt x="14" y="1"/>
                </a:lnTo>
                <a:lnTo>
                  <a:pt x="13" y="1"/>
                </a:lnTo>
                <a:lnTo>
                  <a:pt x="11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2"/>
                </a:lnTo>
                <a:lnTo>
                  <a:pt x="3" y="3"/>
                </a:lnTo>
                <a:lnTo>
                  <a:pt x="2" y="4"/>
                </a:lnTo>
                <a:lnTo>
                  <a:pt x="1" y="6"/>
                </a:lnTo>
                <a:lnTo>
                  <a:pt x="1" y="7"/>
                </a:lnTo>
                <a:lnTo>
                  <a:pt x="0" y="10"/>
                </a:lnTo>
                <a:lnTo>
                  <a:pt x="1" y="12"/>
                </a:lnTo>
                <a:lnTo>
                  <a:pt x="1" y="13"/>
                </a:lnTo>
                <a:lnTo>
                  <a:pt x="2" y="15"/>
                </a:lnTo>
                <a:lnTo>
                  <a:pt x="3" y="16"/>
                </a:lnTo>
                <a:lnTo>
                  <a:pt x="6" y="17"/>
                </a:lnTo>
                <a:lnTo>
                  <a:pt x="7" y="18"/>
                </a:lnTo>
                <a:lnTo>
                  <a:pt x="9" y="18"/>
                </a:lnTo>
                <a:lnTo>
                  <a:pt x="10" y="18"/>
                </a:lnTo>
                <a:lnTo>
                  <a:pt x="12" y="18"/>
                </a:lnTo>
                <a:lnTo>
                  <a:pt x="13" y="18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28" name="Line 818"/>
          <p:cNvSpPr>
            <a:spLocks noChangeShapeType="1"/>
          </p:cNvSpPr>
          <p:nvPr/>
        </p:nvSpPr>
        <p:spPr bwMode="auto">
          <a:xfrm>
            <a:off x="2332659" y="3755919"/>
            <a:ext cx="0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29" name="Line 819"/>
          <p:cNvSpPr>
            <a:spLocks noChangeShapeType="1"/>
          </p:cNvSpPr>
          <p:nvPr/>
        </p:nvSpPr>
        <p:spPr bwMode="auto">
          <a:xfrm>
            <a:off x="2331071" y="3757395"/>
            <a:ext cx="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30" name="Line 820"/>
          <p:cNvSpPr>
            <a:spLocks noChangeShapeType="1"/>
          </p:cNvSpPr>
          <p:nvPr/>
        </p:nvSpPr>
        <p:spPr bwMode="auto">
          <a:xfrm>
            <a:off x="2326309" y="3761826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31" name="Line 821"/>
          <p:cNvSpPr>
            <a:spLocks noChangeShapeType="1"/>
          </p:cNvSpPr>
          <p:nvPr/>
        </p:nvSpPr>
        <p:spPr bwMode="auto">
          <a:xfrm flipH="1">
            <a:off x="2326309" y="3760349"/>
            <a:ext cx="4763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32" name="Line 822"/>
          <p:cNvSpPr>
            <a:spLocks noChangeShapeType="1"/>
          </p:cNvSpPr>
          <p:nvPr/>
        </p:nvSpPr>
        <p:spPr bwMode="auto">
          <a:xfrm flipH="1">
            <a:off x="2327896" y="3761826"/>
            <a:ext cx="3175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33" name="Line 823"/>
          <p:cNvSpPr>
            <a:spLocks noChangeShapeType="1"/>
          </p:cNvSpPr>
          <p:nvPr/>
        </p:nvSpPr>
        <p:spPr bwMode="auto">
          <a:xfrm>
            <a:off x="2331071" y="3761826"/>
            <a:ext cx="1588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34" name="Line 824"/>
          <p:cNvSpPr>
            <a:spLocks noChangeShapeType="1"/>
          </p:cNvSpPr>
          <p:nvPr/>
        </p:nvSpPr>
        <p:spPr bwMode="auto">
          <a:xfrm flipH="1">
            <a:off x="2326309" y="3769211"/>
            <a:ext cx="1588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35" name="Line 825"/>
          <p:cNvSpPr>
            <a:spLocks noChangeShapeType="1"/>
          </p:cNvSpPr>
          <p:nvPr/>
        </p:nvSpPr>
        <p:spPr bwMode="auto">
          <a:xfrm>
            <a:off x="2334246" y="3760349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36" name="Freeform 826"/>
          <p:cNvSpPr>
            <a:spLocks/>
          </p:cNvSpPr>
          <p:nvPr/>
        </p:nvSpPr>
        <p:spPr bwMode="auto">
          <a:xfrm>
            <a:off x="2327896" y="3761826"/>
            <a:ext cx="9525" cy="10339"/>
          </a:xfrm>
          <a:custGeom>
            <a:avLst/>
            <a:gdLst>
              <a:gd name="T0" fmla="*/ 0 w 47"/>
              <a:gd name="T1" fmla="*/ 40 h 52"/>
              <a:gd name="T2" fmla="*/ 1 w 47"/>
              <a:gd name="T3" fmla="*/ 42 h 52"/>
              <a:gd name="T4" fmla="*/ 3 w 47"/>
              <a:gd name="T5" fmla="*/ 44 h 52"/>
              <a:gd name="T6" fmla="*/ 6 w 47"/>
              <a:gd name="T7" fmla="*/ 46 h 52"/>
              <a:gd name="T8" fmla="*/ 8 w 47"/>
              <a:gd name="T9" fmla="*/ 48 h 52"/>
              <a:gd name="T10" fmla="*/ 12 w 47"/>
              <a:gd name="T11" fmla="*/ 50 h 52"/>
              <a:gd name="T12" fmla="*/ 15 w 47"/>
              <a:gd name="T13" fmla="*/ 51 h 52"/>
              <a:gd name="T14" fmla="*/ 17 w 47"/>
              <a:gd name="T15" fmla="*/ 52 h 52"/>
              <a:gd name="T16" fmla="*/ 20 w 47"/>
              <a:gd name="T17" fmla="*/ 52 h 52"/>
              <a:gd name="T18" fmla="*/ 24 w 47"/>
              <a:gd name="T19" fmla="*/ 52 h 52"/>
              <a:gd name="T20" fmla="*/ 27 w 47"/>
              <a:gd name="T21" fmla="*/ 51 h 52"/>
              <a:gd name="T22" fmla="*/ 30 w 47"/>
              <a:gd name="T23" fmla="*/ 51 h 52"/>
              <a:gd name="T24" fmla="*/ 33 w 47"/>
              <a:gd name="T25" fmla="*/ 48 h 52"/>
              <a:gd name="T26" fmla="*/ 35 w 47"/>
              <a:gd name="T27" fmla="*/ 47 h 52"/>
              <a:gd name="T28" fmla="*/ 39 w 47"/>
              <a:gd name="T29" fmla="*/ 45 h 52"/>
              <a:gd name="T30" fmla="*/ 41 w 47"/>
              <a:gd name="T31" fmla="*/ 43 h 52"/>
              <a:gd name="T32" fmla="*/ 43 w 47"/>
              <a:gd name="T33" fmla="*/ 41 h 52"/>
              <a:gd name="T34" fmla="*/ 44 w 47"/>
              <a:gd name="T35" fmla="*/ 38 h 52"/>
              <a:gd name="T36" fmla="*/ 45 w 47"/>
              <a:gd name="T37" fmla="*/ 35 h 52"/>
              <a:gd name="T38" fmla="*/ 46 w 47"/>
              <a:gd name="T39" fmla="*/ 32 h 52"/>
              <a:gd name="T40" fmla="*/ 47 w 47"/>
              <a:gd name="T41" fmla="*/ 29 h 52"/>
              <a:gd name="T42" fmla="*/ 47 w 47"/>
              <a:gd name="T43" fmla="*/ 26 h 52"/>
              <a:gd name="T44" fmla="*/ 47 w 47"/>
              <a:gd name="T45" fmla="*/ 22 h 52"/>
              <a:gd name="T46" fmla="*/ 47 w 47"/>
              <a:gd name="T47" fmla="*/ 19 h 52"/>
              <a:gd name="T48" fmla="*/ 46 w 47"/>
              <a:gd name="T49" fmla="*/ 16 h 52"/>
              <a:gd name="T50" fmla="*/ 45 w 47"/>
              <a:gd name="T51" fmla="*/ 14 h 52"/>
              <a:gd name="T52" fmla="*/ 43 w 47"/>
              <a:gd name="T53" fmla="*/ 11 h 52"/>
              <a:gd name="T54" fmla="*/ 41 w 47"/>
              <a:gd name="T55" fmla="*/ 8 h 52"/>
              <a:gd name="T56" fmla="*/ 39 w 47"/>
              <a:gd name="T57" fmla="*/ 6 h 52"/>
              <a:gd name="T58" fmla="*/ 37 w 47"/>
              <a:gd name="T59" fmla="*/ 4 h 52"/>
              <a:gd name="T60" fmla="*/ 33 w 47"/>
              <a:gd name="T61" fmla="*/ 2 h 52"/>
              <a:gd name="T62" fmla="*/ 31 w 47"/>
              <a:gd name="T63" fmla="*/ 1 h 52"/>
              <a:gd name="T64" fmla="*/ 28 w 47"/>
              <a:gd name="T65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" h="52">
                <a:moveTo>
                  <a:pt x="0" y="40"/>
                </a:moveTo>
                <a:lnTo>
                  <a:pt x="1" y="42"/>
                </a:lnTo>
                <a:lnTo>
                  <a:pt x="3" y="44"/>
                </a:lnTo>
                <a:lnTo>
                  <a:pt x="6" y="46"/>
                </a:lnTo>
                <a:lnTo>
                  <a:pt x="8" y="48"/>
                </a:lnTo>
                <a:lnTo>
                  <a:pt x="12" y="50"/>
                </a:lnTo>
                <a:lnTo>
                  <a:pt x="15" y="51"/>
                </a:lnTo>
                <a:lnTo>
                  <a:pt x="17" y="52"/>
                </a:lnTo>
                <a:lnTo>
                  <a:pt x="20" y="52"/>
                </a:lnTo>
                <a:lnTo>
                  <a:pt x="24" y="52"/>
                </a:lnTo>
                <a:lnTo>
                  <a:pt x="27" y="51"/>
                </a:lnTo>
                <a:lnTo>
                  <a:pt x="30" y="51"/>
                </a:lnTo>
                <a:lnTo>
                  <a:pt x="33" y="48"/>
                </a:lnTo>
                <a:lnTo>
                  <a:pt x="35" y="47"/>
                </a:lnTo>
                <a:lnTo>
                  <a:pt x="39" y="45"/>
                </a:lnTo>
                <a:lnTo>
                  <a:pt x="41" y="43"/>
                </a:lnTo>
                <a:lnTo>
                  <a:pt x="43" y="41"/>
                </a:lnTo>
                <a:lnTo>
                  <a:pt x="44" y="38"/>
                </a:lnTo>
                <a:lnTo>
                  <a:pt x="45" y="35"/>
                </a:lnTo>
                <a:lnTo>
                  <a:pt x="46" y="32"/>
                </a:lnTo>
                <a:lnTo>
                  <a:pt x="47" y="29"/>
                </a:lnTo>
                <a:lnTo>
                  <a:pt x="47" y="26"/>
                </a:lnTo>
                <a:lnTo>
                  <a:pt x="47" y="22"/>
                </a:lnTo>
                <a:lnTo>
                  <a:pt x="47" y="19"/>
                </a:lnTo>
                <a:lnTo>
                  <a:pt x="46" y="16"/>
                </a:lnTo>
                <a:lnTo>
                  <a:pt x="45" y="14"/>
                </a:lnTo>
                <a:lnTo>
                  <a:pt x="43" y="11"/>
                </a:lnTo>
                <a:lnTo>
                  <a:pt x="41" y="8"/>
                </a:lnTo>
                <a:lnTo>
                  <a:pt x="39" y="6"/>
                </a:lnTo>
                <a:lnTo>
                  <a:pt x="37" y="4"/>
                </a:lnTo>
                <a:lnTo>
                  <a:pt x="33" y="2"/>
                </a:lnTo>
                <a:lnTo>
                  <a:pt x="31" y="1"/>
                </a:lnTo>
                <a:lnTo>
                  <a:pt x="28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37" name="Line 827"/>
          <p:cNvSpPr>
            <a:spLocks noChangeShapeType="1"/>
          </p:cNvSpPr>
          <p:nvPr/>
        </p:nvSpPr>
        <p:spPr bwMode="auto">
          <a:xfrm flipH="1">
            <a:off x="2326309" y="3764780"/>
            <a:ext cx="635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38" name="Line 828"/>
          <p:cNvSpPr>
            <a:spLocks noChangeShapeType="1"/>
          </p:cNvSpPr>
          <p:nvPr/>
        </p:nvSpPr>
        <p:spPr bwMode="auto">
          <a:xfrm flipH="1">
            <a:off x="2326309" y="3763303"/>
            <a:ext cx="635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39" name="Freeform 829"/>
          <p:cNvSpPr>
            <a:spLocks/>
          </p:cNvSpPr>
          <p:nvPr/>
        </p:nvSpPr>
        <p:spPr bwMode="auto">
          <a:xfrm>
            <a:off x="2326309" y="3760349"/>
            <a:ext cx="12700" cy="13293"/>
          </a:xfrm>
          <a:custGeom>
            <a:avLst/>
            <a:gdLst>
              <a:gd name="T0" fmla="*/ 0 w 53"/>
              <a:gd name="T1" fmla="*/ 51 h 61"/>
              <a:gd name="T2" fmla="*/ 2 w 53"/>
              <a:gd name="T3" fmla="*/ 53 h 61"/>
              <a:gd name="T4" fmla="*/ 5 w 53"/>
              <a:gd name="T5" fmla="*/ 56 h 61"/>
              <a:gd name="T6" fmla="*/ 7 w 53"/>
              <a:gd name="T7" fmla="*/ 58 h 61"/>
              <a:gd name="T8" fmla="*/ 10 w 53"/>
              <a:gd name="T9" fmla="*/ 59 h 61"/>
              <a:gd name="T10" fmla="*/ 14 w 53"/>
              <a:gd name="T11" fmla="*/ 60 h 61"/>
              <a:gd name="T12" fmla="*/ 17 w 53"/>
              <a:gd name="T13" fmla="*/ 61 h 61"/>
              <a:gd name="T14" fmla="*/ 20 w 53"/>
              <a:gd name="T15" fmla="*/ 61 h 61"/>
              <a:gd name="T16" fmla="*/ 25 w 53"/>
              <a:gd name="T17" fmla="*/ 61 h 61"/>
              <a:gd name="T18" fmla="*/ 28 w 53"/>
              <a:gd name="T19" fmla="*/ 61 h 61"/>
              <a:gd name="T20" fmla="*/ 31 w 53"/>
              <a:gd name="T21" fmla="*/ 60 h 61"/>
              <a:gd name="T22" fmla="*/ 34 w 53"/>
              <a:gd name="T23" fmla="*/ 59 h 61"/>
              <a:gd name="T24" fmla="*/ 38 w 53"/>
              <a:gd name="T25" fmla="*/ 58 h 61"/>
              <a:gd name="T26" fmla="*/ 40 w 53"/>
              <a:gd name="T27" fmla="*/ 56 h 61"/>
              <a:gd name="T28" fmla="*/ 43 w 53"/>
              <a:gd name="T29" fmla="*/ 53 h 61"/>
              <a:gd name="T30" fmla="*/ 45 w 53"/>
              <a:gd name="T31" fmla="*/ 51 h 61"/>
              <a:gd name="T32" fmla="*/ 47 w 53"/>
              <a:gd name="T33" fmla="*/ 48 h 61"/>
              <a:gd name="T34" fmla="*/ 49 w 53"/>
              <a:gd name="T35" fmla="*/ 46 h 61"/>
              <a:gd name="T36" fmla="*/ 51 w 53"/>
              <a:gd name="T37" fmla="*/ 43 h 61"/>
              <a:gd name="T38" fmla="*/ 52 w 53"/>
              <a:gd name="T39" fmla="*/ 39 h 61"/>
              <a:gd name="T40" fmla="*/ 53 w 53"/>
              <a:gd name="T41" fmla="*/ 36 h 61"/>
              <a:gd name="T42" fmla="*/ 53 w 53"/>
              <a:gd name="T43" fmla="*/ 33 h 61"/>
              <a:gd name="T44" fmla="*/ 53 w 53"/>
              <a:gd name="T45" fmla="*/ 29 h 61"/>
              <a:gd name="T46" fmla="*/ 53 w 53"/>
              <a:gd name="T47" fmla="*/ 25 h 61"/>
              <a:gd name="T48" fmla="*/ 52 w 53"/>
              <a:gd name="T49" fmla="*/ 22 h 61"/>
              <a:gd name="T50" fmla="*/ 51 w 53"/>
              <a:gd name="T51" fmla="*/ 19 h 61"/>
              <a:gd name="T52" fmla="*/ 49 w 53"/>
              <a:gd name="T53" fmla="*/ 16 h 61"/>
              <a:gd name="T54" fmla="*/ 48 w 53"/>
              <a:gd name="T55" fmla="*/ 13 h 61"/>
              <a:gd name="T56" fmla="*/ 46 w 53"/>
              <a:gd name="T57" fmla="*/ 10 h 61"/>
              <a:gd name="T58" fmla="*/ 43 w 53"/>
              <a:gd name="T59" fmla="*/ 8 h 61"/>
              <a:gd name="T60" fmla="*/ 41 w 53"/>
              <a:gd name="T61" fmla="*/ 6 h 61"/>
              <a:gd name="T62" fmla="*/ 38 w 53"/>
              <a:gd name="T63" fmla="*/ 4 h 61"/>
              <a:gd name="T64" fmla="*/ 35 w 53"/>
              <a:gd name="T65" fmla="*/ 3 h 61"/>
              <a:gd name="T66" fmla="*/ 32 w 53"/>
              <a:gd name="T67" fmla="*/ 0 h 61"/>
              <a:gd name="T68" fmla="*/ 29 w 53"/>
              <a:gd name="T6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3" h="61">
                <a:moveTo>
                  <a:pt x="0" y="51"/>
                </a:moveTo>
                <a:lnTo>
                  <a:pt x="2" y="53"/>
                </a:lnTo>
                <a:lnTo>
                  <a:pt x="5" y="56"/>
                </a:lnTo>
                <a:lnTo>
                  <a:pt x="7" y="58"/>
                </a:lnTo>
                <a:lnTo>
                  <a:pt x="10" y="59"/>
                </a:lnTo>
                <a:lnTo>
                  <a:pt x="14" y="60"/>
                </a:lnTo>
                <a:lnTo>
                  <a:pt x="17" y="61"/>
                </a:lnTo>
                <a:lnTo>
                  <a:pt x="20" y="61"/>
                </a:lnTo>
                <a:lnTo>
                  <a:pt x="25" y="61"/>
                </a:lnTo>
                <a:lnTo>
                  <a:pt x="28" y="61"/>
                </a:lnTo>
                <a:lnTo>
                  <a:pt x="31" y="60"/>
                </a:lnTo>
                <a:lnTo>
                  <a:pt x="34" y="59"/>
                </a:lnTo>
                <a:lnTo>
                  <a:pt x="38" y="58"/>
                </a:lnTo>
                <a:lnTo>
                  <a:pt x="40" y="56"/>
                </a:lnTo>
                <a:lnTo>
                  <a:pt x="43" y="53"/>
                </a:lnTo>
                <a:lnTo>
                  <a:pt x="45" y="51"/>
                </a:lnTo>
                <a:lnTo>
                  <a:pt x="47" y="48"/>
                </a:lnTo>
                <a:lnTo>
                  <a:pt x="49" y="46"/>
                </a:lnTo>
                <a:lnTo>
                  <a:pt x="51" y="43"/>
                </a:lnTo>
                <a:lnTo>
                  <a:pt x="52" y="39"/>
                </a:lnTo>
                <a:lnTo>
                  <a:pt x="53" y="36"/>
                </a:lnTo>
                <a:lnTo>
                  <a:pt x="53" y="33"/>
                </a:lnTo>
                <a:lnTo>
                  <a:pt x="53" y="29"/>
                </a:lnTo>
                <a:lnTo>
                  <a:pt x="53" y="25"/>
                </a:lnTo>
                <a:lnTo>
                  <a:pt x="52" y="22"/>
                </a:lnTo>
                <a:lnTo>
                  <a:pt x="51" y="19"/>
                </a:lnTo>
                <a:lnTo>
                  <a:pt x="49" y="16"/>
                </a:lnTo>
                <a:lnTo>
                  <a:pt x="48" y="13"/>
                </a:lnTo>
                <a:lnTo>
                  <a:pt x="46" y="10"/>
                </a:lnTo>
                <a:lnTo>
                  <a:pt x="43" y="8"/>
                </a:lnTo>
                <a:lnTo>
                  <a:pt x="41" y="6"/>
                </a:lnTo>
                <a:lnTo>
                  <a:pt x="38" y="4"/>
                </a:lnTo>
                <a:lnTo>
                  <a:pt x="35" y="3"/>
                </a:lnTo>
                <a:lnTo>
                  <a:pt x="32" y="0"/>
                </a:lnTo>
                <a:lnTo>
                  <a:pt x="29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40" name="Line 830"/>
          <p:cNvSpPr>
            <a:spLocks noChangeShapeType="1"/>
          </p:cNvSpPr>
          <p:nvPr/>
        </p:nvSpPr>
        <p:spPr bwMode="auto">
          <a:xfrm flipH="1">
            <a:off x="2326309" y="3766257"/>
            <a:ext cx="0" cy="59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41" name="Line 831"/>
          <p:cNvSpPr>
            <a:spLocks noChangeShapeType="1"/>
          </p:cNvSpPr>
          <p:nvPr/>
        </p:nvSpPr>
        <p:spPr bwMode="auto">
          <a:xfrm flipH="1">
            <a:off x="2324721" y="3764780"/>
            <a:ext cx="1588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42" name="Line 832"/>
          <p:cNvSpPr>
            <a:spLocks noChangeShapeType="1"/>
          </p:cNvSpPr>
          <p:nvPr/>
        </p:nvSpPr>
        <p:spPr bwMode="auto">
          <a:xfrm flipH="1">
            <a:off x="2323134" y="3772164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43" name="Freeform 833"/>
          <p:cNvSpPr>
            <a:spLocks/>
          </p:cNvSpPr>
          <p:nvPr/>
        </p:nvSpPr>
        <p:spPr bwMode="auto">
          <a:xfrm>
            <a:off x="2310434" y="3739672"/>
            <a:ext cx="38100" cy="45785"/>
          </a:xfrm>
          <a:custGeom>
            <a:avLst/>
            <a:gdLst>
              <a:gd name="T0" fmla="*/ 171 w 171"/>
              <a:gd name="T1" fmla="*/ 187 h 219"/>
              <a:gd name="T2" fmla="*/ 124 w 171"/>
              <a:gd name="T3" fmla="*/ 0 h 219"/>
              <a:gd name="T4" fmla="*/ 0 w 171"/>
              <a:gd name="T5" fmla="*/ 31 h 219"/>
              <a:gd name="T6" fmla="*/ 48 w 171"/>
              <a:gd name="T7" fmla="*/ 219 h 219"/>
              <a:gd name="T8" fmla="*/ 171 w 171"/>
              <a:gd name="T9" fmla="*/ 18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" h="219">
                <a:moveTo>
                  <a:pt x="171" y="187"/>
                </a:moveTo>
                <a:lnTo>
                  <a:pt x="124" y="0"/>
                </a:lnTo>
                <a:lnTo>
                  <a:pt x="0" y="31"/>
                </a:lnTo>
                <a:lnTo>
                  <a:pt x="48" y="219"/>
                </a:lnTo>
                <a:lnTo>
                  <a:pt x="171" y="18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44" name="Freeform 834"/>
          <p:cNvSpPr>
            <a:spLocks/>
          </p:cNvSpPr>
          <p:nvPr/>
        </p:nvSpPr>
        <p:spPr bwMode="auto">
          <a:xfrm>
            <a:off x="2248521" y="3664349"/>
            <a:ext cx="30163" cy="44308"/>
          </a:xfrm>
          <a:custGeom>
            <a:avLst/>
            <a:gdLst>
              <a:gd name="T0" fmla="*/ 133 w 133"/>
              <a:gd name="T1" fmla="*/ 188 h 209"/>
              <a:gd name="T2" fmla="*/ 86 w 133"/>
              <a:gd name="T3" fmla="*/ 0 h 209"/>
              <a:gd name="T4" fmla="*/ 0 w 133"/>
              <a:gd name="T5" fmla="*/ 22 h 209"/>
              <a:gd name="T6" fmla="*/ 47 w 133"/>
              <a:gd name="T7" fmla="*/ 209 h 209"/>
              <a:gd name="T8" fmla="*/ 133 w 133"/>
              <a:gd name="T9" fmla="*/ 188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209">
                <a:moveTo>
                  <a:pt x="133" y="188"/>
                </a:moveTo>
                <a:lnTo>
                  <a:pt x="86" y="0"/>
                </a:lnTo>
                <a:lnTo>
                  <a:pt x="0" y="22"/>
                </a:lnTo>
                <a:lnTo>
                  <a:pt x="47" y="209"/>
                </a:lnTo>
                <a:lnTo>
                  <a:pt x="133" y="18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45" name="Freeform 835"/>
          <p:cNvSpPr>
            <a:spLocks/>
          </p:cNvSpPr>
          <p:nvPr/>
        </p:nvSpPr>
        <p:spPr bwMode="auto">
          <a:xfrm>
            <a:off x="2237409" y="3624471"/>
            <a:ext cx="30163" cy="44308"/>
          </a:xfrm>
          <a:custGeom>
            <a:avLst/>
            <a:gdLst>
              <a:gd name="T0" fmla="*/ 134 w 134"/>
              <a:gd name="T1" fmla="*/ 187 h 209"/>
              <a:gd name="T2" fmla="*/ 87 w 134"/>
              <a:gd name="T3" fmla="*/ 0 h 209"/>
              <a:gd name="T4" fmla="*/ 0 w 134"/>
              <a:gd name="T5" fmla="*/ 21 h 209"/>
              <a:gd name="T6" fmla="*/ 48 w 134"/>
              <a:gd name="T7" fmla="*/ 209 h 209"/>
              <a:gd name="T8" fmla="*/ 134 w 134"/>
              <a:gd name="T9" fmla="*/ 187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209">
                <a:moveTo>
                  <a:pt x="134" y="187"/>
                </a:moveTo>
                <a:lnTo>
                  <a:pt x="87" y="0"/>
                </a:lnTo>
                <a:lnTo>
                  <a:pt x="0" y="21"/>
                </a:lnTo>
                <a:lnTo>
                  <a:pt x="48" y="209"/>
                </a:lnTo>
                <a:lnTo>
                  <a:pt x="134" y="18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46" name="Freeform 836"/>
          <p:cNvSpPr>
            <a:spLocks/>
          </p:cNvSpPr>
          <p:nvPr/>
        </p:nvSpPr>
        <p:spPr bwMode="auto">
          <a:xfrm>
            <a:off x="2178671" y="3637764"/>
            <a:ext cx="30163" cy="44308"/>
          </a:xfrm>
          <a:custGeom>
            <a:avLst/>
            <a:gdLst>
              <a:gd name="T0" fmla="*/ 133 w 133"/>
              <a:gd name="T1" fmla="*/ 187 h 210"/>
              <a:gd name="T2" fmla="*/ 86 w 133"/>
              <a:gd name="T3" fmla="*/ 0 h 210"/>
              <a:gd name="T4" fmla="*/ 0 w 133"/>
              <a:gd name="T5" fmla="*/ 22 h 210"/>
              <a:gd name="T6" fmla="*/ 47 w 133"/>
              <a:gd name="T7" fmla="*/ 210 h 210"/>
              <a:gd name="T8" fmla="*/ 133 w 133"/>
              <a:gd name="T9" fmla="*/ 18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210">
                <a:moveTo>
                  <a:pt x="133" y="187"/>
                </a:moveTo>
                <a:lnTo>
                  <a:pt x="86" y="0"/>
                </a:lnTo>
                <a:lnTo>
                  <a:pt x="0" y="22"/>
                </a:lnTo>
                <a:lnTo>
                  <a:pt x="47" y="210"/>
                </a:lnTo>
                <a:lnTo>
                  <a:pt x="133" y="18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47" name="Freeform 837"/>
          <p:cNvSpPr>
            <a:spLocks/>
          </p:cNvSpPr>
          <p:nvPr/>
        </p:nvSpPr>
        <p:spPr bwMode="auto">
          <a:xfrm>
            <a:off x="2216771" y="3628902"/>
            <a:ext cx="31750" cy="44308"/>
          </a:xfrm>
          <a:custGeom>
            <a:avLst/>
            <a:gdLst>
              <a:gd name="T0" fmla="*/ 134 w 134"/>
              <a:gd name="T1" fmla="*/ 188 h 209"/>
              <a:gd name="T2" fmla="*/ 86 w 134"/>
              <a:gd name="T3" fmla="*/ 0 h 209"/>
              <a:gd name="T4" fmla="*/ 0 w 134"/>
              <a:gd name="T5" fmla="*/ 22 h 209"/>
              <a:gd name="T6" fmla="*/ 47 w 134"/>
              <a:gd name="T7" fmla="*/ 209 h 209"/>
              <a:gd name="T8" fmla="*/ 134 w 134"/>
              <a:gd name="T9" fmla="*/ 188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209">
                <a:moveTo>
                  <a:pt x="134" y="188"/>
                </a:moveTo>
                <a:lnTo>
                  <a:pt x="86" y="0"/>
                </a:lnTo>
                <a:lnTo>
                  <a:pt x="0" y="22"/>
                </a:lnTo>
                <a:lnTo>
                  <a:pt x="47" y="209"/>
                </a:lnTo>
                <a:lnTo>
                  <a:pt x="134" y="18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48" name="Freeform 838"/>
          <p:cNvSpPr>
            <a:spLocks/>
          </p:cNvSpPr>
          <p:nvPr/>
        </p:nvSpPr>
        <p:spPr bwMode="auto">
          <a:xfrm>
            <a:off x="2197721" y="3633333"/>
            <a:ext cx="30163" cy="44308"/>
          </a:xfrm>
          <a:custGeom>
            <a:avLst/>
            <a:gdLst>
              <a:gd name="T0" fmla="*/ 133 w 133"/>
              <a:gd name="T1" fmla="*/ 187 h 209"/>
              <a:gd name="T2" fmla="*/ 86 w 133"/>
              <a:gd name="T3" fmla="*/ 0 h 209"/>
              <a:gd name="T4" fmla="*/ 0 w 133"/>
              <a:gd name="T5" fmla="*/ 22 h 209"/>
              <a:gd name="T6" fmla="*/ 47 w 133"/>
              <a:gd name="T7" fmla="*/ 209 h 209"/>
              <a:gd name="T8" fmla="*/ 133 w 133"/>
              <a:gd name="T9" fmla="*/ 187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209">
                <a:moveTo>
                  <a:pt x="133" y="187"/>
                </a:moveTo>
                <a:lnTo>
                  <a:pt x="86" y="0"/>
                </a:lnTo>
                <a:lnTo>
                  <a:pt x="0" y="22"/>
                </a:lnTo>
                <a:lnTo>
                  <a:pt x="47" y="209"/>
                </a:lnTo>
                <a:lnTo>
                  <a:pt x="133" y="18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49" name="Freeform 839"/>
          <p:cNvSpPr>
            <a:spLocks/>
          </p:cNvSpPr>
          <p:nvPr/>
        </p:nvSpPr>
        <p:spPr bwMode="auto">
          <a:xfrm>
            <a:off x="2208834" y="3673210"/>
            <a:ext cx="30163" cy="44308"/>
          </a:xfrm>
          <a:custGeom>
            <a:avLst/>
            <a:gdLst>
              <a:gd name="T0" fmla="*/ 134 w 134"/>
              <a:gd name="T1" fmla="*/ 188 h 211"/>
              <a:gd name="T2" fmla="*/ 86 w 134"/>
              <a:gd name="T3" fmla="*/ 0 h 211"/>
              <a:gd name="T4" fmla="*/ 0 w 134"/>
              <a:gd name="T5" fmla="*/ 22 h 211"/>
              <a:gd name="T6" fmla="*/ 48 w 134"/>
              <a:gd name="T7" fmla="*/ 211 h 211"/>
              <a:gd name="T8" fmla="*/ 134 w 134"/>
              <a:gd name="T9" fmla="*/ 188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211">
                <a:moveTo>
                  <a:pt x="134" y="188"/>
                </a:moveTo>
                <a:lnTo>
                  <a:pt x="86" y="0"/>
                </a:lnTo>
                <a:lnTo>
                  <a:pt x="0" y="22"/>
                </a:lnTo>
                <a:lnTo>
                  <a:pt x="48" y="211"/>
                </a:lnTo>
                <a:lnTo>
                  <a:pt x="134" y="18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50" name="Freeform 840"/>
          <p:cNvSpPr>
            <a:spLocks/>
          </p:cNvSpPr>
          <p:nvPr/>
        </p:nvSpPr>
        <p:spPr bwMode="auto">
          <a:xfrm>
            <a:off x="2189784" y="3677641"/>
            <a:ext cx="30163" cy="44308"/>
          </a:xfrm>
          <a:custGeom>
            <a:avLst/>
            <a:gdLst>
              <a:gd name="T0" fmla="*/ 134 w 134"/>
              <a:gd name="T1" fmla="*/ 189 h 210"/>
              <a:gd name="T2" fmla="*/ 86 w 134"/>
              <a:gd name="T3" fmla="*/ 0 h 210"/>
              <a:gd name="T4" fmla="*/ 0 w 134"/>
              <a:gd name="T5" fmla="*/ 23 h 210"/>
              <a:gd name="T6" fmla="*/ 47 w 134"/>
              <a:gd name="T7" fmla="*/ 210 h 210"/>
              <a:gd name="T8" fmla="*/ 134 w 134"/>
              <a:gd name="T9" fmla="*/ 189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210">
                <a:moveTo>
                  <a:pt x="134" y="189"/>
                </a:moveTo>
                <a:lnTo>
                  <a:pt x="86" y="0"/>
                </a:lnTo>
                <a:lnTo>
                  <a:pt x="0" y="23"/>
                </a:lnTo>
                <a:lnTo>
                  <a:pt x="47" y="210"/>
                </a:lnTo>
                <a:lnTo>
                  <a:pt x="134" y="189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51" name="Freeform 841"/>
          <p:cNvSpPr>
            <a:spLocks/>
          </p:cNvSpPr>
          <p:nvPr/>
        </p:nvSpPr>
        <p:spPr bwMode="auto">
          <a:xfrm>
            <a:off x="2227884" y="3668779"/>
            <a:ext cx="30163" cy="44308"/>
          </a:xfrm>
          <a:custGeom>
            <a:avLst/>
            <a:gdLst>
              <a:gd name="T0" fmla="*/ 134 w 134"/>
              <a:gd name="T1" fmla="*/ 187 h 209"/>
              <a:gd name="T2" fmla="*/ 87 w 134"/>
              <a:gd name="T3" fmla="*/ 0 h 209"/>
              <a:gd name="T4" fmla="*/ 0 w 134"/>
              <a:gd name="T5" fmla="*/ 21 h 209"/>
              <a:gd name="T6" fmla="*/ 48 w 134"/>
              <a:gd name="T7" fmla="*/ 209 h 209"/>
              <a:gd name="T8" fmla="*/ 134 w 134"/>
              <a:gd name="T9" fmla="*/ 187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209">
                <a:moveTo>
                  <a:pt x="134" y="187"/>
                </a:moveTo>
                <a:lnTo>
                  <a:pt x="87" y="0"/>
                </a:lnTo>
                <a:lnTo>
                  <a:pt x="0" y="21"/>
                </a:lnTo>
                <a:lnTo>
                  <a:pt x="48" y="209"/>
                </a:lnTo>
                <a:lnTo>
                  <a:pt x="134" y="18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52" name="Freeform 842"/>
          <p:cNvSpPr>
            <a:spLocks/>
          </p:cNvSpPr>
          <p:nvPr/>
        </p:nvSpPr>
        <p:spPr bwMode="auto">
          <a:xfrm>
            <a:off x="2150096" y="3535855"/>
            <a:ext cx="30163" cy="44308"/>
          </a:xfrm>
          <a:custGeom>
            <a:avLst/>
            <a:gdLst>
              <a:gd name="T0" fmla="*/ 135 w 135"/>
              <a:gd name="T1" fmla="*/ 188 h 209"/>
              <a:gd name="T2" fmla="*/ 87 w 135"/>
              <a:gd name="T3" fmla="*/ 0 h 209"/>
              <a:gd name="T4" fmla="*/ 0 w 135"/>
              <a:gd name="T5" fmla="*/ 22 h 209"/>
              <a:gd name="T6" fmla="*/ 48 w 135"/>
              <a:gd name="T7" fmla="*/ 209 h 209"/>
              <a:gd name="T8" fmla="*/ 135 w 135"/>
              <a:gd name="T9" fmla="*/ 188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209">
                <a:moveTo>
                  <a:pt x="135" y="188"/>
                </a:moveTo>
                <a:lnTo>
                  <a:pt x="87" y="0"/>
                </a:lnTo>
                <a:lnTo>
                  <a:pt x="0" y="22"/>
                </a:lnTo>
                <a:lnTo>
                  <a:pt x="48" y="209"/>
                </a:lnTo>
                <a:lnTo>
                  <a:pt x="135" y="18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53" name="Freeform 843"/>
          <p:cNvSpPr>
            <a:spLocks/>
          </p:cNvSpPr>
          <p:nvPr/>
        </p:nvSpPr>
        <p:spPr bwMode="auto">
          <a:xfrm>
            <a:off x="2138984" y="3495978"/>
            <a:ext cx="30163" cy="44308"/>
          </a:xfrm>
          <a:custGeom>
            <a:avLst/>
            <a:gdLst>
              <a:gd name="T0" fmla="*/ 85 w 133"/>
              <a:gd name="T1" fmla="*/ 0 h 209"/>
              <a:gd name="T2" fmla="*/ 133 w 133"/>
              <a:gd name="T3" fmla="*/ 187 h 209"/>
              <a:gd name="T4" fmla="*/ 46 w 133"/>
              <a:gd name="T5" fmla="*/ 209 h 209"/>
              <a:gd name="T6" fmla="*/ 0 w 133"/>
              <a:gd name="T7" fmla="*/ 21 h 209"/>
              <a:gd name="T8" fmla="*/ 85 w 133"/>
              <a:gd name="T9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209">
                <a:moveTo>
                  <a:pt x="85" y="0"/>
                </a:moveTo>
                <a:lnTo>
                  <a:pt x="133" y="187"/>
                </a:lnTo>
                <a:lnTo>
                  <a:pt x="46" y="209"/>
                </a:lnTo>
                <a:lnTo>
                  <a:pt x="0" y="21"/>
                </a:lnTo>
                <a:lnTo>
                  <a:pt x="85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54" name="Freeform 844"/>
          <p:cNvSpPr>
            <a:spLocks/>
          </p:cNvSpPr>
          <p:nvPr/>
        </p:nvSpPr>
        <p:spPr bwMode="auto">
          <a:xfrm>
            <a:off x="2116759" y="3408839"/>
            <a:ext cx="30163" cy="44308"/>
          </a:xfrm>
          <a:custGeom>
            <a:avLst/>
            <a:gdLst>
              <a:gd name="T0" fmla="*/ 85 w 133"/>
              <a:gd name="T1" fmla="*/ 0 h 209"/>
              <a:gd name="T2" fmla="*/ 133 w 133"/>
              <a:gd name="T3" fmla="*/ 187 h 209"/>
              <a:gd name="T4" fmla="*/ 46 w 133"/>
              <a:gd name="T5" fmla="*/ 209 h 209"/>
              <a:gd name="T6" fmla="*/ 0 w 133"/>
              <a:gd name="T7" fmla="*/ 21 h 209"/>
              <a:gd name="T8" fmla="*/ 85 w 133"/>
              <a:gd name="T9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209">
                <a:moveTo>
                  <a:pt x="85" y="0"/>
                </a:moveTo>
                <a:lnTo>
                  <a:pt x="133" y="187"/>
                </a:lnTo>
                <a:lnTo>
                  <a:pt x="46" y="209"/>
                </a:lnTo>
                <a:lnTo>
                  <a:pt x="0" y="21"/>
                </a:lnTo>
                <a:lnTo>
                  <a:pt x="85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55" name="Line 845"/>
          <p:cNvSpPr>
            <a:spLocks noChangeShapeType="1"/>
          </p:cNvSpPr>
          <p:nvPr/>
        </p:nvSpPr>
        <p:spPr bwMode="auto">
          <a:xfrm flipH="1">
            <a:off x="2094534" y="3376346"/>
            <a:ext cx="171450" cy="3987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56" name="Line 847"/>
          <p:cNvSpPr>
            <a:spLocks noChangeShapeType="1"/>
          </p:cNvSpPr>
          <p:nvPr/>
        </p:nvSpPr>
        <p:spPr bwMode="auto">
          <a:xfrm flipH="1">
            <a:off x="2037384" y="3355669"/>
            <a:ext cx="222250" cy="5317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57" name="Line 848"/>
          <p:cNvSpPr>
            <a:spLocks noChangeShapeType="1"/>
          </p:cNvSpPr>
          <p:nvPr/>
        </p:nvSpPr>
        <p:spPr bwMode="auto">
          <a:xfrm flipH="1">
            <a:off x="2037384" y="3354192"/>
            <a:ext cx="223838" cy="5317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58" name="Line 849"/>
          <p:cNvSpPr>
            <a:spLocks noChangeShapeType="1"/>
          </p:cNvSpPr>
          <p:nvPr/>
        </p:nvSpPr>
        <p:spPr bwMode="auto">
          <a:xfrm flipH="1" flipV="1">
            <a:off x="2096121" y="3417700"/>
            <a:ext cx="46038" cy="16689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59" name="Line 851"/>
          <p:cNvSpPr>
            <a:spLocks noChangeShapeType="1"/>
          </p:cNvSpPr>
          <p:nvPr/>
        </p:nvSpPr>
        <p:spPr bwMode="auto">
          <a:xfrm flipH="1">
            <a:off x="2126284" y="3583117"/>
            <a:ext cx="1270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60" name="Line 852"/>
          <p:cNvSpPr>
            <a:spLocks noChangeShapeType="1"/>
          </p:cNvSpPr>
          <p:nvPr/>
        </p:nvSpPr>
        <p:spPr bwMode="auto">
          <a:xfrm flipH="1">
            <a:off x="2126284" y="3584594"/>
            <a:ext cx="15875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61" name="Freeform 853"/>
          <p:cNvSpPr>
            <a:spLocks/>
          </p:cNvSpPr>
          <p:nvPr/>
        </p:nvSpPr>
        <p:spPr bwMode="auto">
          <a:xfrm>
            <a:off x="2221534" y="3382254"/>
            <a:ext cx="39688" cy="45785"/>
          </a:xfrm>
          <a:custGeom>
            <a:avLst/>
            <a:gdLst>
              <a:gd name="T0" fmla="*/ 171 w 171"/>
              <a:gd name="T1" fmla="*/ 187 h 219"/>
              <a:gd name="T2" fmla="*/ 123 w 171"/>
              <a:gd name="T3" fmla="*/ 0 h 219"/>
              <a:gd name="T4" fmla="*/ 0 w 171"/>
              <a:gd name="T5" fmla="*/ 31 h 219"/>
              <a:gd name="T6" fmla="*/ 48 w 171"/>
              <a:gd name="T7" fmla="*/ 219 h 219"/>
              <a:gd name="T8" fmla="*/ 171 w 171"/>
              <a:gd name="T9" fmla="*/ 18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" h="219">
                <a:moveTo>
                  <a:pt x="171" y="187"/>
                </a:moveTo>
                <a:lnTo>
                  <a:pt x="123" y="0"/>
                </a:lnTo>
                <a:lnTo>
                  <a:pt x="0" y="31"/>
                </a:lnTo>
                <a:lnTo>
                  <a:pt x="48" y="219"/>
                </a:lnTo>
                <a:lnTo>
                  <a:pt x="171" y="18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62" name="Freeform 854"/>
          <p:cNvSpPr>
            <a:spLocks/>
          </p:cNvSpPr>
          <p:nvPr/>
        </p:nvSpPr>
        <p:spPr bwMode="auto">
          <a:xfrm>
            <a:off x="2194546" y="3388161"/>
            <a:ext cx="38100" cy="45785"/>
          </a:xfrm>
          <a:custGeom>
            <a:avLst/>
            <a:gdLst>
              <a:gd name="T0" fmla="*/ 172 w 172"/>
              <a:gd name="T1" fmla="*/ 188 h 219"/>
              <a:gd name="T2" fmla="*/ 124 w 172"/>
              <a:gd name="T3" fmla="*/ 0 h 219"/>
              <a:gd name="T4" fmla="*/ 0 w 172"/>
              <a:gd name="T5" fmla="*/ 32 h 219"/>
              <a:gd name="T6" fmla="*/ 48 w 172"/>
              <a:gd name="T7" fmla="*/ 219 h 219"/>
              <a:gd name="T8" fmla="*/ 172 w 172"/>
              <a:gd name="T9" fmla="*/ 18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219">
                <a:moveTo>
                  <a:pt x="172" y="188"/>
                </a:moveTo>
                <a:lnTo>
                  <a:pt x="124" y="0"/>
                </a:lnTo>
                <a:lnTo>
                  <a:pt x="0" y="32"/>
                </a:lnTo>
                <a:lnTo>
                  <a:pt x="48" y="219"/>
                </a:lnTo>
                <a:lnTo>
                  <a:pt x="172" y="18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63" name="Freeform 855"/>
          <p:cNvSpPr>
            <a:spLocks/>
          </p:cNvSpPr>
          <p:nvPr/>
        </p:nvSpPr>
        <p:spPr bwMode="auto">
          <a:xfrm>
            <a:off x="2173909" y="3395547"/>
            <a:ext cx="31750" cy="44308"/>
          </a:xfrm>
          <a:custGeom>
            <a:avLst/>
            <a:gdLst>
              <a:gd name="T0" fmla="*/ 86 w 134"/>
              <a:gd name="T1" fmla="*/ 0 h 209"/>
              <a:gd name="T2" fmla="*/ 134 w 134"/>
              <a:gd name="T3" fmla="*/ 187 h 209"/>
              <a:gd name="T4" fmla="*/ 47 w 134"/>
              <a:gd name="T5" fmla="*/ 209 h 209"/>
              <a:gd name="T6" fmla="*/ 0 w 134"/>
              <a:gd name="T7" fmla="*/ 21 h 209"/>
              <a:gd name="T8" fmla="*/ 86 w 134"/>
              <a:gd name="T9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209">
                <a:moveTo>
                  <a:pt x="86" y="0"/>
                </a:moveTo>
                <a:lnTo>
                  <a:pt x="134" y="187"/>
                </a:lnTo>
                <a:lnTo>
                  <a:pt x="47" y="209"/>
                </a:lnTo>
                <a:lnTo>
                  <a:pt x="0" y="21"/>
                </a:lnTo>
                <a:lnTo>
                  <a:pt x="86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64" name="Freeform 856"/>
          <p:cNvSpPr>
            <a:spLocks/>
          </p:cNvSpPr>
          <p:nvPr/>
        </p:nvSpPr>
        <p:spPr bwMode="auto">
          <a:xfrm>
            <a:off x="2154859" y="3399977"/>
            <a:ext cx="30163" cy="44308"/>
          </a:xfrm>
          <a:custGeom>
            <a:avLst/>
            <a:gdLst>
              <a:gd name="T0" fmla="*/ 86 w 133"/>
              <a:gd name="T1" fmla="*/ 0 h 209"/>
              <a:gd name="T2" fmla="*/ 133 w 133"/>
              <a:gd name="T3" fmla="*/ 188 h 209"/>
              <a:gd name="T4" fmla="*/ 47 w 133"/>
              <a:gd name="T5" fmla="*/ 209 h 209"/>
              <a:gd name="T6" fmla="*/ 0 w 133"/>
              <a:gd name="T7" fmla="*/ 22 h 209"/>
              <a:gd name="T8" fmla="*/ 86 w 133"/>
              <a:gd name="T9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209">
                <a:moveTo>
                  <a:pt x="86" y="0"/>
                </a:moveTo>
                <a:lnTo>
                  <a:pt x="133" y="188"/>
                </a:lnTo>
                <a:lnTo>
                  <a:pt x="47" y="209"/>
                </a:lnTo>
                <a:lnTo>
                  <a:pt x="0" y="22"/>
                </a:lnTo>
                <a:lnTo>
                  <a:pt x="86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65" name="Freeform 857"/>
          <p:cNvSpPr>
            <a:spLocks/>
          </p:cNvSpPr>
          <p:nvPr/>
        </p:nvSpPr>
        <p:spPr bwMode="auto">
          <a:xfrm>
            <a:off x="2135809" y="3404408"/>
            <a:ext cx="30163" cy="44308"/>
          </a:xfrm>
          <a:custGeom>
            <a:avLst/>
            <a:gdLst>
              <a:gd name="T0" fmla="*/ 87 w 134"/>
              <a:gd name="T1" fmla="*/ 0 h 209"/>
              <a:gd name="T2" fmla="*/ 134 w 134"/>
              <a:gd name="T3" fmla="*/ 187 h 209"/>
              <a:gd name="T4" fmla="*/ 48 w 134"/>
              <a:gd name="T5" fmla="*/ 209 h 209"/>
              <a:gd name="T6" fmla="*/ 0 w 134"/>
              <a:gd name="T7" fmla="*/ 22 h 209"/>
              <a:gd name="T8" fmla="*/ 87 w 134"/>
              <a:gd name="T9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209">
                <a:moveTo>
                  <a:pt x="87" y="0"/>
                </a:moveTo>
                <a:lnTo>
                  <a:pt x="134" y="187"/>
                </a:lnTo>
                <a:lnTo>
                  <a:pt x="48" y="209"/>
                </a:lnTo>
                <a:lnTo>
                  <a:pt x="0" y="22"/>
                </a:lnTo>
                <a:lnTo>
                  <a:pt x="87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66" name="Freeform 858"/>
          <p:cNvSpPr>
            <a:spLocks/>
          </p:cNvSpPr>
          <p:nvPr/>
        </p:nvSpPr>
        <p:spPr bwMode="auto">
          <a:xfrm>
            <a:off x="2227884" y="3516655"/>
            <a:ext cx="30163" cy="44308"/>
          </a:xfrm>
          <a:custGeom>
            <a:avLst/>
            <a:gdLst>
              <a:gd name="T0" fmla="*/ 86 w 133"/>
              <a:gd name="T1" fmla="*/ 0 h 209"/>
              <a:gd name="T2" fmla="*/ 133 w 133"/>
              <a:gd name="T3" fmla="*/ 188 h 209"/>
              <a:gd name="T4" fmla="*/ 47 w 133"/>
              <a:gd name="T5" fmla="*/ 209 h 209"/>
              <a:gd name="T6" fmla="*/ 0 w 133"/>
              <a:gd name="T7" fmla="*/ 22 h 209"/>
              <a:gd name="T8" fmla="*/ 86 w 133"/>
              <a:gd name="T9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209">
                <a:moveTo>
                  <a:pt x="86" y="0"/>
                </a:moveTo>
                <a:lnTo>
                  <a:pt x="133" y="188"/>
                </a:lnTo>
                <a:lnTo>
                  <a:pt x="47" y="209"/>
                </a:lnTo>
                <a:lnTo>
                  <a:pt x="0" y="22"/>
                </a:lnTo>
                <a:lnTo>
                  <a:pt x="86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67" name="Freeform 859"/>
          <p:cNvSpPr>
            <a:spLocks/>
          </p:cNvSpPr>
          <p:nvPr/>
        </p:nvSpPr>
        <p:spPr bwMode="auto">
          <a:xfrm>
            <a:off x="2218359" y="3476778"/>
            <a:ext cx="30163" cy="44308"/>
          </a:xfrm>
          <a:custGeom>
            <a:avLst/>
            <a:gdLst>
              <a:gd name="T0" fmla="*/ 87 w 134"/>
              <a:gd name="T1" fmla="*/ 0 h 209"/>
              <a:gd name="T2" fmla="*/ 134 w 134"/>
              <a:gd name="T3" fmla="*/ 187 h 209"/>
              <a:gd name="T4" fmla="*/ 48 w 134"/>
              <a:gd name="T5" fmla="*/ 209 h 209"/>
              <a:gd name="T6" fmla="*/ 0 w 134"/>
              <a:gd name="T7" fmla="*/ 21 h 209"/>
              <a:gd name="T8" fmla="*/ 87 w 134"/>
              <a:gd name="T9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209">
                <a:moveTo>
                  <a:pt x="87" y="0"/>
                </a:moveTo>
                <a:lnTo>
                  <a:pt x="134" y="187"/>
                </a:lnTo>
                <a:lnTo>
                  <a:pt x="48" y="209"/>
                </a:lnTo>
                <a:lnTo>
                  <a:pt x="0" y="21"/>
                </a:lnTo>
                <a:lnTo>
                  <a:pt x="87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68" name="Freeform 860"/>
          <p:cNvSpPr>
            <a:spLocks/>
          </p:cNvSpPr>
          <p:nvPr/>
        </p:nvSpPr>
        <p:spPr bwMode="auto">
          <a:xfrm>
            <a:off x="2197721" y="3481209"/>
            <a:ext cx="30163" cy="44308"/>
          </a:xfrm>
          <a:custGeom>
            <a:avLst/>
            <a:gdLst>
              <a:gd name="T0" fmla="*/ 86 w 134"/>
              <a:gd name="T1" fmla="*/ 0 h 210"/>
              <a:gd name="T2" fmla="*/ 134 w 134"/>
              <a:gd name="T3" fmla="*/ 188 h 210"/>
              <a:gd name="T4" fmla="*/ 47 w 134"/>
              <a:gd name="T5" fmla="*/ 210 h 210"/>
              <a:gd name="T6" fmla="*/ 0 w 134"/>
              <a:gd name="T7" fmla="*/ 22 h 210"/>
              <a:gd name="T8" fmla="*/ 86 w 134"/>
              <a:gd name="T9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210">
                <a:moveTo>
                  <a:pt x="86" y="0"/>
                </a:moveTo>
                <a:lnTo>
                  <a:pt x="134" y="188"/>
                </a:lnTo>
                <a:lnTo>
                  <a:pt x="47" y="210"/>
                </a:lnTo>
                <a:lnTo>
                  <a:pt x="0" y="22"/>
                </a:lnTo>
                <a:lnTo>
                  <a:pt x="86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69" name="Freeform 861"/>
          <p:cNvSpPr>
            <a:spLocks/>
          </p:cNvSpPr>
          <p:nvPr/>
        </p:nvSpPr>
        <p:spPr bwMode="auto">
          <a:xfrm>
            <a:off x="2159621" y="3491547"/>
            <a:ext cx="30163" cy="44308"/>
          </a:xfrm>
          <a:custGeom>
            <a:avLst/>
            <a:gdLst>
              <a:gd name="T0" fmla="*/ 87 w 135"/>
              <a:gd name="T1" fmla="*/ 0 h 210"/>
              <a:gd name="T2" fmla="*/ 135 w 135"/>
              <a:gd name="T3" fmla="*/ 188 h 210"/>
              <a:gd name="T4" fmla="*/ 48 w 135"/>
              <a:gd name="T5" fmla="*/ 210 h 210"/>
              <a:gd name="T6" fmla="*/ 0 w 135"/>
              <a:gd name="T7" fmla="*/ 23 h 210"/>
              <a:gd name="T8" fmla="*/ 87 w 135"/>
              <a:gd name="T9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210">
                <a:moveTo>
                  <a:pt x="87" y="0"/>
                </a:moveTo>
                <a:lnTo>
                  <a:pt x="135" y="188"/>
                </a:lnTo>
                <a:lnTo>
                  <a:pt x="48" y="210"/>
                </a:lnTo>
                <a:lnTo>
                  <a:pt x="0" y="23"/>
                </a:lnTo>
                <a:lnTo>
                  <a:pt x="87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70" name="Freeform 862"/>
          <p:cNvSpPr>
            <a:spLocks/>
          </p:cNvSpPr>
          <p:nvPr/>
        </p:nvSpPr>
        <p:spPr bwMode="auto">
          <a:xfrm>
            <a:off x="2178671" y="3487117"/>
            <a:ext cx="30163" cy="44308"/>
          </a:xfrm>
          <a:custGeom>
            <a:avLst/>
            <a:gdLst>
              <a:gd name="T0" fmla="*/ 86 w 133"/>
              <a:gd name="T1" fmla="*/ 0 h 210"/>
              <a:gd name="T2" fmla="*/ 133 w 133"/>
              <a:gd name="T3" fmla="*/ 188 h 210"/>
              <a:gd name="T4" fmla="*/ 48 w 133"/>
              <a:gd name="T5" fmla="*/ 210 h 210"/>
              <a:gd name="T6" fmla="*/ 0 w 133"/>
              <a:gd name="T7" fmla="*/ 22 h 210"/>
              <a:gd name="T8" fmla="*/ 86 w 133"/>
              <a:gd name="T9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210">
                <a:moveTo>
                  <a:pt x="86" y="0"/>
                </a:moveTo>
                <a:lnTo>
                  <a:pt x="133" y="188"/>
                </a:lnTo>
                <a:lnTo>
                  <a:pt x="48" y="210"/>
                </a:lnTo>
                <a:lnTo>
                  <a:pt x="0" y="22"/>
                </a:lnTo>
                <a:lnTo>
                  <a:pt x="86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71" name="Freeform 863"/>
          <p:cNvSpPr>
            <a:spLocks/>
          </p:cNvSpPr>
          <p:nvPr/>
        </p:nvSpPr>
        <p:spPr bwMode="auto">
          <a:xfrm>
            <a:off x="2189784" y="3525517"/>
            <a:ext cx="30163" cy="44308"/>
          </a:xfrm>
          <a:custGeom>
            <a:avLst/>
            <a:gdLst>
              <a:gd name="T0" fmla="*/ 133 w 133"/>
              <a:gd name="T1" fmla="*/ 187 h 210"/>
              <a:gd name="T2" fmla="*/ 85 w 133"/>
              <a:gd name="T3" fmla="*/ 0 h 210"/>
              <a:gd name="T4" fmla="*/ 0 w 133"/>
              <a:gd name="T5" fmla="*/ 22 h 210"/>
              <a:gd name="T6" fmla="*/ 46 w 133"/>
              <a:gd name="T7" fmla="*/ 210 h 210"/>
              <a:gd name="T8" fmla="*/ 133 w 133"/>
              <a:gd name="T9" fmla="*/ 18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210">
                <a:moveTo>
                  <a:pt x="133" y="187"/>
                </a:moveTo>
                <a:lnTo>
                  <a:pt x="85" y="0"/>
                </a:lnTo>
                <a:lnTo>
                  <a:pt x="0" y="22"/>
                </a:lnTo>
                <a:lnTo>
                  <a:pt x="46" y="210"/>
                </a:lnTo>
                <a:lnTo>
                  <a:pt x="133" y="18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72" name="Freeform 864"/>
          <p:cNvSpPr>
            <a:spLocks/>
          </p:cNvSpPr>
          <p:nvPr/>
        </p:nvSpPr>
        <p:spPr bwMode="auto">
          <a:xfrm>
            <a:off x="2169146" y="3531425"/>
            <a:ext cx="30163" cy="44308"/>
          </a:xfrm>
          <a:custGeom>
            <a:avLst/>
            <a:gdLst>
              <a:gd name="T0" fmla="*/ 133 w 133"/>
              <a:gd name="T1" fmla="*/ 188 h 210"/>
              <a:gd name="T2" fmla="*/ 87 w 133"/>
              <a:gd name="T3" fmla="*/ 0 h 210"/>
              <a:gd name="T4" fmla="*/ 0 w 133"/>
              <a:gd name="T5" fmla="*/ 22 h 210"/>
              <a:gd name="T6" fmla="*/ 48 w 133"/>
              <a:gd name="T7" fmla="*/ 210 h 210"/>
              <a:gd name="T8" fmla="*/ 133 w 133"/>
              <a:gd name="T9" fmla="*/ 188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210">
                <a:moveTo>
                  <a:pt x="133" y="188"/>
                </a:moveTo>
                <a:lnTo>
                  <a:pt x="87" y="0"/>
                </a:lnTo>
                <a:lnTo>
                  <a:pt x="0" y="22"/>
                </a:lnTo>
                <a:lnTo>
                  <a:pt x="48" y="210"/>
                </a:lnTo>
                <a:lnTo>
                  <a:pt x="133" y="18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73" name="Freeform 865"/>
          <p:cNvSpPr>
            <a:spLocks/>
          </p:cNvSpPr>
          <p:nvPr/>
        </p:nvSpPr>
        <p:spPr bwMode="auto">
          <a:xfrm>
            <a:off x="2208834" y="3521086"/>
            <a:ext cx="30163" cy="44308"/>
          </a:xfrm>
          <a:custGeom>
            <a:avLst/>
            <a:gdLst>
              <a:gd name="T0" fmla="*/ 87 w 134"/>
              <a:gd name="T1" fmla="*/ 0 h 209"/>
              <a:gd name="T2" fmla="*/ 134 w 134"/>
              <a:gd name="T3" fmla="*/ 187 h 209"/>
              <a:gd name="T4" fmla="*/ 48 w 134"/>
              <a:gd name="T5" fmla="*/ 209 h 209"/>
              <a:gd name="T6" fmla="*/ 0 w 134"/>
              <a:gd name="T7" fmla="*/ 22 h 209"/>
              <a:gd name="T8" fmla="*/ 87 w 134"/>
              <a:gd name="T9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209">
                <a:moveTo>
                  <a:pt x="87" y="0"/>
                </a:moveTo>
                <a:lnTo>
                  <a:pt x="134" y="187"/>
                </a:lnTo>
                <a:lnTo>
                  <a:pt x="48" y="209"/>
                </a:lnTo>
                <a:lnTo>
                  <a:pt x="0" y="22"/>
                </a:lnTo>
                <a:lnTo>
                  <a:pt x="87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74" name="Freeform 866"/>
          <p:cNvSpPr>
            <a:spLocks/>
          </p:cNvSpPr>
          <p:nvPr/>
        </p:nvSpPr>
        <p:spPr bwMode="auto">
          <a:xfrm>
            <a:off x="2237409" y="3472347"/>
            <a:ext cx="30163" cy="44308"/>
          </a:xfrm>
          <a:custGeom>
            <a:avLst/>
            <a:gdLst>
              <a:gd name="T0" fmla="*/ 86 w 133"/>
              <a:gd name="T1" fmla="*/ 0 h 209"/>
              <a:gd name="T2" fmla="*/ 133 w 133"/>
              <a:gd name="T3" fmla="*/ 188 h 209"/>
              <a:gd name="T4" fmla="*/ 47 w 133"/>
              <a:gd name="T5" fmla="*/ 209 h 209"/>
              <a:gd name="T6" fmla="*/ 0 w 133"/>
              <a:gd name="T7" fmla="*/ 22 h 209"/>
              <a:gd name="T8" fmla="*/ 86 w 133"/>
              <a:gd name="T9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209">
                <a:moveTo>
                  <a:pt x="86" y="0"/>
                </a:moveTo>
                <a:lnTo>
                  <a:pt x="133" y="188"/>
                </a:lnTo>
                <a:lnTo>
                  <a:pt x="47" y="209"/>
                </a:lnTo>
                <a:lnTo>
                  <a:pt x="0" y="22"/>
                </a:lnTo>
                <a:lnTo>
                  <a:pt x="86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75" name="Freeform 867"/>
          <p:cNvSpPr>
            <a:spLocks/>
          </p:cNvSpPr>
          <p:nvPr/>
        </p:nvSpPr>
        <p:spPr bwMode="auto">
          <a:xfrm>
            <a:off x="2248521" y="3512224"/>
            <a:ext cx="30163" cy="44308"/>
          </a:xfrm>
          <a:custGeom>
            <a:avLst/>
            <a:gdLst>
              <a:gd name="T0" fmla="*/ 86 w 134"/>
              <a:gd name="T1" fmla="*/ 0 h 209"/>
              <a:gd name="T2" fmla="*/ 134 w 134"/>
              <a:gd name="T3" fmla="*/ 187 h 209"/>
              <a:gd name="T4" fmla="*/ 47 w 134"/>
              <a:gd name="T5" fmla="*/ 209 h 209"/>
              <a:gd name="T6" fmla="*/ 0 w 134"/>
              <a:gd name="T7" fmla="*/ 21 h 209"/>
              <a:gd name="T8" fmla="*/ 86 w 134"/>
              <a:gd name="T9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209">
                <a:moveTo>
                  <a:pt x="86" y="0"/>
                </a:moveTo>
                <a:lnTo>
                  <a:pt x="134" y="187"/>
                </a:lnTo>
                <a:lnTo>
                  <a:pt x="47" y="209"/>
                </a:lnTo>
                <a:lnTo>
                  <a:pt x="0" y="21"/>
                </a:lnTo>
                <a:lnTo>
                  <a:pt x="86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76" name="Line 868"/>
          <p:cNvSpPr>
            <a:spLocks noChangeShapeType="1"/>
          </p:cNvSpPr>
          <p:nvPr/>
        </p:nvSpPr>
        <p:spPr bwMode="auto">
          <a:xfrm flipH="1">
            <a:off x="2207246" y="3420654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77" name="Line 869"/>
          <p:cNvSpPr>
            <a:spLocks noChangeShapeType="1"/>
          </p:cNvSpPr>
          <p:nvPr/>
        </p:nvSpPr>
        <p:spPr bwMode="auto">
          <a:xfrm flipH="1">
            <a:off x="2207246" y="3420654"/>
            <a:ext cx="3175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78" name="Freeform 870"/>
          <p:cNvSpPr>
            <a:spLocks/>
          </p:cNvSpPr>
          <p:nvPr/>
        </p:nvSpPr>
        <p:spPr bwMode="auto">
          <a:xfrm>
            <a:off x="2212009" y="3401454"/>
            <a:ext cx="4763" cy="4431"/>
          </a:xfrm>
          <a:custGeom>
            <a:avLst/>
            <a:gdLst>
              <a:gd name="T0" fmla="*/ 18 w 19"/>
              <a:gd name="T1" fmla="*/ 14 h 19"/>
              <a:gd name="T2" fmla="*/ 19 w 19"/>
              <a:gd name="T3" fmla="*/ 13 h 19"/>
              <a:gd name="T4" fmla="*/ 19 w 19"/>
              <a:gd name="T5" fmla="*/ 11 h 19"/>
              <a:gd name="T6" fmla="*/ 19 w 19"/>
              <a:gd name="T7" fmla="*/ 10 h 19"/>
              <a:gd name="T8" fmla="*/ 19 w 19"/>
              <a:gd name="T9" fmla="*/ 9 h 19"/>
              <a:gd name="T10" fmla="*/ 19 w 19"/>
              <a:gd name="T11" fmla="*/ 7 h 19"/>
              <a:gd name="T12" fmla="*/ 18 w 19"/>
              <a:gd name="T13" fmla="*/ 6 h 19"/>
              <a:gd name="T14" fmla="*/ 18 w 19"/>
              <a:gd name="T15" fmla="*/ 4 h 19"/>
              <a:gd name="T16" fmla="*/ 17 w 19"/>
              <a:gd name="T17" fmla="*/ 3 h 19"/>
              <a:gd name="T18" fmla="*/ 16 w 19"/>
              <a:gd name="T19" fmla="*/ 2 h 19"/>
              <a:gd name="T20" fmla="*/ 15 w 19"/>
              <a:gd name="T21" fmla="*/ 1 h 19"/>
              <a:gd name="T22" fmla="*/ 13 w 19"/>
              <a:gd name="T23" fmla="*/ 1 h 19"/>
              <a:gd name="T24" fmla="*/ 11 w 19"/>
              <a:gd name="T25" fmla="*/ 0 h 19"/>
              <a:gd name="T26" fmla="*/ 10 w 19"/>
              <a:gd name="T27" fmla="*/ 0 h 19"/>
              <a:gd name="T28" fmla="*/ 9 w 19"/>
              <a:gd name="T29" fmla="*/ 0 h 19"/>
              <a:gd name="T30" fmla="*/ 7 w 19"/>
              <a:gd name="T31" fmla="*/ 0 h 19"/>
              <a:gd name="T32" fmla="*/ 6 w 19"/>
              <a:gd name="T33" fmla="*/ 1 h 19"/>
              <a:gd name="T34" fmla="*/ 5 w 19"/>
              <a:gd name="T35" fmla="*/ 1 h 19"/>
              <a:gd name="T36" fmla="*/ 4 w 19"/>
              <a:gd name="T37" fmla="*/ 2 h 19"/>
              <a:gd name="T38" fmla="*/ 3 w 19"/>
              <a:gd name="T39" fmla="*/ 3 h 19"/>
              <a:gd name="T40" fmla="*/ 2 w 19"/>
              <a:gd name="T41" fmla="*/ 4 h 19"/>
              <a:gd name="T42" fmla="*/ 2 w 19"/>
              <a:gd name="T43" fmla="*/ 6 h 19"/>
              <a:gd name="T44" fmla="*/ 0 w 19"/>
              <a:gd name="T45" fmla="*/ 8 h 19"/>
              <a:gd name="T46" fmla="*/ 0 w 19"/>
              <a:gd name="T47" fmla="*/ 9 h 19"/>
              <a:gd name="T48" fmla="*/ 0 w 19"/>
              <a:gd name="T49" fmla="*/ 10 h 19"/>
              <a:gd name="T50" fmla="*/ 0 w 19"/>
              <a:gd name="T51" fmla="*/ 12 h 19"/>
              <a:gd name="T52" fmla="*/ 2 w 19"/>
              <a:gd name="T53" fmla="*/ 13 h 19"/>
              <a:gd name="T54" fmla="*/ 2 w 19"/>
              <a:gd name="T55" fmla="*/ 14 h 19"/>
              <a:gd name="T56" fmla="*/ 3 w 19"/>
              <a:gd name="T57" fmla="*/ 15 h 19"/>
              <a:gd name="T58" fmla="*/ 4 w 19"/>
              <a:gd name="T59" fmla="*/ 16 h 19"/>
              <a:gd name="T60" fmla="*/ 5 w 19"/>
              <a:gd name="T61" fmla="*/ 17 h 19"/>
              <a:gd name="T62" fmla="*/ 7 w 19"/>
              <a:gd name="T63" fmla="*/ 19 h 19"/>
              <a:gd name="T64" fmla="*/ 8 w 19"/>
              <a:gd name="T65" fmla="*/ 19 h 19"/>
              <a:gd name="T66" fmla="*/ 9 w 19"/>
              <a:gd name="T67" fmla="*/ 19 h 19"/>
              <a:gd name="T68" fmla="*/ 10 w 19"/>
              <a:gd name="T69" fmla="*/ 19 h 19"/>
              <a:gd name="T70" fmla="*/ 12 w 19"/>
              <a:gd name="T71" fmla="*/ 19 h 19"/>
              <a:gd name="T72" fmla="*/ 13 w 19"/>
              <a:gd name="T73" fmla="*/ 1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" h="19">
                <a:moveTo>
                  <a:pt x="18" y="14"/>
                </a:moveTo>
                <a:lnTo>
                  <a:pt x="19" y="13"/>
                </a:lnTo>
                <a:lnTo>
                  <a:pt x="19" y="11"/>
                </a:lnTo>
                <a:lnTo>
                  <a:pt x="19" y="10"/>
                </a:lnTo>
                <a:lnTo>
                  <a:pt x="19" y="9"/>
                </a:lnTo>
                <a:lnTo>
                  <a:pt x="19" y="7"/>
                </a:lnTo>
                <a:lnTo>
                  <a:pt x="18" y="6"/>
                </a:lnTo>
                <a:lnTo>
                  <a:pt x="18" y="4"/>
                </a:lnTo>
                <a:lnTo>
                  <a:pt x="17" y="3"/>
                </a:lnTo>
                <a:lnTo>
                  <a:pt x="16" y="2"/>
                </a:lnTo>
                <a:lnTo>
                  <a:pt x="15" y="1"/>
                </a:lnTo>
                <a:lnTo>
                  <a:pt x="13" y="1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7" y="0"/>
                </a:lnTo>
                <a:lnTo>
                  <a:pt x="6" y="1"/>
                </a:lnTo>
                <a:lnTo>
                  <a:pt x="5" y="1"/>
                </a:lnTo>
                <a:lnTo>
                  <a:pt x="4" y="2"/>
                </a:lnTo>
                <a:lnTo>
                  <a:pt x="3" y="3"/>
                </a:lnTo>
                <a:lnTo>
                  <a:pt x="2" y="4"/>
                </a:lnTo>
                <a:lnTo>
                  <a:pt x="2" y="6"/>
                </a:ln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0" y="12"/>
                </a:lnTo>
                <a:lnTo>
                  <a:pt x="2" y="13"/>
                </a:lnTo>
                <a:lnTo>
                  <a:pt x="2" y="14"/>
                </a:lnTo>
                <a:lnTo>
                  <a:pt x="3" y="15"/>
                </a:lnTo>
                <a:lnTo>
                  <a:pt x="4" y="16"/>
                </a:lnTo>
                <a:lnTo>
                  <a:pt x="5" y="17"/>
                </a:lnTo>
                <a:lnTo>
                  <a:pt x="7" y="19"/>
                </a:lnTo>
                <a:lnTo>
                  <a:pt x="8" y="19"/>
                </a:lnTo>
                <a:lnTo>
                  <a:pt x="9" y="19"/>
                </a:lnTo>
                <a:lnTo>
                  <a:pt x="10" y="19"/>
                </a:lnTo>
                <a:lnTo>
                  <a:pt x="12" y="19"/>
                </a:lnTo>
                <a:lnTo>
                  <a:pt x="13" y="17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79" name="Line 871"/>
          <p:cNvSpPr>
            <a:spLocks noChangeShapeType="1"/>
          </p:cNvSpPr>
          <p:nvPr/>
        </p:nvSpPr>
        <p:spPr bwMode="auto">
          <a:xfrm>
            <a:off x="2216771" y="3404408"/>
            <a:ext cx="0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80" name="Line 872"/>
          <p:cNvSpPr>
            <a:spLocks noChangeShapeType="1"/>
          </p:cNvSpPr>
          <p:nvPr/>
        </p:nvSpPr>
        <p:spPr bwMode="auto">
          <a:xfrm>
            <a:off x="2215184" y="3405885"/>
            <a:ext cx="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81" name="Line 873"/>
          <p:cNvSpPr>
            <a:spLocks noChangeShapeType="1"/>
          </p:cNvSpPr>
          <p:nvPr/>
        </p:nvSpPr>
        <p:spPr bwMode="auto">
          <a:xfrm>
            <a:off x="2210421" y="3410316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82" name="Line 874"/>
          <p:cNvSpPr>
            <a:spLocks noChangeShapeType="1"/>
          </p:cNvSpPr>
          <p:nvPr/>
        </p:nvSpPr>
        <p:spPr bwMode="auto">
          <a:xfrm flipH="1">
            <a:off x="2210421" y="3408839"/>
            <a:ext cx="4763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83" name="Line 875"/>
          <p:cNvSpPr>
            <a:spLocks noChangeShapeType="1"/>
          </p:cNvSpPr>
          <p:nvPr/>
        </p:nvSpPr>
        <p:spPr bwMode="auto">
          <a:xfrm flipH="1">
            <a:off x="2210421" y="3410316"/>
            <a:ext cx="4763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84" name="Line 876"/>
          <p:cNvSpPr>
            <a:spLocks noChangeShapeType="1"/>
          </p:cNvSpPr>
          <p:nvPr/>
        </p:nvSpPr>
        <p:spPr bwMode="auto">
          <a:xfrm>
            <a:off x="2215184" y="3410316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85" name="Line 877"/>
          <p:cNvSpPr>
            <a:spLocks noChangeShapeType="1"/>
          </p:cNvSpPr>
          <p:nvPr/>
        </p:nvSpPr>
        <p:spPr bwMode="auto">
          <a:xfrm flipH="1">
            <a:off x="2210421" y="3417700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86" name="Line 878"/>
          <p:cNvSpPr>
            <a:spLocks noChangeShapeType="1"/>
          </p:cNvSpPr>
          <p:nvPr/>
        </p:nvSpPr>
        <p:spPr bwMode="auto">
          <a:xfrm>
            <a:off x="2216771" y="3408839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87" name="Freeform 879"/>
          <p:cNvSpPr>
            <a:spLocks/>
          </p:cNvSpPr>
          <p:nvPr/>
        </p:nvSpPr>
        <p:spPr bwMode="auto">
          <a:xfrm>
            <a:off x="2210421" y="3410316"/>
            <a:ext cx="11113" cy="10339"/>
          </a:xfrm>
          <a:custGeom>
            <a:avLst/>
            <a:gdLst>
              <a:gd name="T0" fmla="*/ 0 w 49"/>
              <a:gd name="T1" fmla="*/ 40 h 52"/>
              <a:gd name="T2" fmla="*/ 1 w 49"/>
              <a:gd name="T3" fmla="*/ 42 h 52"/>
              <a:gd name="T4" fmla="*/ 3 w 49"/>
              <a:gd name="T5" fmla="*/ 43 h 52"/>
              <a:gd name="T6" fmla="*/ 5 w 49"/>
              <a:gd name="T7" fmla="*/ 46 h 52"/>
              <a:gd name="T8" fmla="*/ 6 w 49"/>
              <a:gd name="T9" fmla="*/ 47 h 52"/>
              <a:gd name="T10" fmla="*/ 9 w 49"/>
              <a:gd name="T11" fmla="*/ 48 h 52"/>
              <a:gd name="T12" fmla="*/ 11 w 49"/>
              <a:gd name="T13" fmla="*/ 49 h 52"/>
              <a:gd name="T14" fmla="*/ 13 w 49"/>
              <a:gd name="T15" fmla="*/ 50 h 52"/>
              <a:gd name="T16" fmla="*/ 15 w 49"/>
              <a:gd name="T17" fmla="*/ 51 h 52"/>
              <a:gd name="T18" fmla="*/ 18 w 49"/>
              <a:gd name="T19" fmla="*/ 51 h 52"/>
              <a:gd name="T20" fmla="*/ 21 w 49"/>
              <a:gd name="T21" fmla="*/ 52 h 52"/>
              <a:gd name="T22" fmla="*/ 23 w 49"/>
              <a:gd name="T23" fmla="*/ 52 h 52"/>
              <a:gd name="T24" fmla="*/ 25 w 49"/>
              <a:gd name="T25" fmla="*/ 52 h 52"/>
              <a:gd name="T26" fmla="*/ 27 w 49"/>
              <a:gd name="T27" fmla="*/ 51 h 52"/>
              <a:gd name="T28" fmla="*/ 30 w 49"/>
              <a:gd name="T29" fmla="*/ 51 h 52"/>
              <a:gd name="T30" fmla="*/ 32 w 49"/>
              <a:gd name="T31" fmla="*/ 50 h 52"/>
              <a:gd name="T32" fmla="*/ 35 w 49"/>
              <a:gd name="T33" fmla="*/ 49 h 52"/>
              <a:gd name="T34" fmla="*/ 37 w 49"/>
              <a:gd name="T35" fmla="*/ 48 h 52"/>
              <a:gd name="T36" fmla="*/ 39 w 49"/>
              <a:gd name="T37" fmla="*/ 46 h 52"/>
              <a:gd name="T38" fmla="*/ 40 w 49"/>
              <a:gd name="T39" fmla="*/ 44 h 52"/>
              <a:gd name="T40" fmla="*/ 42 w 49"/>
              <a:gd name="T41" fmla="*/ 42 h 52"/>
              <a:gd name="T42" fmla="*/ 43 w 49"/>
              <a:gd name="T43" fmla="*/ 41 h 52"/>
              <a:gd name="T44" fmla="*/ 44 w 49"/>
              <a:gd name="T45" fmla="*/ 39 h 52"/>
              <a:gd name="T46" fmla="*/ 45 w 49"/>
              <a:gd name="T47" fmla="*/ 37 h 52"/>
              <a:gd name="T48" fmla="*/ 47 w 49"/>
              <a:gd name="T49" fmla="*/ 35 h 52"/>
              <a:gd name="T50" fmla="*/ 48 w 49"/>
              <a:gd name="T51" fmla="*/ 33 h 52"/>
              <a:gd name="T52" fmla="*/ 48 w 49"/>
              <a:gd name="T53" fmla="*/ 29 h 52"/>
              <a:gd name="T54" fmla="*/ 49 w 49"/>
              <a:gd name="T55" fmla="*/ 27 h 52"/>
              <a:gd name="T56" fmla="*/ 49 w 49"/>
              <a:gd name="T57" fmla="*/ 25 h 52"/>
              <a:gd name="T58" fmla="*/ 49 w 49"/>
              <a:gd name="T59" fmla="*/ 23 h 52"/>
              <a:gd name="T60" fmla="*/ 48 w 49"/>
              <a:gd name="T61" fmla="*/ 20 h 52"/>
              <a:gd name="T62" fmla="*/ 48 w 49"/>
              <a:gd name="T63" fmla="*/ 17 h 52"/>
              <a:gd name="T64" fmla="*/ 47 w 49"/>
              <a:gd name="T65" fmla="*/ 15 h 52"/>
              <a:gd name="T66" fmla="*/ 45 w 49"/>
              <a:gd name="T67" fmla="*/ 13 h 52"/>
              <a:gd name="T68" fmla="*/ 44 w 49"/>
              <a:gd name="T69" fmla="*/ 11 h 52"/>
              <a:gd name="T70" fmla="*/ 42 w 49"/>
              <a:gd name="T71" fmla="*/ 9 h 52"/>
              <a:gd name="T72" fmla="*/ 41 w 49"/>
              <a:gd name="T73" fmla="*/ 8 h 52"/>
              <a:gd name="T74" fmla="*/ 39 w 49"/>
              <a:gd name="T75" fmla="*/ 5 h 52"/>
              <a:gd name="T76" fmla="*/ 38 w 49"/>
              <a:gd name="T77" fmla="*/ 4 h 52"/>
              <a:gd name="T78" fmla="*/ 36 w 49"/>
              <a:gd name="T79" fmla="*/ 3 h 52"/>
              <a:gd name="T80" fmla="*/ 34 w 49"/>
              <a:gd name="T81" fmla="*/ 2 h 52"/>
              <a:gd name="T82" fmla="*/ 31 w 49"/>
              <a:gd name="T83" fmla="*/ 1 h 52"/>
              <a:gd name="T84" fmla="*/ 28 w 49"/>
              <a:gd name="T85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9" h="52">
                <a:moveTo>
                  <a:pt x="0" y="40"/>
                </a:moveTo>
                <a:lnTo>
                  <a:pt x="1" y="42"/>
                </a:lnTo>
                <a:lnTo>
                  <a:pt x="3" y="43"/>
                </a:lnTo>
                <a:lnTo>
                  <a:pt x="5" y="46"/>
                </a:lnTo>
                <a:lnTo>
                  <a:pt x="6" y="47"/>
                </a:lnTo>
                <a:lnTo>
                  <a:pt x="9" y="48"/>
                </a:lnTo>
                <a:lnTo>
                  <a:pt x="11" y="49"/>
                </a:lnTo>
                <a:lnTo>
                  <a:pt x="13" y="50"/>
                </a:lnTo>
                <a:lnTo>
                  <a:pt x="15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5" y="52"/>
                </a:lnTo>
                <a:lnTo>
                  <a:pt x="27" y="51"/>
                </a:lnTo>
                <a:lnTo>
                  <a:pt x="30" y="51"/>
                </a:lnTo>
                <a:lnTo>
                  <a:pt x="32" y="50"/>
                </a:lnTo>
                <a:lnTo>
                  <a:pt x="35" y="49"/>
                </a:lnTo>
                <a:lnTo>
                  <a:pt x="37" y="48"/>
                </a:lnTo>
                <a:lnTo>
                  <a:pt x="39" y="46"/>
                </a:lnTo>
                <a:lnTo>
                  <a:pt x="40" y="44"/>
                </a:lnTo>
                <a:lnTo>
                  <a:pt x="42" y="42"/>
                </a:lnTo>
                <a:lnTo>
                  <a:pt x="43" y="41"/>
                </a:lnTo>
                <a:lnTo>
                  <a:pt x="44" y="39"/>
                </a:lnTo>
                <a:lnTo>
                  <a:pt x="45" y="37"/>
                </a:lnTo>
                <a:lnTo>
                  <a:pt x="47" y="35"/>
                </a:lnTo>
                <a:lnTo>
                  <a:pt x="48" y="33"/>
                </a:lnTo>
                <a:lnTo>
                  <a:pt x="48" y="29"/>
                </a:lnTo>
                <a:lnTo>
                  <a:pt x="49" y="27"/>
                </a:lnTo>
                <a:lnTo>
                  <a:pt x="49" y="25"/>
                </a:lnTo>
                <a:lnTo>
                  <a:pt x="49" y="23"/>
                </a:lnTo>
                <a:lnTo>
                  <a:pt x="48" y="20"/>
                </a:lnTo>
                <a:lnTo>
                  <a:pt x="48" y="17"/>
                </a:lnTo>
                <a:lnTo>
                  <a:pt x="47" y="15"/>
                </a:lnTo>
                <a:lnTo>
                  <a:pt x="45" y="13"/>
                </a:lnTo>
                <a:lnTo>
                  <a:pt x="44" y="11"/>
                </a:lnTo>
                <a:lnTo>
                  <a:pt x="42" y="9"/>
                </a:lnTo>
                <a:lnTo>
                  <a:pt x="41" y="8"/>
                </a:lnTo>
                <a:lnTo>
                  <a:pt x="39" y="5"/>
                </a:lnTo>
                <a:lnTo>
                  <a:pt x="38" y="4"/>
                </a:lnTo>
                <a:lnTo>
                  <a:pt x="36" y="3"/>
                </a:lnTo>
                <a:lnTo>
                  <a:pt x="34" y="2"/>
                </a:lnTo>
                <a:lnTo>
                  <a:pt x="31" y="1"/>
                </a:lnTo>
                <a:lnTo>
                  <a:pt x="28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88" name="Line 880"/>
          <p:cNvSpPr>
            <a:spLocks noChangeShapeType="1"/>
          </p:cNvSpPr>
          <p:nvPr/>
        </p:nvSpPr>
        <p:spPr bwMode="auto">
          <a:xfrm flipH="1">
            <a:off x="2210421" y="3413270"/>
            <a:ext cx="635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89" name="Line 881"/>
          <p:cNvSpPr>
            <a:spLocks noChangeShapeType="1"/>
          </p:cNvSpPr>
          <p:nvPr/>
        </p:nvSpPr>
        <p:spPr bwMode="auto">
          <a:xfrm flipH="1">
            <a:off x="2208834" y="3411792"/>
            <a:ext cx="635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0" name="Freeform 882"/>
          <p:cNvSpPr>
            <a:spLocks/>
          </p:cNvSpPr>
          <p:nvPr/>
        </p:nvSpPr>
        <p:spPr bwMode="auto">
          <a:xfrm>
            <a:off x="2210421" y="3408839"/>
            <a:ext cx="12700" cy="13293"/>
          </a:xfrm>
          <a:custGeom>
            <a:avLst/>
            <a:gdLst>
              <a:gd name="T0" fmla="*/ 0 w 54"/>
              <a:gd name="T1" fmla="*/ 51 h 60"/>
              <a:gd name="T2" fmla="*/ 2 w 54"/>
              <a:gd name="T3" fmla="*/ 53 h 60"/>
              <a:gd name="T4" fmla="*/ 4 w 54"/>
              <a:gd name="T5" fmla="*/ 54 h 60"/>
              <a:gd name="T6" fmla="*/ 6 w 54"/>
              <a:gd name="T7" fmla="*/ 56 h 60"/>
              <a:gd name="T8" fmla="*/ 9 w 54"/>
              <a:gd name="T9" fmla="*/ 57 h 60"/>
              <a:gd name="T10" fmla="*/ 12 w 54"/>
              <a:gd name="T11" fmla="*/ 58 h 60"/>
              <a:gd name="T12" fmla="*/ 14 w 54"/>
              <a:gd name="T13" fmla="*/ 59 h 60"/>
              <a:gd name="T14" fmla="*/ 16 w 54"/>
              <a:gd name="T15" fmla="*/ 59 h 60"/>
              <a:gd name="T16" fmla="*/ 19 w 54"/>
              <a:gd name="T17" fmla="*/ 60 h 60"/>
              <a:gd name="T18" fmla="*/ 22 w 54"/>
              <a:gd name="T19" fmla="*/ 60 h 60"/>
              <a:gd name="T20" fmla="*/ 25 w 54"/>
              <a:gd name="T21" fmla="*/ 60 h 60"/>
              <a:gd name="T22" fmla="*/ 27 w 54"/>
              <a:gd name="T23" fmla="*/ 60 h 60"/>
              <a:gd name="T24" fmla="*/ 30 w 54"/>
              <a:gd name="T25" fmla="*/ 59 h 60"/>
              <a:gd name="T26" fmla="*/ 32 w 54"/>
              <a:gd name="T27" fmla="*/ 59 h 60"/>
              <a:gd name="T28" fmla="*/ 36 w 54"/>
              <a:gd name="T29" fmla="*/ 58 h 60"/>
              <a:gd name="T30" fmla="*/ 38 w 54"/>
              <a:gd name="T31" fmla="*/ 57 h 60"/>
              <a:gd name="T32" fmla="*/ 40 w 54"/>
              <a:gd name="T33" fmla="*/ 55 h 60"/>
              <a:gd name="T34" fmla="*/ 42 w 54"/>
              <a:gd name="T35" fmla="*/ 54 h 60"/>
              <a:gd name="T36" fmla="*/ 44 w 54"/>
              <a:gd name="T37" fmla="*/ 52 h 60"/>
              <a:gd name="T38" fmla="*/ 46 w 54"/>
              <a:gd name="T39" fmla="*/ 51 h 60"/>
              <a:gd name="T40" fmla="*/ 48 w 54"/>
              <a:gd name="T41" fmla="*/ 48 h 60"/>
              <a:gd name="T42" fmla="*/ 50 w 54"/>
              <a:gd name="T43" fmla="*/ 46 h 60"/>
              <a:gd name="T44" fmla="*/ 51 w 54"/>
              <a:gd name="T45" fmla="*/ 43 h 60"/>
              <a:gd name="T46" fmla="*/ 52 w 54"/>
              <a:gd name="T47" fmla="*/ 41 h 60"/>
              <a:gd name="T48" fmla="*/ 53 w 54"/>
              <a:gd name="T49" fmla="*/ 39 h 60"/>
              <a:gd name="T50" fmla="*/ 53 w 54"/>
              <a:gd name="T51" fmla="*/ 35 h 60"/>
              <a:gd name="T52" fmla="*/ 54 w 54"/>
              <a:gd name="T53" fmla="*/ 33 h 60"/>
              <a:gd name="T54" fmla="*/ 54 w 54"/>
              <a:gd name="T55" fmla="*/ 30 h 60"/>
              <a:gd name="T56" fmla="*/ 54 w 54"/>
              <a:gd name="T57" fmla="*/ 28 h 60"/>
              <a:gd name="T58" fmla="*/ 54 w 54"/>
              <a:gd name="T59" fmla="*/ 25 h 60"/>
              <a:gd name="T60" fmla="*/ 53 w 54"/>
              <a:gd name="T61" fmla="*/ 22 h 60"/>
              <a:gd name="T62" fmla="*/ 53 w 54"/>
              <a:gd name="T63" fmla="*/ 20 h 60"/>
              <a:gd name="T64" fmla="*/ 52 w 54"/>
              <a:gd name="T65" fmla="*/ 17 h 60"/>
              <a:gd name="T66" fmla="*/ 51 w 54"/>
              <a:gd name="T67" fmla="*/ 15 h 60"/>
              <a:gd name="T68" fmla="*/ 49 w 54"/>
              <a:gd name="T69" fmla="*/ 13 h 60"/>
              <a:gd name="T70" fmla="*/ 48 w 54"/>
              <a:gd name="T71" fmla="*/ 11 h 60"/>
              <a:gd name="T72" fmla="*/ 45 w 54"/>
              <a:gd name="T73" fmla="*/ 8 h 60"/>
              <a:gd name="T74" fmla="*/ 43 w 54"/>
              <a:gd name="T75" fmla="*/ 6 h 60"/>
              <a:gd name="T76" fmla="*/ 41 w 54"/>
              <a:gd name="T77" fmla="*/ 5 h 60"/>
              <a:gd name="T78" fmla="*/ 39 w 54"/>
              <a:gd name="T79" fmla="*/ 3 h 60"/>
              <a:gd name="T80" fmla="*/ 37 w 54"/>
              <a:gd name="T81" fmla="*/ 2 h 60"/>
              <a:gd name="T82" fmla="*/ 35 w 54"/>
              <a:gd name="T83" fmla="*/ 1 h 60"/>
              <a:gd name="T84" fmla="*/ 32 w 54"/>
              <a:gd name="T85" fmla="*/ 0 h 60"/>
              <a:gd name="T86" fmla="*/ 29 w 54"/>
              <a:gd name="T8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4" h="60">
                <a:moveTo>
                  <a:pt x="0" y="51"/>
                </a:moveTo>
                <a:lnTo>
                  <a:pt x="2" y="53"/>
                </a:lnTo>
                <a:lnTo>
                  <a:pt x="4" y="54"/>
                </a:lnTo>
                <a:lnTo>
                  <a:pt x="6" y="56"/>
                </a:lnTo>
                <a:lnTo>
                  <a:pt x="9" y="57"/>
                </a:lnTo>
                <a:lnTo>
                  <a:pt x="12" y="58"/>
                </a:lnTo>
                <a:lnTo>
                  <a:pt x="14" y="59"/>
                </a:lnTo>
                <a:lnTo>
                  <a:pt x="16" y="59"/>
                </a:lnTo>
                <a:lnTo>
                  <a:pt x="19" y="60"/>
                </a:lnTo>
                <a:lnTo>
                  <a:pt x="22" y="60"/>
                </a:lnTo>
                <a:lnTo>
                  <a:pt x="25" y="60"/>
                </a:lnTo>
                <a:lnTo>
                  <a:pt x="27" y="60"/>
                </a:lnTo>
                <a:lnTo>
                  <a:pt x="30" y="59"/>
                </a:lnTo>
                <a:lnTo>
                  <a:pt x="32" y="59"/>
                </a:lnTo>
                <a:lnTo>
                  <a:pt x="36" y="58"/>
                </a:lnTo>
                <a:lnTo>
                  <a:pt x="38" y="57"/>
                </a:lnTo>
                <a:lnTo>
                  <a:pt x="40" y="55"/>
                </a:lnTo>
                <a:lnTo>
                  <a:pt x="42" y="54"/>
                </a:lnTo>
                <a:lnTo>
                  <a:pt x="44" y="52"/>
                </a:lnTo>
                <a:lnTo>
                  <a:pt x="46" y="51"/>
                </a:lnTo>
                <a:lnTo>
                  <a:pt x="48" y="48"/>
                </a:lnTo>
                <a:lnTo>
                  <a:pt x="50" y="46"/>
                </a:lnTo>
                <a:lnTo>
                  <a:pt x="51" y="43"/>
                </a:lnTo>
                <a:lnTo>
                  <a:pt x="52" y="41"/>
                </a:lnTo>
                <a:lnTo>
                  <a:pt x="53" y="39"/>
                </a:lnTo>
                <a:lnTo>
                  <a:pt x="53" y="35"/>
                </a:lnTo>
                <a:lnTo>
                  <a:pt x="54" y="33"/>
                </a:lnTo>
                <a:lnTo>
                  <a:pt x="54" y="30"/>
                </a:lnTo>
                <a:lnTo>
                  <a:pt x="54" y="28"/>
                </a:lnTo>
                <a:lnTo>
                  <a:pt x="54" y="25"/>
                </a:lnTo>
                <a:lnTo>
                  <a:pt x="53" y="22"/>
                </a:lnTo>
                <a:lnTo>
                  <a:pt x="53" y="20"/>
                </a:lnTo>
                <a:lnTo>
                  <a:pt x="52" y="17"/>
                </a:lnTo>
                <a:lnTo>
                  <a:pt x="51" y="15"/>
                </a:lnTo>
                <a:lnTo>
                  <a:pt x="49" y="13"/>
                </a:lnTo>
                <a:lnTo>
                  <a:pt x="48" y="11"/>
                </a:lnTo>
                <a:lnTo>
                  <a:pt x="45" y="8"/>
                </a:lnTo>
                <a:lnTo>
                  <a:pt x="43" y="6"/>
                </a:lnTo>
                <a:lnTo>
                  <a:pt x="41" y="5"/>
                </a:lnTo>
                <a:lnTo>
                  <a:pt x="39" y="3"/>
                </a:lnTo>
                <a:lnTo>
                  <a:pt x="37" y="2"/>
                </a:lnTo>
                <a:lnTo>
                  <a:pt x="35" y="1"/>
                </a:lnTo>
                <a:lnTo>
                  <a:pt x="32" y="0"/>
                </a:lnTo>
                <a:lnTo>
                  <a:pt x="29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1" name="Line 883"/>
          <p:cNvSpPr>
            <a:spLocks noChangeShapeType="1"/>
          </p:cNvSpPr>
          <p:nvPr/>
        </p:nvSpPr>
        <p:spPr bwMode="auto">
          <a:xfrm flipH="1">
            <a:off x="2210421" y="3414746"/>
            <a:ext cx="0" cy="59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2" name="Line 884"/>
          <p:cNvSpPr>
            <a:spLocks noChangeShapeType="1"/>
          </p:cNvSpPr>
          <p:nvPr/>
        </p:nvSpPr>
        <p:spPr bwMode="auto">
          <a:xfrm flipH="1">
            <a:off x="2208834" y="3413270"/>
            <a:ext cx="0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3" name="Line 885"/>
          <p:cNvSpPr>
            <a:spLocks noChangeShapeType="1"/>
          </p:cNvSpPr>
          <p:nvPr/>
        </p:nvSpPr>
        <p:spPr bwMode="auto">
          <a:xfrm>
            <a:off x="2207246" y="3420654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4" name="Line 886"/>
          <p:cNvSpPr>
            <a:spLocks noChangeShapeType="1"/>
          </p:cNvSpPr>
          <p:nvPr/>
        </p:nvSpPr>
        <p:spPr bwMode="auto">
          <a:xfrm flipH="1">
            <a:off x="2234234" y="3413270"/>
            <a:ext cx="3175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5" name="Line 887"/>
          <p:cNvSpPr>
            <a:spLocks noChangeShapeType="1"/>
          </p:cNvSpPr>
          <p:nvPr/>
        </p:nvSpPr>
        <p:spPr bwMode="auto">
          <a:xfrm flipH="1">
            <a:off x="2234234" y="3414746"/>
            <a:ext cx="3175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6" name="Freeform 888"/>
          <p:cNvSpPr>
            <a:spLocks/>
          </p:cNvSpPr>
          <p:nvPr/>
        </p:nvSpPr>
        <p:spPr bwMode="auto">
          <a:xfrm>
            <a:off x="2240584" y="3395547"/>
            <a:ext cx="3175" cy="2954"/>
          </a:xfrm>
          <a:custGeom>
            <a:avLst/>
            <a:gdLst>
              <a:gd name="T0" fmla="*/ 17 w 18"/>
              <a:gd name="T1" fmla="*/ 14 h 18"/>
              <a:gd name="T2" fmla="*/ 18 w 18"/>
              <a:gd name="T3" fmla="*/ 13 h 18"/>
              <a:gd name="T4" fmla="*/ 18 w 18"/>
              <a:gd name="T5" fmla="*/ 11 h 18"/>
              <a:gd name="T6" fmla="*/ 18 w 18"/>
              <a:gd name="T7" fmla="*/ 9 h 18"/>
              <a:gd name="T8" fmla="*/ 18 w 18"/>
              <a:gd name="T9" fmla="*/ 8 h 18"/>
              <a:gd name="T10" fmla="*/ 18 w 18"/>
              <a:gd name="T11" fmla="*/ 6 h 18"/>
              <a:gd name="T12" fmla="*/ 18 w 18"/>
              <a:gd name="T13" fmla="*/ 5 h 18"/>
              <a:gd name="T14" fmla="*/ 17 w 18"/>
              <a:gd name="T15" fmla="*/ 4 h 18"/>
              <a:gd name="T16" fmla="*/ 16 w 18"/>
              <a:gd name="T17" fmla="*/ 3 h 18"/>
              <a:gd name="T18" fmla="*/ 15 w 18"/>
              <a:gd name="T19" fmla="*/ 2 h 18"/>
              <a:gd name="T20" fmla="*/ 14 w 18"/>
              <a:gd name="T21" fmla="*/ 1 h 18"/>
              <a:gd name="T22" fmla="*/ 13 w 18"/>
              <a:gd name="T23" fmla="*/ 1 h 18"/>
              <a:gd name="T24" fmla="*/ 11 w 18"/>
              <a:gd name="T25" fmla="*/ 0 h 18"/>
              <a:gd name="T26" fmla="*/ 10 w 18"/>
              <a:gd name="T27" fmla="*/ 0 h 18"/>
              <a:gd name="T28" fmla="*/ 9 w 18"/>
              <a:gd name="T29" fmla="*/ 0 h 18"/>
              <a:gd name="T30" fmla="*/ 7 w 18"/>
              <a:gd name="T31" fmla="*/ 0 h 18"/>
              <a:gd name="T32" fmla="*/ 5 w 18"/>
              <a:gd name="T33" fmla="*/ 1 h 18"/>
              <a:gd name="T34" fmla="*/ 4 w 18"/>
              <a:gd name="T35" fmla="*/ 2 h 18"/>
              <a:gd name="T36" fmla="*/ 3 w 18"/>
              <a:gd name="T37" fmla="*/ 2 h 18"/>
              <a:gd name="T38" fmla="*/ 2 w 18"/>
              <a:gd name="T39" fmla="*/ 3 h 18"/>
              <a:gd name="T40" fmla="*/ 1 w 18"/>
              <a:gd name="T41" fmla="*/ 4 h 18"/>
              <a:gd name="T42" fmla="*/ 1 w 18"/>
              <a:gd name="T43" fmla="*/ 6 h 18"/>
              <a:gd name="T44" fmla="*/ 0 w 18"/>
              <a:gd name="T45" fmla="*/ 7 h 18"/>
              <a:gd name="T46" fmla="*/ 0 w 18"/>
              <a:gd name="T47" fmla="*/ 8 h 18"/>
              <a:gd name="T48" fmla="*/ 0 w 18"/>
              <a:gd name="T49" fmla="*/ 11 h 18"/>
              <a:gd name="T50" fmla="*/ 0 w 18"/>
              <a:gd name="T51" fmla="*/ 12 h 18"/>
              <a:gd name="T52" fmla="*/ 1 w 18"/>
              <a:gd name="T53" fmla="*/ 13 h 18"/>
              <a:gd name="T54" fmla="*/ 2 w 18"/>
              <a:gd name="T55" fmla="*/ 14 h 18"/>
              <a:gd name="T56" fmla="*/ 2 w 18"/>
              <a:gd name="T57" fmla="*/ 15 h 18"/>
              <a:gd name="T58" fmla="*/ 3 w 18"/>
              <a:gd name="T59" fmla="*/ 16 h 18"/>
              <a:gd name="T60" fmla="*/ 4 w 18"/>
              <a:gd name="T61" fmla="*/ 17 h 18"/>
              <a:gd name="T62" fmla="*/ 7 w 18"/>
              <a:gd name="T63" fmla="*/ 18 h 18"/>
              <a:gd name="T64" fmla="*/ 8 w 18"/>
              <a:gd name="T65" fmla="*/ 18 h 18"/>
              <a:gd name="T66" fmla="*/ 9 w 18"/>
              <a:gd name="T67" fmla="*/ 18 h 18"/>
              <a:gd name="T68" fmla="*/ 11 w 18"/>
              <a:gd name="T69" fmla="*/ 18 h 18"/>
              <a:gd name="T70" fmla="*/ 12 w 18"/>
              <a:gd name="T71" fmla="*/ 18 h 18"/>
              <a:gd name="T72" fmla="*/ 13 w 18"/>
              <a:gd name="T73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" h="18">
                <a:moveTo>
                  <a:pt x="17" y="14"/>
                </a:moveTo>
                <a:lnTo>
                  <a:pt x="18" y="13"/>
                </a:lnTo>
                <a:lnTo>
                  <a:pt x="18" y="11"/>
                </a:lnTo>
                <a:lnTo>
                  <a:pt x="18" y="9"/>
                </a:lnTo>
                <a:lnTo>
                  <a:pt x="18" y="8"/>
                </a:lnTo>
                <a:lnTo>
                  <a:pt x="18" y="6"/>
                </a:lnTo>
                <a:lnTo>
                  <a:pt x="18" y="5"/>
                </a:lnTo>
                <a:lnTo>
                  <a:pt x="17" y="4"/>
                </a:lnTo>
                <a:lnTo>
                  <a:pt x="16" y="3"/>
                </a:lnTo>
                <a:lnTo>
                  <a:pt x="15" y="2"/>
                </a:lnTo>
                <a:lnTo>
                  <a:pt x="14" y="1"/>
                </a:lnTo>
                <a:lnTo>
                  <a:pt x="13" y="1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7" y="0"/>
                </a:lnTo>
                <a:lnTo>
                  <a:pt x="5" y="1"/>
                </a:lnTo>
                <a:lnTo>
                  <a:pt x="4" y="2"/>
                </a:lnTo>
                <a:lnTo>
                  <a:pt x="3" y="2"/>
                </a:lnTo>
                <a:lnTo>
                  <a:pt x="2" y="3"/>
                </a:lnTo>
                <a:lnTo>
                  <a:pt x="1" y="4"/>
                </a:lnTo>
                <a:lnTo>
                  <a:pt x="1" y="6"/>
                </a:lnTo>
                <a:lnTo>
                  <a:pt x="0" y="7"/>
                </a:lnTo>
                <a:lnTo>
                  <a:pt x="0" y="8"/>
                </a:lnTo>
                <a:lnTo>
                  <a:pt x="0" y="11"/>
                </a:lnTo>
                <a:lnTo>
                  <a:pt x="0" y="12"/>
                </a:lnTo>
                <a:lnTo>
                  <a:pt x="1" y="13"/>
                </a:lnTo>
                <a:lnTo>
                  <a:pt x="2" y="14"/>
                </a:lnTo>
                <a:lnTo>
                  <a:pt x="2" y="15"/>
                </a:lnTo>
                <a:lnTo>
                  <a:pt x="3" y="16"/>
                </a:lnTo>
                <a:lnTo>
                  <a:pt x="4" y="17"/>
                </a:lnTo>
                <a:lnTo>
                  <a:pt x="7" y="18"/>
                </a:lnTo>
                <a:lnTo>
                  <a:pt x="8" y="18"/>
                </a:lnTo>
                <a:lnTo>
                  <a:pt x="9" y="18"/>
                </a:lnTo>
                <a:lnTo>
                  <a:pt x="11" y="18"/>
                </a:lnTo>
                <a:lnTo>
                  <a:pt x="12" y="18"/>
                </a:lnTo>
                <a:lnTo>
                  <a:pt x="13" y="18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7" name="Line 889"/>
          <p:cNvSpPr>
            <a:spLocks noChangeShapeType="1"/>
          </p:cNvSpPr>
          <p:nvPr/>
        </p:nvSpPr>
        <p:spPr bwMode="auto">
          <a:xfrm>
            <a:off x="2243759" y="3398500"/>
            <a:ext cx="1588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8" name="Line 890"/>
          <p:cNvSpPr>
            <a:spLocks noChangeShapeType="1"/>
          </p:cNvSpPr>
          <p:nvPr/>
        </p:nvSpPr>
        <p:spPr bwMode="auto">
          <a:xfrm>
            <a:off x="2243759" y="3398500"/>
            <a:ext cx="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9" name="Line 891"/>
          <p:cNvSpPr>
            <a:spLocks noChangeShapeType="1"/>
          </p:cNvSpPr>
          <p:nvPr/>
        </p:nvSpPr>
        <p:spPr bwMode="auto">
          <a:xfrm>
            <a:off x="2238996" y="3402931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00" name="Line 892"/>
          <p:cNvSpPr>
            <a:spLocks noChangeShapeType="1"/>
          </p:cNvSpPr>
          <p:nvPr/>
        </p:nvSpPr>
        <p:spPr bwMode="auto">
          <a:xfrm flipH="1">
            <a:off x="2238996" y="3401454"/>
            <a:ext cx="4763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01" name="Line 893"/>
          <p:cNvSpPr>
            <a:spLocks noChangeShapeType="1"/>
          </p:cNvSpPr>
          <p:nvPr/>
        </p:nvSpPr>
        <p:spPr bwMode="auto">
          <a:xfrm flipH="1">
            <a:off x="2238996" y="3402931"/>
            <a:ext cx="4763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02" name="Line 894"/>
          <p:cNvSpPr>
            <a:spLocks noChangeShapeType="1"/>
          </p:cNvSpPr>
          <p:nvPr/>
        </p:nvSpPr>
        <p:spPr bwMode="auto">
          <a:xfrm>
            <a:off x="2243759" y="3402931"/>
            <a:ext cx="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03" name="Line 895"/>
          <p:cNvSpPr>
            <a:spLocks noChangeShapeType="1"/>
          </p:cNvSpPr>
          <p:nvPr/>
        </p:nvSpPr>
        <p:spPr bwMode="auto">
          <a:xfrm>
            <a:off x="2238996" y="3411792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04" name="Line 896"/>
          <p:cNvSpPr>
            <a:spLocks noChangeShapeType="1"/>
          </p:cNvSpPr>
          <p:nvPr/>
        </p:nvSpPr>
        <p:spPr bwMode="auto">
          <a:xfrm>
            <a:off x="2245346" y="3401454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05" name="Freeform 897"/>
          <p:cNvSpPr>
            <a:spLocks/>
          </p:cNvSpPr>
          <p:nvPr/>
        </p:nvSpPr>
        <p:spPr bwMode="auto">
          <a:xfrm>
            <a:off x="2238996" y="3402931"/>
            <a:ext cx="11113" cy="11815"/>
          </a:xfrm>
          <a:custGeom>
            <a:avLst/>
            <a:gdLst>
              <a:gd name="T0" fmla="*/ 0 w 48"/>
              <a:gd name="T1" fmla="*/ 40 h 52"/>
              <a:gd name="T2" fmla="*/ 2 w 48"/>
              <a:gd name="T3" fmla="*/ 42 h 52"/>
              <a:gd name="T4" fmla="*/ 3 w 48"/>
              <a:gd name="T5" fmla="*/ 43 h 52"/>
              <a:gd name="T6" fmla="*/ 5 w 48"/>
              <a:gd name="T7" fmla="*/ 45 h 52"/>
              <a:gd name="T8" fmla="*/ 6 w 48"/>
              <a:gd name="T9" fmla="*/ 46 h 52"/>
              <a:gd name="T10" fmla="*/ 8 w 48"/>
              <a:gd name="T11" fmla="*/ 48 h 52"/>
              <a:gd name="T12" fmla="*/ 10 w 48"/>
              <a:gd name="T13" fmla="*/ 49 h 52"/>
              <a:gd name="T14" fmla="*/ 13 w 48"/>
              <a:gd name="T15" fmla="*/ 49 h 52"/>
              <a:gd name="T16" fmla="*/ 16 w 48"/>
              <a:gd name="T17" fmla="*/ 51 h 52"/>
              <a:gd name="T18" fmla="*/ 18 w 48"/>
              <a:gd name="T19" fmla="*/ 52 h 52"/>
              <a:gd name="T20" fmla="*/ 20 w 48"/>
              <a:gd name="T21" fmla="*/ 52 h 52"/>
              <a:gd name="T22" fmla="*/ 22 w 48"/>
              <a:gd name="T23" fmla="*/ 52 h 52"/>
              <a:gd name="T24" fmla="*/ 24 w 48"/>
              <a:gd name="T25" fmla="*/ 52 h 52"/>
              <a:gd name="T26" fmla="*/ 28 w 48"/>
              <a:gd name="T27" fmla="*/ 51 h 52"/>
              <a:gd name="T28" fmla="*/ 30 w 48"/>
              <a:gd name="T29" fmla="*/ 51 h 52"/>
              <a:gd name="T30" fmla="*/ 32 w 48"/>
              <a:gd name="T31" fmla="*/ 49 h 52"/>
              <a:gd name="T32" fmla="*/ 34 w 48"/>
              <a:gd name="T33" fmla="*/ 48 h 52"/>
              <a:gd name="T34" fmla="*/ 36 w 48"/>
              <a:gd name="T35" fmla="*/ 47 h 52"/>
              <a:gd name="T36" fmla="*/ 39 w 48"/>
              <a:gd name="T37" fmla="*/ 46 h 52"/>
              <a:gd name="T38" fmla="*/ 40 w 48"/>
              <a:gd name="T39" fmla="*/ 44 h 52"/>
              <a:gd name="T40" fmla="*/ 42 w 48"/>
              <a:gd name="T41" fmla="*/ 43 h 52"/>
              <a:gd name="T42" fmla="*/ 43 w 48"/>
              <a:gd name="T43" fmla="*/ 41 h 52"/>
              <a:gd name="T44" fmla="*/ 45 w 48"/>
              <a:gd name="T45" fmla="*/ 39 h 52"/>
              <a:gd name="T46" fmla="*/ 46 w 48"/>
              <a:gd name="T47" fmla="*/ 36 h 52"/>
              <a:gd name="T48" fmla="*/ 46 w 48"/>
              <a:gd name="T49" fmla="*/ 34 h 52"/>
              <a:gd name="T50" fmla="*/ 47 w 48"/>
              <a:gd name="T51" fmla="*/ 32 h 52"/>
              <a:gd name="T52" fmla="*/ 48 w 48"/>
              <a:gd name="T53" fmla="*/ 29 h 52"/>
              <a:gd name="T54" fmla="*/ 48 w 48"/>
              <a:gd name="T55" fmla="*/ 27 h 52"/>
              <a:gd name="T56" fmla="*/ 48 w 48"/>
              <a:gd name="T57" fmla="*/ 24 h 52"/>
              <a:gd name="T58" fmla="*/ 48 w 48"/>
              <a:gd name="T59" fmla="*/ 22 h 52"/>
              <a:gd name="T60" fmla="*/ 47 w 48"/>
              <a:gd name="T61" fmla="*/ 20 h 52"/>
              <a:gd name="T62" fmla="*/ 47 w 48"/>
              <a:gd name="T63" fmla="*/ 17 h 52"/>
              <a:gd name="T64" fmla="*/ 46 w 48"/>
              <a:gd name="T65" fmla="*/ 15 h 52"/>
              <a:gd name="T66" fmla="*/ 45 w 48"/>
              <a:gd name="T67" fmla="*/ 13 h 52"/>
              <a:gd name="T68" fmla="*/ 44 w 48"/>
              <a:gd name="T69" fmla="*/ 10 h 52"/>
              <a:gd name="T70" fmla="*/ 43 w 48"/>
              <a:gd name="T71" fmla="*/ 9 h 52"/>
              <a:gd name="T72" fmla="*/ 41 w 48"/>
              <a:gd name="T73" fmla="*/ 7 h 52"/>
              <a:gd name="T74" fmla="*/ 39 w 48"/>
              <a:gd name="T75" fmla="*/ 5 h 52"/>
              <a:gd name="T76" fmla="*/ 37 w 48"/>
              <a:gd name="T77" fmla="*/ 4 h 52"/>
              <a:gd name="T78" fmla="*/ 35 w 48"/>
              <a:gd name="T79" fmla="*/ 3 h 52"/>
              <a:gd name="T80" fmla="*/ 33 w 48"/>
              <a:gd name="T81" fmla="*/ 2 h 52"/>
              <a:gd name="T82" fmla="*/ 31 w 48"/>
              <a:gd name="T83" fmla="*/ 1 h 52"/>
              <a:gd name="T84" fmla="*/ 29 w 48"/>
              <a:gd name="T85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" h="52">
                <a:moveTo>
                  <a:pt x="0" y="40"/>
                </a:moveTo>
                <a:lnTo>
                  <a:pt x="2" y="42"/>
                </a:lnTo>
                <a:lnTo>
                  <a:pt x="3" y="43"/>
                </a:lnTo>
                <a:lnTo>
                  <a:pt x="5" y="45"/>
                </a:lnTo>
                <a:lnTo>
                  <a:pt x="6" y="46"/>
                </a:lnTo>
                <a:lnTo>
                  <a:pt x="8" y="48"/>
                </a:lnTo>
                <a:lnTo>
                  <a:pt x="10" y="49"/>
                </a:lnTo>
                <a:lnTo>
                  <a:pt x="13" y="49"/>
                </a:lnTo>
                <a:lnTo>
                  <a:pt x="16" y="51"/>
                </a:lnTo>
                <a:lnTo>
                  <a:pt x="18" y="52"/>
                </a:lnTo>
                <a:lnTo>
                  <a:pt x="20" y="52"/>
                </a:lnTo>
                <a:lnTo>
                  <a:pt x="22" y="52"/>
                </a:lnTo>
                <a:lnTo>
                  <a:pt x="24" y="52"/>
                </a:lnTo>
                <a:lnTo>
                  <a:pt x="28" y="51"/>
                </a:lnTo>
                <a:lnTo>
                  <a:pt x="30" y="51"/>
                </a:lnTo>
                <a:lnTo>
                  <a:pt x="32" y="49"/>
                </a:lnTo>
                <a:lnTo>
                  <a:pt x="34" y="48"/>
                </a:lnTo>
                <a:lnTo>
                  <a:pt x="36" y="47"/>
                </a:lnTo>
                <a:lnTo>
                  <a:pt x="39" y="46"/>
                </a:lnTo>
                <a:lnTo>
                  <a:pt x="40" y="44"/>
                </a:lnTo>
                <a:lnTo>
                  <a:pt x="42" y="43"/>
                </a:lnTo>
                <a:lnTo>
                  <a:pt x="43" y="41"/>
                </a:lnTo>
                <a:lnTo>
                  <a:pt x="45" y="39"/>
                </a:lnTo>
                <a:lnTo>
                  <a:pt x="46" y="36"/>
                </a:lnTo>
                <a:lnTo>
                  <a:pt x="46" y="34"/>
                </a:lnTo>
                <a:lnTo>
                  <a:pt x="47" y="32"/>
                </a:lnTo>
                <a:lnTo>
                  <a:pt x="48" y="29"/>
                </a:lnTo>
                <a:lnTo>
                  <a:pt x="48" y="27"/>
                </a:lnTo>
                <a:lnTo>
                  <a:pt x="48" y="24"/>
                </a:lnTo>
                <a:lnTo>
                  <a:pt x="48" y="22"/>
                </a:lnTo>
                <a:lnTo>
                  <a:pt x="47" y="20"/>
                </a:lnTo>
                <a:lnTo>
                  <a:pt x="47" y="17"/>
                </a:lnTo>
                <a:lnTo>
                  <a:pt x="46" y="15"/>
                </a:lnTo>
                <a:lnTo>
                  <a:pt x="45" y="13"/>
                </a:lnTo>
                <a:lnTo>
                  <a:pt x="44" y="10"/>
                </a:lnTo>
                <a:lnTo>
                  <a:pt x="43" y="9"/>
                </a:lnTo>
                <a:lnTo>
                  <a:pt x="41" y="7"/>
                </a:lnTo>
                <a:lnTo>
                  <a:pt x="39" y="5"/>
                </a:lnTo>
                <a:lnTo>
                  <a:pt x="37" y="4"/>
                </a:lnTo>
                <a:lnTo>
                  <a:pt x="35" y="3"/>
                </a:lnTo>
                <a:lnTo>
                  <a:pt x="33" y="2"/>
                </a:lnTo>
                <a:lnTo>
                  <a:pt x="31" y="1"/>
                </a:lnTo>
                <a:lnTo>
                  <a:pt x="29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06" name="Line 898"/>
          <p:cNvSpPr>
            <a:spLocks noChangeShapeType="1"/>
          </p:cNvSpPr>
          <p:nvPr/>
        </p:nvSpPr>
        <p:spPr bwMode="auto">
          <a:xfrm flipH="1">
            <a:off x="2238996" y="3405885"/>
            <a:ext cx="635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07" name="Line 899"/>
          <p:cNvSpPr>
            <a:spLocks noChangeShapeType="1"/>
          </p:cNvSpPr>
          <p:nvPr/>
        </p:nvSpPr>
        <p:spPr bwMode="auto">
          <a:xfrm flipH="1">
            <a:off x="2237409" y="3405885"/>
            <a:ext cx="635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08" name="Freeform 900"/>
          <p:cNvSpPr>
            <a:spLocks/>
          </p:cNvSpPr>
          <p:nvPr/>
        </p:nvSpPr>
        <p:spPr bwMode="auto">
          <a:xfrm>
            <a:off x="2238996" y="3401454"/>
            <a:ext cx="11113" cy="13293"/>
          </a:xfrm>
          <a:custGeom>
            <a:avLst/>
            <a:gdLst>
              <a:gd name="T0" fmla="*/ 0 w 53"/>
              <a:gd name="T1" fmla="*/ 51 h 61"/>
              <a:gd name="T2" fmla="*/ 1 w 53"/>
              <a:gd name="T3" fmla="*/ 53 h 61"/>
              <a:gd name="T4" fmla="*/ 3 w 53"/>
              <a:gd name="T5" fmla="*/ 54 h 61"/>
              <a:gd name="T6" fmla="*/ 5 w 53"/>
              <a:gd name="T7" fmla="*/ 57 h 61"/>
              <a:gd name="T8" fmla="*/ 8 w 53"/>
              <a:gd name="T9" fmla="*/ 58 h 61"/>
              <a:gd name="T10" fmla="*/ 10 w 53"/>
              <a:gd name="T11" fmla="*/ 59 h 61"/>
              <a:gd name="T12" fmla="*/ 13 w 53"/>
              <a:gd name="T13" fmla="*/ 60 h 61"/>
              <a:gd name="T14" fmla="*/ 16 w 53"/>
              <a:gd name="T15" fmla="*/ 61 h 61"/>
              <a:gd name="T16" fmla="*/ 18 w 53"/>
              <a:gd name="T17" fmla="*/ 61 h 61"/>
              <a:gd name="T18" fmla="*/ 21 w 53"/>
              <a:gd name="T19" fmla="*/ 61 h 61"/>
              <a:gd name="T20" fmla="*/ 23 w 53"/>
              <a:gd name="T21" fmla="*/ 61 h 61"/>
              <a:gd name="T22" fmla="*/ 27 w 53"/>
              <a:gd name="T23" fmla="*/ 61 h 61"/>
              <a:gd name="T24" fmla="*/ 29 w 53"/>
              <a:gd name="T25" fmla="*/ 60 h 61"/>
              <a:gd name="T26" fmla="*/ 31 w 53"/>
              <a:gd name="T27" fmla="*/ 60 h 61"/>
              <a:gd name="T28" fmla="*/ 34 w 53"/>
              <a:gd name="T29" fmla="*/ 59 h 61"/>
              <a:gd name="T30" fmla="*/ 36 w 53"/>
              <a:gd name="T31" fmla="*/ 58 h 61"/>
              <a:gd name="T32" fmla="*/ 39 w 53"/>
              <a:gd name="T33" fmla="*/ 57 h 61"/>
              <a:gd name="T34" fmla="*/ 41 w 53"/>
              <a:gd name="T35" fmla="*/ 54 h 61"/>
              <a:gd name="T36" fmla="*/ 43 w 53"/>
              <a:gd name="T37" fmla="*/ 52 h 61"/>
              <a:gd name="T38" fmla="*/ 45 w 53"/>
              <a:gd name="T39" fmla="*/ 51 h 61"/>
              <a:gd name="T40" fmla="*/ 46 w 53"/>
              <a:gd name="T41" fmla="*/ 49 h 61"/>
              <a:gd name="T42" fmla="*/ 48 w 53"/>
              <a:gd name="T43" fmla="*/ 47 h 61"/>
              <a:gd name="T44" fmla="*/ 49 w 53"/>
              <a:gd name="T45" fmla="*/ 45 h 61"/>
              <a:gd name="T46" fmla="*/ 50 w 53"/>
              <a:gd name="T47" fmla="*/ 41 h 61"/>
              <a:gd name="T48" fmla="*/ 52 w 53"/>
              <a:gd name="T49" fmla="*/ 39 h 61"/>
              <a:gd name="T50" fmla="*/ 53 w 53"/>
              <a:gd name="T51" fmla="*/ 36 h 61"/>
              <a:gd name="T52" fmla="*/ 53 w 53"/>
              <a:gd name="T53" fmla="*/ 34 h 61"/>
              <a:gd name="T54" fmla="*/ 53 w 53"/>
              <a:gd name="T55" fmla="*/ 32 h 61"/>
              <a:gd name="T56" fmla="*/ 53 w 53"/>
              <a:gd name="T57" fmla="*/ 28 h 61"/>
              <a:gd name="T58" fmla="*/ 53 w 53"/>
              <a:gd name="T59" fmla="*/ 26 h 61"/>
              <a:gd name="T60" fmla="*/ 52 w 53"/>
              <a:gd name="T61" fmla="*/ 23 h 61"/>
              <a:gd name="T62" fmla="*/ 52 w 53"/>
              <a:gd name="T63" fmla="*/ 21 h 61"/>
              <a:gd name="T64" fmla="*/ 50 w 53"/>
              <a:gd name="T65" fmla="*/ 18 h 61"/>
              <a:gd name="T66" fmla="*/ 49 w 53"/>
              <a:gd name="T67" fmla="*/ 15 h 61"/>
              <a:gd name="T68" fmla="*/ 47 w 53"/>
              <a:gd name="T69" fmla="*/ 13 h 61"/>
              <a:gd name="T70" fmla="*/ 46 w 53"/>
              <a:gd name="T71" fmla="*/ 11 h 61"/>
              <a:gd name="T72" fmla="*/ 44 w 53"/>
              <a:gd name="T73" fmla="*/ 9 h 61"/>
              <a:gd name="T74" fmla="*/ 43 w 53"/>
              <a:gd name="T75" fmla="*/ 7 h 61"/>
              <a:gd name="T76" fmla="*/ 41 w 53"/>
              <a:gd name="T77" fmla="*/ 6 h 61"/>
              <a:gd name="T78" fmla="*/ 39 w 53"/>
              <a:gd name="T79" fmla="*/ 3 h 61"/>
              <a:gd name="T80" fmla="*/ 35 w 53"/>
              <a:gd name="T81" fmla="*/ 2 h 61"/>
              <a:gd name="T82" fmla="*/ 33 w 53"/>
              <a:gd name="T83" fmla="*/ 1 h 61"/>
              <a:gd name="T84" fmla="*/ 31 w 53"/>
              <a:gd name="T85" fmla="*/ 0 h 61"/>
              <a:gd name="T86" fmla="*/ 28 w 53"/>
              <a:gd name="T87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3" h="61">
                <a:moveTo>
                  <a:pt x="0" y="51"/>
                </a:moveTo>
                <a:lnTo>
                  <a:pt x="1" y="53"/>
                </a:lnTo>
                <a:lnTo>
                  <a:pt x="3" y="54"/>
                </a:lnTo>
                <a:lnTo>
                  <a:pt x="5" y="57"/>
                </a:lnTo>
                <a:lnTo>
                  <a:pt x="8" y="58"/>
                </a:lnTo>
                <a:lnTo>
                  <a:pt x="10" y="59"/>
                </a:lnTo>
                <a:lnTo>
                  <a:pt x="13" y="60"/>
                </a:lnTo>
                <a:lnTo>
                  <a:pt x="16" y="61"/>
                </a:lnTo>
                <a:lnTo>
                  <a:pt x="18" y="61"/>
                </a:lnTo>
                <a:lnTo>
                  <a:pt x="21" y="61"/>
                </a:lnTo>
                <a:lnTo>
                  <a:pt x="23" y="61"/>
                </a:lnTo>
                <a:lnTo>
                  <a:pt x="27" y="61"/>
                </a:lnTo>
                <a:lnTo>
                  <a:pt x="29" y="60"/>
                </a:lnTo>
                <a:lnTo>
                  <a:pt x="31" y="60"/>
                </a:lnTo>
                <a:lnTo>
                  <a:pt x="34" y="59"/>
                </a:lnTo>
                <a:lnTo>
                  <a:pt x="36" y="58"/>
                </a:lnTo>
                <a:lnTo>
                  <a:pt x="39" y="57"/>
                </a:lnTo>
                <a:lnTo>
                  <a:pt x="41" y="54"/>
                </a:lnTo>
                <a:lnTo>
                  <a:pt x="43" y="52"/>
                </a:lnTo>
                <a:lnTo>
                  <a:pt x="45" y="51"/>
                </a:lnTo>
                <a:lnTo>
                  <a:pt x="46" y="49"/>
                </a:lnTo>
                <a:lnTo>
                  <a:pt x="48" y="47"/>
                </a:lnTo>
                <a:lnTo>
                  <a:pt x="49" y="45"/>
                </a:lnTo>
                <a:lnTo>
                  <a:pt x="50" y="41"/>
                </a:lnTo>
                <a:lnTo>
                  <a:pt x="52" y="39"/>
                </a:lnTo>
                <a:lnTo>
                  <a:pt x="53" y="36"/>
                </a:lnTo>
                <a:lnTo>
                  <a:pt x="53" y="34"/>
                </a:lnTo>
                <a:lnTo>
                  <a:pt x="53" y="32"/>
                </a:lnTo>
                <a:lnTo>
                  <a:pt x="53" y="28"/>
                </a:lnTo>
                <a:lnTo>
                  <a:pt x="53" y="26"/>
                </a:lnTo>
                <a:lnTo>
                  <a:pt x="52" y="23"/>
                </a:lnTo>
                <a:lnTo>
                  <a:pt x="52" y="21"/>
                </a:lnTo>
                <a:lnTo>
                  <a:pt x="50" y="18"/>
                </a:lnTo>
                <a:lnTo>
                  <a:pt x="49" y="15"/>
                </a:lnTo>
                <a:lnTo>
                  <a:pt x="47" y="13"/>
                </a:lnTo>
                <a:lnTo>
                  <a:pt x="46" y="11"/>
                </a:lnTo>
                <a:lnTo>
                  <a:pt x="44" y="9"/>
                </a:lnTo>
                <a:lnTo>
                  <a:pt x="43" y="7"/>
                </a:lnTo>
                <a:lnTo>
                  <a:pt x="41" y="6"/>
                </a:lnTo>
                <a:lnTo>
                  <a:pt x="39" y="3"/>
                </a:lnTo>
                <a:lnTo>
                  <a:pt x="35" y="2"/>
                </a:lnTo>
                <a:lnTo>
                  <a:pt x="33" y="1"/>
                </a:lnTo>
                <a:lnTo>
                  <a:pt x="31" y="0"/>
                </a:lnTo>
                <a:lnTo>
                  <a:pt x="28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09" name="Line 901"/>
          <p:cNvSpPr>
            <a:spLocks noChangeShapeType="1"/>
          </p:cNvSpPr>
          <p:nvPr/>
        </p:nvSpPr>
        <p:spPr bwMode="auto">
          <a:xfrm flipH="1">
            <a:off x="2237409" y="3407362"/>
            <a:ext cx="1588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10" name="Line 902"/>
          <p:cNvSpPr>
            <a:spLocks noChangeShapeType="1"/>
          </p:cNvSpPr>
          <p:nvPr/>
        </p:nvSpPr>
        <p:spPr bwMode="auto">
          <a:xfrm flipH="1">
            <a:off x="2237409" y="3407362"/>
            <a:ext cx="0" cy="59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11" name="Line 903"/>
          <p:cNvSpPr>
            <a:spLocks noChangeShapeType="1"/>
          </p:cNvSpPr>
          <p:nvPr/>
        </p:nvSpPr>
        <p:spPr bwMode="auto">
          <a:xfrm>
            <a:off x="2234234" y="3413270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12" name="Line 904"/>
          <p:cNvSpPr>
            <a:spLocks noChangeShapeType="1"/>
          </p:cNvSpPr>
          <p:nvPr/>
        </p:nvSpPr>
        <p:spPr bwMode="auto">
          <a:xfrm flipH="1" flipV="1">
            <a:off x="2034209" y="3407362"/>
            <a:ext cx="60325" cy="16394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13" name="Freeform 905"/>
          <p:cNvSpPr>
            <a:spLocks/>
          </p:cNvSpPr>
          <p:nvPr/>
        </p:nvSpPr>
        <p:spPr bwMode="auto">
          <a:xfrm>
            <a:off x="2094534" y="3571301"/>
            <a:ext cx="31750" cy="17723"/>
          </a:xfrm>
          <a:custGeom>
            <a:avLst/>
            <a:gdLst>
              <a:gd name="T0" fmla="*/ 0 w 139"/>
              <a:gd name="T1" fmla="*/ 0 h 79"/>
              <a:gd name="T2" fmla="*/ 5 w 139"/>
              <a:gd name="T3" fmla="*/ 12 h 79"/>
              <a:gd name="T4" fmla="*/ 11 w 139"/>
              <a:gd name="T5" fmla="*/ 23 h 79"/>
              <a:gd name="T6" fmla="*/ 18 w 139"/>
              <a:gd name="T7" fmla="*/ 33 h 79"/>
              <a:gd name="T8" fmla="*/ 25 w 139"/>
              <a:gd name="T9" fmla="*/ 43 h 79"/>
              <a:gd name="T10" fmla="*/ 35 w 139"/>
              <a:gd name="T11" fmla="*/ 51 h 79"/>
              <a:gd name="T12" fmla="*/ 45 w 139"/>
              <a:gd name="T13" fmla="*/ 59 h 79"/>
              <a:gd name="T14" fmla="*/ 55 w 139"/>
              <a:gd name="T15" fmla="*/ 65 h 79"/>
              <a:gd name="T16" fmla="*/ 66 w 139"/>
              <a:gd name="T17" fmla="*/ 71 h 79"/>
              <a:gd name="T18" fmla="*/ 78 w 139"/>
              <a:gd name="T19" fmla="*/ 75 h 79"/>
              <a:gd name="T20" fmla="*/ 90 w 139"/>
              <a:gd name="T21" fmla="*/ 77 h 79"/>
              <a:gd name="T22" fmla="*/ 102 w 139"/>
              <a:gd name="T23" fmla="*/ 79 h 79"/>
              <a:gd name="T24" fmla="*/ 114 w 139"/>
              <a:gd name="T25" fmla="*/ 79 h 79"/>
              <a:gd name="T26" fmla="*/ 127 w 139"/>
              <a:gd name="T27" fmla="*/ 78 h 79"/>
              <a:gd name="T28" fmla="*/ 139 w 139"/>
              <a:gd name="T29" fmla="*/ 7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9" h="79">
                <a:moveTo>
                  <a:pt x="0" y="0"/>
                </a:moveTo>
                <a:lnTo>
                  <a:pt x="5" y="12"/>
                </a:lnTo>
                <a:lnTo>
                  <a:pt x="11" y="23"/>
                </a:lnTo>
                <a:lnTo>
                  <a:pt x="18" y="33"/>
                </a:lnTo>
                <a:lnTo>
                  <a:pt x="25" y="43"/>
                </a:lnTo>
                <a:lnTo>
                  <a:pt x="35" y="51"/>
                </a:lnTo>
                <a:lnTo>
                  <a:pt x="45" y="59"/>
                </a:lnTo>
                <a:lnTo>
                  <a:pt x="55" y="65"/>
                </a:lnTo>
                <a:lnTo>
                  <a:pt x="66" y="71"/>
                </a:lnTo>
                <a:lnTo>
                  <a:pt x="78" y="75"/>
                </a:lnTo>
                <a:lnTo>
                  <a:pt x="90" y="77"/>
                </a:lnTo>
                <a:lnTo>
                  <a:pt x="102" y="79"/>
                </a:lnTo>
                <a:lnTo>
                  <a:pt x="114" y="79"/>
                </a:lnTo>
                <a:lnTo>
                  <a:pt x="127" y="78"/>
                </a:lnTo>
                <a:lnTo>
                  <a:pt x="139" y="76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14" name="Line 908"/>
          <p:cNvSpPr>
            <a:spLocks noChangeShapeType="1"/>
          </p:cNvSpPr>
          <p:nvPr/>
        </p:nvSpPr>
        <p:spPr bwMode="auto">
          <a:xfrm>
            <a:off x="2142159" y="3679118"/>
            <a:ext cx="58738" cy="16246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15" name="Line 909"/>
          <p:cNvSpPr>
            <a:spLocks noChangeShapeType="1"/>
          </p:cNvSpPr>
          <p:nvPr/>
        </p:nvSpPr>
        <p:spPr bwMode="auto">
          <a:xfrm>
            <a:off x="2200896" y="3841581"/>
            <a:ext cx="15875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16" name="Line 910"/>
          <p:cNvSpPr>
            <a:spLocks noChangeShapeType="1"/>
          </p:cNvSpPr>
          <p:nvPr/>
        </p:nvSpPr>
        <p:spPr bwMode="auto">
          <a:xfrm flipV="1">
            <a:off x="2216771" y="3813519"/>
            <a:ext cx="149225" cy="3544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17" name="Line 911"/>
          <p:cNvSpPr>
            <a:spLocks noChangeShapeType="1"/>
          </p:cNvSpPr>
          <p:nvPr/>
        </p:nvSpPr>
        <p:spPr bwMode="auto">
          <a:xfrm flipV="1">
            <a:off x="2365996" y="3807611"/>
            <a:ext cx="26988" cy="59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18" name="Line 912"/>
          <p:cNvSpPr>
            <a:spLocks noChangeShapeType="1"/>
          </p:cNvSpPr>
          <p:nvPr/>
        </p:nvSpPr>
        <p:spPr bwMode="auto">
          <a:xfrm flipV="1">
            <a:off x="2497759" y="3741149"/>
            <a:ext cx="176213" cy="4283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19" name="Line 913"/>
          <p:cNvSpPr>
            <a:spLocks noChangeShapeType="1"/>
          </p:cNvSpPr>
          <p:nvPr/>
        </p:nvSpPr>
        <p:spPr bwMode="auto">
          <a:xfrm>
            <a:off x="2143746" y="3677641"/>
            <a:ext cx="58738" cy="16394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20" name="Freeform 914"/>
          <p:cNvSpPr>
            <a:spLocks/>
          </p:cNvSpPr>
          <p:nvPr/>
        </p:nvSpPr>
        <p:spPr bwMode="auto">
          <a:xfrm>
            <a:off x="2140571" y="3648102"/>
            <a:ext cx="17463" cy="31016"/>
          </a:xfrm>
          <a:custGeom>
            <a:avLst/>
            <a:gdLst>
              <a:gd name="T0" fmla="*/ 81 w 81"/>
              <a:gd name="T1" fmla="*/ 0 h 149"/>
              <a:gd name="T2" fmla="*/ 69 w 81"/>
              <a:gd name="T3" fmla="*/ 4 h 149"/>
              <a:gd name="T4" fmla="*/ 58 w 81"/>
              <a:gd name="T5" fmla="*/ 10 h 149"/>
              <a:gd name="T6" fmla="*/ 49 w 81"/>
              <a:gd name="T7" fmla="*/ 16 h 149"/>
              <a:gd name="T8" fmla="*/ 39 w 81"/>
              <a:gd name="T9" fmla="*/ 24 h 149"/>
              <a:gd name="T10" fmla="*/ 30 w 81"/>
              <a:gd name="T11" fmla="*/ 33 h 149"/>
              <a:gd name="T12" fmla="*/ 22 w 81"/>
              <a:gd name="T13" fmla="*/ 42 h 149"/>
              <a:gd name="T14" fmla="*/ 15 w 81"/>
              <a:gd name="T15" fmla="*/ 52 h 149"/>
              <a:gd name="T16" fmla="*/ 10 w 81"/>
              <a:gd name="T17" fmla="*/ 64 h 149"/>
              <a:gd name="T18" fmla="*/ 5 w 81"/>
              <a:gd name="T19" fmla="*/ 75 h 149"/>
              <a:gd name="T20" fmla="*/ 2 w 81"/>
              <a:gd name="T21" fmla="*/ 87 h 149"/>
              <a:gd name="T22" fmla="*/ 0 w 81"/>
              <a:gd name="T23" fmla="*/ 100 h 149"/>
              <a:gd name="T24" fmla="*/ 0 w 81"/>
              <a:gd name="T25" fmla="*/ 112 h 149"/>
              <a:gd name="T26" fmla="*/ 0 w 81"/>
              <a:gd name="T27" fmla="*/ 124 h 149"/>
              <a:gd name="T28" fmla="*/ 2 w 81"/>
              <a:gd name="T29" fmla="*/ 137 h 149"/>
              <a:gd name="T30" fmla="*/ 5 w 81"/>
              <a:gd name="T31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1" h="149">
                <a:moveTo>
                  <a:pt x="81" y="0"/>
                </a:moveTo>
                <a:lnTo>
                  <a:pt x="69" y="4"/>
                </a:lnTo>
                <a:lnTo>
                  <a:pt x="58" y="10"/>
                </a:lnTo>
                <a:lnTo>
                  <a:pt x="49" y="16"/>
                </a:lnTo>
                <a:lnTo>
                  <a:pt x="39" y="24"/>
                </a:lnTo>
                <a:lnTo>
                  <a:pt x="30" y="33"/>
                </a:lnTo>
                <a:lnTo>
                  <a:pt x="22" y="42"/>
                </a:lnTo>
                <a:lnTo>
                  <a:pt x="15" y="52"/>
                </a:lnTo>
                <a:lnTo>
                  <a:pt x="10" y="64"/>
                </a:lnTo>
                <a:lnTo>
                  <a:pt x="5" y="75"/>
                </a:lnTo>
                <a:lnTo>
                  <a:pt x="2" y="87"/>
                </a:lnTo>
                <a:lnTo>
                  <a:pt x="0" y="100"/>
                </a:lnTo>
                <a:lnTo>
                  <a:pt x="0" y="112"/>
                </a:lnTo>
                <a:lnTo>
                  <a:pt x="0" y="124"/>
                </a:lnTo>
                <a:lnTo>
                  <a:pt x="2" y="137"/>
                </a:lnTo>
                <a:lnTo>
                  <a:pt x="5" y="149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21" name="Freeform 915"/>
          <p:cNvSpPr>
            <a:spLocks/>
          </p:cNvSpPr>
          <p:nvPr/>
        </p:nvSpPr>
        <p:spPr bwMode="auto">
          <a:xfrm>
            <a:off x="2142159" y="3649579"/>
            <a:ext cx="15875" cy="28062"/>
          </a:xfrm>
          <a:custGeom>
            <a:avLst/>
            <a:gdLst>
              <a:gd name="T0" fmla="*/ 68 w 68"/>
              <a:gd name="T1" fmla="*/ 0 h 135"/>
              <a:gd name="T2" fmla="*/ 57 w 68"/>
              <a:gd name="T3" fmla="*/ 5 h 135"/>
              <a:gd name="T4" fmla="*/ 47 w 68"/>
              <a:gd name="T5" fmla="*/ 11 h 135"/>
              <a:gd name="T6" fmla="*/ 37 w 68"/>
              <a:gd name="T7" fmla="*/ 18 h 135"/>
              <a:gd name="T8" fmla="*/ 29 w 68"/>
              <a:gd name="T9" fmla="*/ 26 h 135"/>
              <a:gd name="T10" fmla="*/ 21 w 68"/>
              <a:gd name="T11" fmla="*/ 36 h 135"/>
              <a:gd name="T12" fmla="*/ 15 w 68"/>
              <a:gd name="T13" fmla="*/ 45 h 135"/>
              <a:gd name="T14" fmla="*/ 9 w 68"/>
              <a:gd name="T15" fmla="*/ 55 h 135"/>
              <a:gd name="T16" fmla="*/ 5 w 68"/>
              <a:gd name="T17" fmla="*/ 66 h 135"/>
              <a:gd name="T18" fmla="*/ 2 w 68"/>
              <a:gd name="T19" fmla="*/ 78 h 135"/>
              <a:gd name="T20" fmla="*/ 0 w 68"/>
              <a:gd name="T21" fmla="*/ 89 h 135"/>
              <a:gd name="T22" fmla="*/ 0 w 68"/>
              <a:gd name="T23" fmla="*/ 101 h 135"/>
              <a:gd name="T24" fmla="*/ 1 w 68"/>
              <a:gd name="T25" fmla="*/ 113 h 135"/>
              <a:gd name="T26" fmla="*/ 2 w 68"/>
              <a:gd name="T27" fmla="*/ 124 h 135"/>
              <a:gd name="T28" fmla="*/ 5 w 68"/>
              <a:gd name="T29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8" h="135">
                <a:moveTo>
                  <a:pt x="68" y="0"/>
                </a:moveTo>
                <a:lnTo>
                  <a:pt x="57" y="5"/>
                </a:lnTo>
                <a:lnTo>
                  <a:pt x="47" y="11"/>
                </a:lnTo>
                <a:lnTo>
                  <a:pt x="37" y="18"/>
                </a:lnTo>
                <a:lnTo>
                  <a:pt x="29" y="26"/>
                </a:lnTo>
                <a:lnTo>
                  <a:pt x="21" y="36"/>
                </a:lnTo>
                <a:lnTo>
                  <a:pt x="15" y="45"/>
                </a:lnTo>
                <a:lnTo>
                  <a:pt x="9" y="55"/>
                </a:lnTo>
                <a:lnTo>
                  <a:pt x="5" y="66"/>
                </a:lnTo>
                <a:lnTo>
                  <a:pt x="2" y="78"/>
                </a:lnTo>
                <a:lnTo>
                  <a:pt x="0" y="89"/>
                </a:lnTo>
                <a:lnTo>
                  <a:pt x="0" y="101"/>
                </a:lnTo>
                <a:lnTo>
                  <a:pt x="1" y="113"/>
                </a:lnTo>
                <a:lnTo>
                  <a:pt x="2" y="124"/>
                </a:lnTo>
                <a:lnTo>
                  <a:pt x="5" y="135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22" name="Freeform 916"/>
          <p:cNvSpPr>
            <a:spLocks/>
          </p:cNvSpPr>
          <p:nvPr/>
        </p:nvSpPr>
        <p:spPr bwMode="auto">
          <a:xfrm>
            <a:off x="2267571" y="3659917"/>
            <a:ext cx="30163" cy="44308"/>
          </a:xfrm>
          <a:custGeom>
            <a:avLst/>
            <a:gdLst>
              <a:gd name="T0" fmla="*/ 134 w 134"/>
              <a:gd name="T1" fmla="*/ 188 h 210"/>
              <a:gd name="T2" fmla="*/ 86 w 134"/>
              <a:gd name="T3" fmla="*/ 0 h 210"/>
              <a:gd name="T4" fmla="*/ 0 w 134"/>
              <a:gd name="T5" fmla="*/ 22 h 210"/>
              <a:gd name="T6" fmla="*/ 47 w 134"/>
              <a:gd name="T7" fmla="*/ 210 h 210"/>
              <a:gd name="T8" fmla="*/ 134 w 134"/>
              <a:gd name="T9" fmla="*/ 188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210">
                <a:moveTo>
                  <a:pt x="134" y="188"/>
                </a:moveTo>
                <a:lnTo>
                  <a:pt x="86" y="0"/>
                </a:lnTo>
                <a:lnTo>
                  <a:pt x="0" y="22"/>
                </a:lnTo>
                <a:lnTo>
                  <a:pt x="47" y="210"/>
                </a:lnTo>
                <a:lnTo>
                  <a:pt x="134" y="18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23" name="Freeform 917"/>
          <p:cNvSpPr>
            <a:spLocks/>
          </p:cNvSpPr>
          <p:nvPr/>
        </p:nvSpPr>
        <p:spPr bwMode="auto">
          <a:xfrm>
            <a:off x="2256459" y="3620041"/>
            <a:ext cx="30163" cy="44308"/>
          </a:xfrm>
          <a:custGeom>
            <a:avLst/>
            <a:gdLst>
              <a:gd name="T0" fmla="*/ 133 w 133"/>
              <a:gd name="T1" fmla="*/ 187 h 209"/>
              <a:gd name="T2" fmla="*/ 85 w 133"/>
              <a:gd name="T3" fmla="*/ 0 h 209"/>
              <a:gd name="T4" fmla="*/ 0 w 133"/>
              <a:gd name="T5" fmla="*/ 22 h 209"/>
              <a:gd name="T6" fmla="*/ 47 w 133"/>
              <a:gd name="T7" fmla="*/ 209 h 209"/>
              <a:gd name="T8" fmla="*/ 133 w 133"/>
              <a:gd name="T9" fmla="*/ 187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209">
                <a:moveTo>
                  <a:pt x="133" y="187"/>
                </a:moveTo>
                <a:lnTo>
                  <a:pt x="85" y="0"/>
                </a:lnTo>
                <a:lnTo>
                  <a:pt x="0" y="22"/>
                </a:lnTo>
                <a:lnTo>
                  <a:pt x="47" y="209"/>
                </a:lnTo>
                <a:lnTo>
                  <a:pt x="133" y="18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24" name="Freeform 918"/>
          <p:cNvSpPr>
            <a:spLocks/>
          </p:cNvSpPr>
          <p:nvPr/>
        </p:nvSpPr>
        <p:spPr bwMode="auto">
          <a:xfrm>
            <a:off x="2232646" y="3760349"/>
            <a:ext cx="30163" cy="44308"/>
          </a:xfrm>
          <a:custGeom>
            <a:avLst/>
            <a:gdLst>
              <a:gd name="T0" fmla="*/ 134 w 134"/>
              <a:gd name="T1" fmla="*/ 188 h 210"/>
              <a:gd name="T2" fmla="*/ 87 w 134"/>
              <a:gd name="T3" fmla="*/ 0 h 210"/>
              <a:gd name="T4" fmla="*/ 0 w 134"/>
              <a:gd name="T5" fmla="*/ 22 h 210"/>
              <a:gd name="T6" fmla="*/ 48 w 134"/>
              <a:gd name="T7" fmla="*/ 210 h 210"/>
              <a:gd name="T8" fmla="*/ 134 w 134"/>
              <a:gd name="T9" fmla="*/ 188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210">
                <a:moveTo>
                  <a:pt x="134" y="188"/>
                </a:moveTo>
                <a:lnTo>
                  <a:pt x="87" y="0"/>
                </a:lnTo>
                <a:lnTo>
                  <a:pt x="0" y="22"/>
                </a:lnTo>
                <a:lnTo>
                  <a:pt x="48" y="210"/>
                </a:lnTo>
                <a:lnTo>
                  <a:pt x="134" y="18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25" name="Freeform 919"/>
          <p:cNvSpPr>
            <a:spLocks/>
          </p:cNvSpPr>
          <p:nvPr/>
        </p:nvSpPr>
        <p:spPr bwMode="auto">
          <a:xfrm>
            <a:off x="2291384" y="3747057"/>
            <a:ext cx="30163" cy="44308"/>
          </a:xfrm>
          <a:custGeom>
            <a:avLst/>
            <a:gdLst>
              <a:gd name="T0" fmla="*/ 134 w 134"/>
              <a:gd name="T1" fmla="*/ 188 h 210"/>
              <a:gd name="T2" fmla="*/ 86 w 134"/>
              <a:gd name="T3" fmla="*/ 0 h 210"/>
              <a:gd name="T4" fmla="*/ 0 w 134"/>
              <a:gd name="T5" fmla="*/ 22 h 210"/>
              <a:gd name="T6" fmla="*/ 47 w 134"/>
              <a:gd name="T7" fmla="*/ 210 h 210"/>
              <a:gd name="T8" fmla="*/ 134 w 134"/>
              <a:gd name="T9" fmla="*/ 188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210">
                <a:moveTo>
                  <a:pt x="134" y="188"/>
                </a:moveTo>
                <a:lnTo>
                  <a:pt x="86" y="0"/>
                </a:lnTo>
                <a:lnTo>
                  <a:pt x="0" y="22"/>
                </a:lnTo>
                <a:lnTo>
                  <a:pt x="47" y="210"/>
                </a:lnTo>
                <a:lnTo>
                  <a:pt x="134" y="18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26" name="Line 921"/>
          <p:cNvSpPr>
            <a:spLocks noChangeShapeType="1"/>
          </p:cNvSpPr>
          <p:nvPr/>
        </p:nvSpPr>
        <p:spPr bwMode="auto">
          <a:xfrm flipV="1">
            <a:off x="2216771" y="3812042"/>
            <a:ext cx="149225" cy="3544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27" name="Line 922"/>
          <p:cNvSpPr>
            <a:spLocks noChangeShapeType="1"/>
          </p:cNvSpPr>
          <p:nvPr/>
        </p:nvSpPr>
        <p:spPr bwMode="auto">
          <a:xfrm flipV="1">
            <a:off x="2365996" y="3806134"/>
            <a:ext cx="26988" cy="59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28" name="Line 923"/>
          <p:cNvSpPr>
            <a:spLocks noChangeShapeType="1"/>
          </p:cNvSpPr>
          <p:nvPr/>
        </p:nvSpPr>
        <p:spPr bwMode="auto">
          <a:xfrm flipV="1">
            <a:off x="2497759" y="3739672"/>
            <a:ext cx="176213" cy="4283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29" name="Freeform 925"/>
          <p:cNvSpPr>
            <a:spLocks/>
          </p:cNvSpPr>
          <p:nvPr/>
        </p:nvSpPr>
        <p:spPr bwMode="auto">
          <a:xfrm>
            <a:off x="2119934" y="3500408"/>
            <a:ext cx="30163" cy="44308"/>
          </a:xfrm>
          <a:custGeom>
            <a:avLst/>
            <a:gdLst>
              <a:gd name="T0" fmla="*/ 87 w 133"/>
              <a:gd name="T1" fmla="*/ 0 h 209"/>
              <a:gd name="T2" fmla="*/ 133 w 133"/>
              <a:gd name="T3" fmla="*/ 188 h 209"/>
              <a:gd name="T4" fmla="*/ 48 w 133"/>
              <a:gd name="T5" fmla="*/ 209 h 209"/>
              <a:gd name="T6" fmla="*/ 0 w 133"/>
              <a:gd name="T7" fmla="*/ 22 h 209"/>
              <a:gd name="T8" fmla="*/ 87 w 133"/>
              <a:gd name="T9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209">
                <a:moveTo>
                  <a:pt x="87" y="0"/>
                </a:moveTo>
                <a:lnTo>
                  <a:pt x="133" y="188"/>
                </a:lnTo>
                <a:lnTo>
                  <a:pt x="48" y="209"/>
                </a:lnTo>
                <a:lnTo>
                  <a:pt x="0" y="22"/>
                </a:lnTo>
                <a:lnTo>
                  <a:pt x="87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30" name="Freeform 926"/>
          <p:cNvSpPr>
            <a:spLocks/>
          </p:cNvSpPr>
          <p:nvPr/>
        </p:nvSpPr>
        <p:spPr bwMode="auto">
          <a:xfrm>
            <a:off x="2096121" y="3413270"/>
            <a:ext cx="30163" cy="44308"/>
          </a:xfrm>
          <a:custGeom>
            <a:avLst/>
            <a:gdLst>
              <a:gd name="T0" fmla="*/ 87 w 133"/>
              <a:gd name="T1" fmla="*/ 0 h 210"/>
              <a:gd name="T2" fmla="*/ 133 w 133"/>
              <a:gd name="T3" fmla="*/ 188 h 210"/>
              <a:gd name="T4" fmla="*/ 48 w 133"/>
              <a:gd name="T5" fmla="*/ 210 h 210"/>
              <a:gd name="T6" fmla="*/ 0 w 133"/>
              <a:gd name="T7" fmla="*/ 22 h 210"/>
              <a:gd name="T8" fmla="*/ 87 w 133"/>
              <a:gd name="T9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210">
                <a:moveTo>
                  <a:pt x="87" y="0"/>
                </a:moveTo>
                <a:lnTo>
                  <a:pt x="133" y="188"/>
                </a:lnTo>
                <a:lnTo>
                  <a:pt x="48" y="210"/>
                </a:lnTo>
                <a:lnTo>
                  <a:pt x="0" y="22"/>
                </a:lnTo>
                <a:lnTo>
                  <a:pt x="87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31" name="Freeform 927"/>
          <p:cNvSpPr>
            <a:spLocks/>
          </p:cNvSpPr>
          <p:nvPr/>
        </p:nvSpPr>
        <p:spPr bwMode="auto">
          <a:xfrm>
            <a:off x="2197721" y="3633333"/>
            <a:ext cx="30163" cy="44308"/>
          </a:xfrm>
          <a:custGeom>
            <a:avLst/>
            <a:gdLst>
              <a:gd name="T0" fmla="*/ 133 w 133"/>
              <a:gd name="T1" fmla="*/ 187 h 209"/>
              <a:gd name="T2" fmla="*/ 86 w 133"/>
              <a:gd name="T3" fmla="*/ 0 h 209"/>
              <a:gd name="T4" fmla="*/ 0 w 133"/>
              <a:gd name="T5" fmla="*/ 22 h 209"/>
              <a:gd name="T6" fmla="*/ 47 w 133"/>
              <a:gd name="T7" fmla="*/ 209 h 209"/>
              <a:gd name="T8" fmla="*/ 133 w 133"/>
              <a:gd name="T9" fmla="*/ 187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209">
                <a:moveTo>
                  <a:pt x="133" y="187"/>
                </a:moveTo>
                <a:lnTo>
                  <a:pt x="86" y="0"/>
                </a:lnTo>
                <a:lnTo>
                  <a:pt x="0" y="22"/>
                </a:lnTo>
                <a:lnTo>
                  <a:pt x="47" y="209"/>
                </a:lnTo>
                <a:lnTo>
                  <a:pt x="133" y="18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32" name="Line 928"/>
          <p:cNvSpPr>
            <a:spLocks noChangeShapeType="1"/>
          </p:cNvSpPr>
          <p:nvPr/>
        </p:nvSpPr>
        <p:spPr bwMode="auto">
          <a:xfrm>
            <a:off x="2305671" y="3321700"/>
            <a:ext cx="11113" cy="443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33" name="Freeform 929"/>
          <p:cNvSpPr>
            <a:spLocks/>
          </p:cNvSpPr>
          <p:nvPr/>
        </p:nvSpPr>
        <p:spPr bwMode="auto">
          <a:xfrm>
            <a:off x="2256459" y="3467916"/>
            <a:ext cx="30163" cy="44308"/>
          </a:xfrm>
          <a:custGeom>
            <a:avLst/>
            <a:gdLst>
              <a:gd name="T0" fmla="*/ 86 w 133"/>
              <a:gd name="T1" fmla="*/ 0 h 210"/>
              <a:gd name="T2" fmla="*/ 133 w 133"/>
              <a:gd name="T3" fmla="*/ 188 h 210"/>
              <a:gd name="T4" fmla="*/ 47 w 133"/>
              <a:gd name="T5" fmla="*/ 210 h 210"/>
              <a:gd name="T6" fmla="*/ 0 w 133"/>
              <a:gd name="T7" fmla="*/ 22 h 210"/>
              <a:gd name="T8" fmla="*/ 86 w 133"/>
              <a:gd name="T9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210">
                <a:moveTo>
                  <a:pt x="86" y="0"/>
                </a:moveTo>
                <a:lnTo>
                  <a:pt x="133" y="188"/>
                </a:lnTo>
                <a:lnTo>
                  <a:pt x="47" y="210"/>
                </a:lnTo>
                <a:lnTo>
                  <a:pt x="0" y="22"/>
                </a:lnTo>
                <a:lnTo>
                  <a:pt x="86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34" name="Freeform 930"/>
          <p:cNvSpPr>
            <a:spLocks/>
          </p:cNvSpPr>
          <p:nvPr/>
        </p:nvSpPr>
        <p:spPr bwMode="auto">
          <a:xfrm>
            <a:off x="2267571" y="3507794"/>
            <a:ext cx="30163" cy="44308"/>
          </a:xfrm>
          <a:custGeom>
            <a:avLst/>
            <a:gdLst>
              <a:gd name="T0" fmla="*/ 86 w 134"/>
              <a:gd name="T1" fmla="*/ 0 h 209"/>
              <a:gd name="T2" fmla="*/ 134 w 134"/>
              <a:gd name="T3" fmla="*/ 187 h 209"/>
              <a:gd name="T4" fmla="*/ 48 w 134"/>
              <a:gd name="T5" fmla="*/ 209 h 209"/>
              <a:gd name="T6" fmla="*/ 0 w 134"/>
              <a:gd name="T7" fmla="*/ 22 h 209"/>
              <a:gd name="T8" fmla="*/ 86 w 134"/>
              <a:gd name="T9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209">
                <a:moveTo>
                  <a:pt x="86" y="0"/>
                </a:moveTo>
                <a:lnTo>
                  <a:pt x="134" y="187"/>
                </a:lnTo>
                <a:lnTo>
                  <a:pt x="48" y="209"/>
                </a:lnTo>
                <a:lnTo>
                  <a:pt x="0" y="22"/>
                </a:lnTo>
                <a:lnTo>
                  <a:pt x="86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35" name="Freeform 931"/>
          <p:cNvSpPr>
            <a:spLocks/>
          </p:cNvSpPr>
          <p:nvPr/>
        </p:nvSpPr>
        <p:spPr bwMode="auto">
          <a:xfrm>
            <a:off x="2286621" y="3655487"/>
            <a:ext cx="30163" cy="42832"/>
          </a:xfrm>
          <a:custGeom>
            <a:avLst/>
            <a:gdLst>
              <a:gd name="T0" fmla="*/ 133 w 133"/>
              <a:gd name="T1" fmla="*/ 187 h 209"/>
              <a:gd name="T2" fmla="*/ 87 w 133"/>
              <a:gd name="T3" fmla="*/ 0 h 209"/>
              <a:gd name="T4" fmla="*/ 0 w 133"/>
              <a:gd name="T5" fmla="*/ 21 h 209"/>
              <a:gd name="T6" fmla="*/ 48 w 133"/>
              <a:gd name="T7" fmla="*/ 209 h 209"/>
              <a:gd name="T8" fmla="*/ 133 w 133"/>
              <a:gd name="T9" fmla="*/ 187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209">
                <a:moveTo>
                  <a:pt x="133" y="187"/>
                </a:moveTo>
                <a:lnTo>
                  <a:pt x="87" y="0"/>
                </a:lnTo>
                <a:lnTo>
                  <a:pt x="0" y="21"/>
                </a:lnTo>
                <a:lnTo>
                  <a:pt x="48" y="209"/>
                </a:lnTo>
                <a:lnTo>
                  <a:pt x="133" y="18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36" name="Freeform 932"/>
          <p:cNvSpPr>
            <a:spLocks/>
          </p:cNvSpPr>
          <p:nvPr/>
        </p:nvSpPr>
        <p:spPr bwMode="auto">
          <a:xfrm>
            <a:off x="2275509" y="3615609"/>
            <a:ext cx="31750" cy="44308"/>
          </a:xfrm>
          <a:custGeom>
            <a:avLst/>
            <a:gdLst>
              <a:gd name="T0" fmla="*/ 135 w 135"/>
              <a:gd name="T1" fmla="*/ 188 h 209"/>
              <a:gd name="T2" fmla="*/ 87 w 135"/>
              <a:gd name="T3" fmla="*/ 0 h 209"/>
              <a:gd name="T4" fmla="*/ 0 w 135"/>
              <a:gd name="T5" fmla="*/ 22 h 209"/>
              <a:gd name="T6" fmla="*/ 48 w 135"/>
              <a:gd name="T7" fmla="*/ 209 h 209"/>
              <a:gd name="T8" fmla="*/ 135 w 135"/>
              <a:gd name="T9" fmla="*/ 188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209">
                <a:moveTo>
                  <a:pt x="135" y="188"/>
                </a:moveTo>
                <a:lnTo>
                  <a:pt x="87" y="0"/>
                </a:lnTo>
                <a:lnTo>
                  <a:pt x="0" y="22"/>
                </a:lnTo>
                <a:lnTo>
                  <a:pt x="48" y="209"/>
                </a:lnTo>
                <a:lnTo>
                  <a:pt x="135" y="18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37" name="Freeform 933"/>
          <p:cNvSpPr>
            <a:spLocks/>
          </p:cNvSpPr>
          <p:nvPr/>
        </p:nvSpPr>
        <p:spPr bwMode="auto">
          <a:xfrm>
            <a:off x="2307259" y="3649579"/>
            <a:ext cx="30163" cy="44308"/>
          </a:xfrm>
          <a:custGeom>
            <a:avLst/>
            <a:gdLst>
              <a:gd name="T0" fmla="*/ 133 w 133"/>
              <a:gd name="T1" fmla="*/ 188 h 209"/>
              <a:gd name="T2" fmla="*/ 85 w 133"/>
              <a:gd name="T3" fmla="*/ 0 h 209"/>
              <a:gd name="T4" fmla="*/ 0 w 133"/>
              <a:gd name="T5" fmla="*/ 22 h 209"/>
              <a:gd name="T6" fmla="*/ 46 w 133"/>
              <a:gd name="T7" fmla="*/ 209 h 209"/>
              <a:gd name="T8" fmla="*/ 133 w 133"/>
              <a:gd name="T9" fmla="*/ 188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209">
                <a:moveTo>
                  <a:pt x="133" y="188"/>
                </a:moveTo>
                <a:lnTo>
                  <a:pt x="85" y="0"/>
                </a:lnTo>
                <a:lnTo>
                  <a:pt x="0" y="22"/>
                </a:lnTo>
                <a:lnTo>
                  <a:pt x="46" y="209"/>
                </a:lnTo>
                <a:lnTo>
                  <a:pt x="133" y="18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38" name="Freeform 934"/>
          <p:cNvSpPr>
            <a:spLocks/>
          </p:cNvSpPr>
          <p:nvPr/>
        </p:nvSpPr>
        <p:spPr bwMode="auto">
          <a:xfrm>
            <a:off x="2296146" y="3611179"/>
            <a:ext cx="30163" cy="44308"/>
          </a:xfrm>
          <a:custGeom>
            <a:avLst/>
            <a:gdLst>
              <a:gd name="T0" fmla="*/ 133 w 133"/>
              <a:gd name="T1" fmla="*/ 187 h 209"/>
              <a:gd name="T2" fmla="*/ 87 w 133"/>
              <a:gd name="T3" fmla="*/ 0 h 209"/>
              <a:gd name="T4" fmla="*/ 0 w 133"/>
              <a:gd name="T5" fmla="*/ 21 h 209"/>
              <a:gd name="T6" fmla="*/ 48 w 133"/>
              <a:gd name="T7" fmla="*/ 209 h 209"/>
              <a:gd name="T8" fmla="*/ 133 w 133"/>
              <a:gd name="T9" fmla="*/ 187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209">
                <a:moveTo>
                  <a:pt x="133" y="187"/>
                </a:moveTo>
                <a:lnTo>
                  <a:pt x="87" y="0"/>
                </a:lnTo>
                <a:lnTo>
                  <a:pt x="0" y="21"/>
                </a:lnTo>
                <a:lnTo>
                  <a:pt x="48" y="209"/>
                </a:lnTo>
                <a:lnTo>
                  <a:pt x="133" y="18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39" name="Freeform 935"/>
          <p:cNvSpPr>
            <a:spLocks/>
          </p:cNvSpPr>
          <p:nvPr/>
        </p:nvSpPr>
        <p:spPr bwMode="auto">
          <a:xfrm>
            <a:off x="2212009" y="3764780"/>
            <a:ext cx="31750" cy="44308"/>
          </a:xfrm>
          <a:custGeom>
            <a:avLst/>
            <a:gdLst>
              <a:gd name="T0" fmla="*/ 134 w 134"/>
              <a:gd name="T1" fmla="*/ 188 h 209"/>
              <a:gd name="T2" fmla="*/ 86 w 134"/>
              <a:gd name="T3" fmla="*/ 0 h 209"/>
              <a:gd name="T4" fmla="*/ 0 w 134"/>
              <a:gd name="T5" fmla="*/ 22 h 209"/>
              <a:gd name="T6" fmla="*/ 47 w 134"/>
              <a:gd name="T7" fmla="*/ 209 h 209"/>
              <a:gd name="T8" fmla="*/ 134 w 134"/>
              <a:gd name="T9" fmla="*/ 188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209">
                <a:moveTo>
                  <a:pt x="134" y="188"/>
                </a:moveTo>
                <a:lnTo>
                  <a:pt x="86" y="0"/>
                </a:lnTo>
                <a:lnTo>
                  <a:pt x="0" y="22"/>
                </a:lnTo>
                <a:lnTo>
                  <a:pt x="47" y="209"/>
                </a:lnTo>
                <a:lnTo>
                  <a:pt x="134" y="18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40" name="Line 936"/>
          <p:cNvSpPr>
            <a:spLocks noChangeShapeType="1"/>
          </p:cNvSpPr>
          <p:nvPr/>
        </p:nvSpPr>
        <p:spPr bwMode="auto">
          <a:xfrm flipH="1">
            <a:off x="2158034" y="3645148"/>
            <a:ext cx="19050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41" name="Line 937"/>
          <p:cNvSpPr>
            <a:spLocks noChangeShapeType="1"/>
          </p:cNvSpPr>
          <p:nvPr/>
        </p:nvSpPr>
        <p:spPr bwMode="auto">
          <a:xfrm flipH="1">
            <a:off x="2158034" y="3642194"/>
            <a:ext cx="20638" cy="59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42" name="Line 938"/>
          <p:cNvSpPr>
            <a:spLocks noChangeShapeType="1"/>
          </p:cNvSpPr>
          <p:nvPr/>
        </p:nvSpPr>
        <p:spPr bwMode="auto">
          <a:xfrm>
            <a:off x="2556496" y="3309884"/>
            <a:ext cx="117475" cy="43126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43" name="Line 939"/>
          <p:cNvSpPr>
            <a:spLocks noChangeShapeType="1"/>
          </p:cNvSpPr>
          <p:nvPr/>
        </p:nvSpPr>
        <p:spPr bwMode="auto">
          <a:xfrm flipH="1">
            <a:off x="2473946" y="3309884"/>
            <a:ext cx="82550" cy="192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44" name="Line 940"/>
          <p:cNvSpPr>
            <a:spLocks noChangeShapeType="1"/>
          </p:cNvSpPr>
          <p:nvPr/>
        </p:nvSpPr>
        <p:spPr bwMode="auto">
          <a:xfrm>
            <a:off x="2399334" y="3620041"/>
            <a:ext cx="7938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45" name="Line 941"/>
          <p:cNvSpPr>
            <a:spLocks noChangeShapeType="1"/>
          </p:cNvSpPr>
          <p:nvPr/>
        </p:nvSpPr>
        <p:spPr bwMode="auto">
          <a:xfrm>
            <a:off x="2397746" y="3620041"/>
            <a:ext cx="63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46" name="Line 942"/>
          <p:cNvSpPr>
            <a:spLocks noChangeShapeType="1"/>
          </p:cNvSpPr>
          <p:nvPr/>
        </p:nvSpPr>
        <p:spPr bwMode="auto">
          <a:xfrm>
            <a:off x="2373934" y="3429516"/>
            <a:ext cx="50800" cy="18609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47" name="Line 943"/>
          <p:cNvSpPr>
            <a:spLocks noChangeShapeType="1"/>
          </p:cNvSpPr>
          <p:nvPr/>
        </p:nvSpPr>
        <p:spPr bwMode="auto">
          <a:xfrm flipH="1">
            <a:off x="2358059" y="3401454"/>
            <a:ext cx="15875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48" name="Line 944"/>
          <p:cNvSpPr>
            <a:spLocks noChangeShapeType="1"/>
          </p:cNvSpPr>
          <p:nvPr/>
        </p:nvSpPr>
        <p:spPr bwMode="auto">
          <a:xfrm flipH="1">
            <a:off x="2346946" y="3405885"/>
            <a:ext cx="11113" cy="1772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49" name="Line 945"/>
          <p:cNvSpPr>
            <a:spLocks noChangeShapeType="1"/>
          </p:cNvSpPr>
          <p:nvPr/>
        </p:nvSpPr>
        <p:spPr bwMode="auto">
          <a:xfrm flipH="1">
            <a:off x="2345359" y="3404408"/>
            <a:ext cx="12700" cy="192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50" name="Line 946"/>
          <p:cNvSpPr>
            <a:spLocks noChangeShapeType="1"/>
          </p:cNvSpPr>
          <p:nvPr/>
        </p:nvSpPr>
        <p:spPr bwMode="auto">
          <a:xfrm flipH="1">
            <a:off x="2358059" y="3399977"/>
            <a:ext cx="15875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51" name="Line 947"/>
          <p:cNvSpPr>
            <a:spLocks noChangeShapeType="1"/>
          </p:cNvSpPr>
          <p:nvPr/>
        </p:nvSpPr>
        <p:spPr bwMode="auto">
          <a:xfrm>
            <a:off x="2346946" y="3423608"/>
            <a:ext cx="3175" cy="1181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52" name="Line 948"/>
          <p:cNvSpPr>
            <a:spLocks noChangeShapeType="1"/>
          </p:cNvSpPr>
          <p:nvPr/>
        </p:nvSpPr>
        <p:spPr bwMode="auto">
          <a:xfrm>
            <a:off x="2345359" y="3423608"/>
            <a:ext cx="3175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53" name="Freeform 949"/>
          <p:cNvSpPr>
            <a:spLocks/>
          </p:cNvSpPr>
          <p:nvPr/>
        </p:nvSpPr>
        <p:spPr bwMode="auto">
          <a:xfrm>
            <a:off x="2359646" y="3541763"/>
            <a:ext cx="47625" cy="28062"/>
          </a:xfrm>
          <a:custGeom>
            <a:avLst/>
            <a:gdLst>
              <a:gd name="T0" fmla="*/ 187 w 209"/>
              <a:gd name="T1" fmla="*/ 0 h 133"/>
              <a:gd name="T2" fmla="*/ 0 w 209"/>
              <a:gd name="T3" fmla="*/ 48 h 133"/>
              <a:gd name="T4" fmla="*/ 21 w 209"/>
              <a:gd name="T5" fmla="*/ 133 h 133"/>
              <a:gd name="T6" fmla="*/ 209 w 209"/>
              <a:gd name="T7" fmla="*/ 86 h 133"/>
              <a:gd name="T8" fmla="*/ 187 w 209"/>
              <a:gd name="T9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133">
                <a:moveTo>
                  <a:pt x="187" y="0"/>
                </a:moveTo>
                <a:lnTo>
                  <a:pt x="0" y="48"/>
                </a:lnTo>
                <a:lnTo>
                  <a:pt x="21" y="133"/>
                </a:lnTo>
                <a:lnTo>
                  <a:pt x="209" y="86"/>
                </a:lnTo>
                <a:lnTo>
                  <a:pt x="187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54" name="Freeform 950"/>
          <p:cNvSpPr>
            <a:spLocks/>
          </p:cNvSpPr>
          <p:nvPr/>
        </p:nvSpPr>
        <p:spPr bwMode="auto">
          <a:xfrm>
            <a:off x="2340596" y="3467916"/>
            <a:ext cx="46038" cy="28062"/>
          </a:xfrm>
          <a:custGeom>
            <a:avLst/>
            <a:gdLst>
              <a:gd name="T0" fmla="*/ 0 w 209"/>
              <a:gd name="T1" fmla="*/ 48 h 135"/>
              <a:gd name="T2" fmla="*/ 188 w 209"/>
              <a:gd name="T3" fmla="*/ 0 h 135"/>
              <a:gd name="T4" fmla="*/ 209 w 209"/>
              <a:gd name="T5" fmla="*/ 87 h 135"/>
              <a:gd name="T6" fmla="*/ 22 w 209"/>
              <a:gd name="T7" fmla="*/ 135 h 135"/>
              <a:gd name="T8" fmla="*/ 0 w 209"/>
              <a:gd name="T9" fmla="*/ 48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135">
                <a:moveTo>
                  <a:pt x="0" y="48"/>
                </a:moveTo>
                <a:lnTo>
                  <a:pt x="188" y="0"/>
                </a:lnTo>
                <a:lnTo>
                  <a:pt x="209" y="87"/>
                </a:lnTo>
                <a:lnTo>
                  <a:pt x="22" y="135"/>
                </a:lnTo>
                <a:lnTo>
                  <a:pt x="0" y="4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55" name="Freeform 951"/>
          <p:cNvSpPr>
            <a:spLocks/>
          </p:cNvSpPr>
          <p:nvPr/>
        </p:nvSpPr>
        <p:spPr bwMode="auto">
          <a:xfrm>
            <a:off x="2350121" y="3504840"/>
            <a:ext cx="47625" cy="28062"/>
          </a:xfrm>
          <a:custGeom>
            <a:avLst/>
            <a:gdLst>
              <a:gd name="T0" fmla="*/ 188 w 210"/>
              <a:gd name="T1" fmla="*/ 0 h 133"/>
              <a:gd name="T2" fmla="*/ 0 w 210"/>
              <a:gd name="T3" fmla="*/ 46 h 133"/>
              <a:gd name="T4" fmla="*/ 22 w 210"/>
              <a:gd name="T5" fmla="*/ 133 h 133"/>
              <a:gd name="T6" fmla="*/ 210 w 210"/>
              <a:gd name="T7" fmla="*/ 85 h 133"/>
              <a:gd name="T8" fmla="*/ 188 w 210"/>
              <a:gd name="T9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133">
                <a:moveTo>
                  <a:pt x="188" y="0"/>
                </a:moveTo>
                <a:lnTo>
                  <a:pt x="0" y="46"/>
                </a:lnTo>
                <a:lnTo>
                  <a:pt x="22" y="133"/>
                </a:lnTo>
                <a:lnTo>
                  <a:pt x="210" y="85"/>
                </a:lnTo>
                <a:lnTo>
                  <a:pt x="188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56" name="Freeform 952"/>
          <p:cNvSpPr>
            <a:spLocks/>
          </p:cNvSpPr>
          <p:nvPr/>
        </p:nvSpPr>
        <p:spPr bwMode="auto">
          <a:xfrm>
            <a:off x="2354884" y="3522563"/>
            <a:ext cx="47625" cy="28062"/>
          </a:xfrm>
          <a:custGeom>
            <a:avLst/>
            <a:gdLst>
              <a:gd name="T0" fmla="*/ 188 w 209"/>
              <a:gd name="T1" fmla="*/ 0 h 135"/>
              <a:gd name="T2" fmla="*/ 0 w 209"/>
              <a:gd name="T3" fmla="*/ 48 h 135"/>
              <a:gd name="T4" fmla="*/ 22 w 209"/>
              <a:gd name="T5" fmla="*/ 135 h 135"/>
              <a:gd name="T6" fmla="*/ 209 w 209"/>
              <a:gd name="T7" fmla="*/ 87 h 135"/>
              <a:gd name="T8" fmla="*/ 188 w 209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135">
                <a:moveTo>
                  <a:pt x="188" y="0"/>
                </a:moveTo>
                <a:lnTo>
                  <a:pt x="0" y="48"/>
                </a:lnTo>
                <a:lnTo>
                  <a:pt x="22" y="135"/>
                </a:lnTo>
                <a:lnTo>
                  <a:pt x="209" y="87"/>
                </a:lnTo>
                <a:lnTo>
                  <a:pt x="188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57" name="Freeform 953"/>
          <p:cNvSpPr>
            <a:spLocks/>
          </p:cNvSpPr>
          <p:nvPr/>
        </p:nvSpPr>
        <p:spPr bwMode="auto">
          <a:xfrm>
            <a:off x="2345359" y="3487117"/>
            <a:ext cx="47625" cy="28062"/>
          </a:xfrm>
          <a:custGeom>
            <a:avLst/>
            <a:gdLst>
              <a:gd name="T0" fmla="*/ 0 w 209"/>
              <a:gd name="T1" fmla="*/ 48 h 133"/>
              <a:gd name="T2" fmla="*/ 187 w 209"/>
              <a:gd name="T3" fmla="*/ 0 h 133"/>
              <a:gd name="T4" fmla="*/ 209 w 209"/>
              <a:gd name="T5" fmla="*/ 87 h 133"/>
              <a:gd name="T6" fmla="*/ 21 w 209"/>
              <a:gd name="T7" fmla="*/ 133 h 133"/>
              <a:gd name="T8" fmla="*/ 0 w 209"/>
              <a:gd name="T9" fmla="*/ 48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133">
                <a:moveTo>
                  <a:pt x="0" y="48"/>
                </a:moveTo>
                <a:lnTo>
                  <a:pt x="187" y="0"/>
                </a:lnTo>
                <a:lnTo>
                  <a:pt x="209" y="87"/>
                </a:lnTo>
                <a:lnTo>
                  <a:pt x="21" y="133"/>
                </a:lnTo>
                <a:lnTo>
                  <a:pt x="0" y="4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58" name="Freeform 954"/>
          <p:cNvSpPr>
            <a:spLocks/>
          </p:cNvSpPr>
          <p:nvPr/>
        </p:nvSpPr>
        <p:spPr bwMode="auto">
          <a:xfrm>
            <a:off x="2334246" y="3450193"/>
            <a:ext cx="47625" cy="28062"/>
          </a:xfrm>
          <a:custGeom>
            <a:avLst/>
            <a:gdLst>
              <a:gd name="T0" fmla="*/ 0 w 211"/>
              <a:gd name="T1" fmla="*/ 48 h 133"/>
              <a:gd name="T2" fmla="*/ 188 w 211"/>
              <a:gd name="T3" fmla="*/ 0 h 133"/>
              <a:gd name="T4" fmla="*/ 211 w 211"/>
              <a:gd name="T5" fmla="*/ 85 h 133"/>
              <a:gd name="T6" fmla="*/ 23 w 211"/>
              <a:gd name="T7" fmla="*/ 133 h 133"/>
              <a:gd name="T8" fmla="*/ 0 w 211"/>
              <a:gd name="T9" fmla="*/ 48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" h="133">
                <a:moveTo>
                  <a:pt x="0" y="48"/>
                </a:moveTo>
                <a:lnTo>
                  <a:pt x="188" y="0"/>
                </a:lnTo>
                <a:lnTo>
                  <a:pt x="211" y="85"/>
                </a:lnTo>
                <a:lnTo>
                  <a:pt x="23" y="133"/>
                </a:lnTo>
                <a:lnTo>
                  <a:pt x="0" y="4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59" name="Freeform 955"/>
          <p:cNvSpPr>
            <a:spLocks/>
          </p:cNvSpPr>
          <p:nvPr/>
        </p:nvSpPr>
        <p:spPr bwMode="auto">
          <a:xfrm>
            <a:off x="2369171" y="3577209"/>
            <a:ext cx="47625" cy="28062"/>
          </a:xfrm>
          <a:custGeom>
            <a:avLst/>
            <a:gdLst>
              <a:gd name="T0" fmla="*/ 188 w 209"/>
              <a:gd name="T1" fmla="*/ 0 h 134"/>
              <a:gd name="T2" fmla="*/ 0 w 209"/>
              <a:gd name="T3" fmla="*/ 48 h 134"/>
              <a:gd name="T4" fmla="*/ 22 w 209"/>
              <a:gd name="T5" fmla="*/ 134 h 134"/>
              <a:gd name="T6" fmla="*/ 209 w 209"/>
              <a:gd name="T7" fmla="*/ 87 h 134"/>
              <a:gd name="T8" fmla="*/ 188 w 209"/>
              <a:gd name="T9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134">
                <a:moveTo>
                  <a:pt x="188" y="0"/>
                </a:moveTo>
                <a:lnTo>
                  <a:pt x="0" y="48"/>
                </a:lnTo>
                <a:lnTo>
                  <a:pt x="22" y="134"/>
                </a:lnTo>
                <a:lnTo>
                  <a:pt x="209" y="87"/>
                </a:lnTo>
                <a:lnTo>
                  <a:pt x="188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60" name="Freeform 956"/>
          <p:cNvSpPr>
            <a:spLocks/>
          </p:cNvSpPr>
          <p:nvPr/>
        </p:nvSpPr>
        <p:spPr bwMode="auto">
          <a:xfrm>
            <a:off x="2364409" y="3559486"/>
            <a:ext cx="47625" cy="28062"/>
          </a:xfrm>
          <a:custGeom>
            <a:avLst/>
            <a:gdLst>
              <a:gd name="T0" fmla="*/ 188 w 210"/>
              <a:gd name="T1" fmla="*/ 0 h 134"/>
              <a:gd name="T2" fmla="*/ 0 w 210"/>
              <a:gd name="T3" fmla="*/ 47 h 134"/>
              <a:gd name="T4" fmla="*/ 22 w 210"/>
              <a:gd name="T5" fmla="*/ 134 h 134"/>
              <a:gd name="T6" fmla="*/ 210 w 210"/>
              <a:gd name="T7" fmla="*/ 86 h 134"/>
              <a:gd name="T8" fmla="*/ 188 w 210"/>
              <a:gd name="T9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134">
                <a:moveTo>
                  <a:pt x="188" y="0"/>
                </a:moveTo>
                <a:lnTo>
                  <a:pt x="0" y="47"/>
                </a:lnTo>
                <a:lnTo>
                  <a:pt x="22" y="134"/>
                </a:lnTo>
                <a:lnTo>
                  <a:pt x="210" y="86"/>
                </a:lnTo>
                <a:lnTo>
                  <a:pt x="188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61" name="Freeform 957"/>
          <p:cNvSpPr>
            <a:spLocks/>
          </p:cNvSpPr>
          <p:nvPr/>
        </p:nvSpPr>
        <p:spPr bwMode="auto">
          <a:xfrm>
            <a:off x="2373934" y="3596410"/>
            <a:ext cx="47625" cy="28062"/>
          </a:xfrm>
          <a:custGeom>
            <a:avLst/>
            <a:gdLst>
              <a:gd name="T0" fmla="*/ 187 w 209"/>
              <a:gd name="T1" fmla="*/ 0 h 133"/>
              <a:gd name="T2" fmla="*/ 0 w 209"/>
              <a:gd name="T3" fmla="*/ 47 h 133"/>
              <a:gd name="T4" fmla="*/ 21 w 209"/>
              <a:gd name="T5" fmla="*/ 133 h 133"/>
              <a:gd name="T6" fmla="*/ 209 w 209"/>
              <a:gd name="T7" fmla="*/ 86 h 133"/>
              <a:gd name="T8" fmla="*/ 187 w 209"/>
              <a:gd name="T9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133">
                <a:moveTo>
                  <a:pt x="187" y="0"/>
                </a:moveTo>
                <a:lnTo>
                  <a:pt x="0" y="47"/>
                </a:lnTo>
                <a:lnTo>
                  <a:pt x="21" y="133"/>
                </a:lnTo>
                <a:lnTo>
                  <a:pt x="209" y="86"/>
                </a:lnTo>
                <a:lnTo>
                  <a:pt x="187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62" name="Freeform 958"/>
          <p:cNvSpPr>
            <a:spLocks/>
          </p:cNvSpPr>
          <p:nvPr/>
        </p:nvSpPr>
        <p:spPr bwMode="auto">
          <a:xfrm>
            <a:off x="2329484" y="3432469"/>
            <a:ext cx="47625" cy="28062"/>
          </a:xfrm>
          <a:custGeom>
            <a:avLst/>
            <a:gdLst>
              <a:gd name="T0" fmla="*/ 0 w 209"/>
              <a:gd name="T1" fmla="*/ 48 h 135"/>
              <a:gd name="T2" fmla="*/ 187 w 209"/>
              <a:gd name="T3" fmla="*/ 0 h 135"/>
              <a:gd name="T4" fmla="*/ 209 w 209"/>
              <a:gd name="T5" fmla="*/ 87 h 135"/>
              <a:gd name="T6" fmla="*/ 21 w 209"/>
              <a:gd name="T7" fmla="*/ 135 h 135"/>
              <a:gd name="T8" fmla="*/ 0 w 209"/>
              <a:gd name="T9" fmla="*/ 48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135">
                <a:moveTo>
                  <a:pt x="0" y="48"/>
                </a:moveTo>
                <a:lnTo>
                  <a:pt x="187" y="0"/>
                </a:lnTo>
                <a:lnTo>
                  <a:pt x="209" y="87"/>
                </a:lnTo>
                <a:lnTo>
                  <a:pt x="21" y="135"/>
                </a:lnTo>
                <a:lnTo>
                  <a:pt x="0" y="4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63" name="Line 959"/>
          <p:cNvSpPr>
            <a:spLocks noChangeShapeType="1"/>
          </p:cNvSpPr>
          <p:nvPr/>
        </p:nvSpPr>
        <p:spPr bwMode="auto">
          <a:xfrm flipH="1">
            <a:off x="2397746" y="3614133"/>
            <a:ext cx="23813" cy="59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64" name="Line 960"/>
          <p:cNvSpPr>
            <a:spLocks noChangeShapeType="1"/>
          </p:cNvSpPr>
          <p:nvPr/>
        </p:nvSpPr>
        <p:spPr bwMode="auto">
          <a:xfrm flipH="1">
            <a:off x="2399334" y="3615609"/>
            <a:ext cx="25400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65" name="Line 961"/>
          <p:cNvSpPr>
            <a:spLocks noChangeShapeType="1"/>
          </p:cNvSpPr>
          <p:nvPr/>
        </p:nvSpPr>
        <p:spPr bwMode="auto">
          <a:xfrm flipH="1">
            <a:off x="2350121" y="3429516"/>
            <a:ext cx="23813" cy="59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66" name="Line 962"/>
          <p:cNvSpPr>
            <a:spLocks noChangeShapeType="1"/>
          </p:cNvSpPr>
          <p:nvPr/>
        </p:nvSpPr>
        <p:spPr bwMode="auto">
          <a:xfrm flipV="1">
            <a:off x="2348534" y="3432469"/>
            <a:ext cx="23813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67" name="Freeform 963"/>
          <p:cNvSpPr>
            <a:spLocks/>
          </p:cNvSpPr>
          <p:nvPr/>
        </p:nvSpPr>
        <p:spPr bwMode="auto">
          <a:xfrm>
            <a:off x="2627934" y="3656964"/>
            <a:ext cx="34925" cy="50216"/>
          </a:xfrm>
          <a:custGeom>
            <a:avLst/>
            <a:gdLst>
              <a:gd name="T0" fmla="*/ 158 w 158"/>
              <a:gd name="T1" fmla="*/ 210 h 237"/>
              <a:gd name="T2" fmla="*/ 105 w 158"/>
              <a:gd name="T3" fmla="*/ 0 h 237"/>
              <a:gd name="T4" fmla="*/ 0 w 158"/>
              <a:gd name="T5" fmla="*/ 27 h 237"/>
              <a:gd name="T6" fmla="*/ 53 w 158"/>
              <a:gd name="T7" fmla="*/ 237 h 237"/>
              <a:gd name="T8" fmla="*/ 158 w 158"/>
              <a:gd name="T9" fmla="*/ 21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" h="237">
                <a:moveTo>
                  <a:pt x="158" y="210"/>
                </a:moveTo>
                <a:lnTo>
                  <a:pt x="105" y="0"/>
                </a:lnTo>
                <a:lnTo>
                  <a:pt x="0" y="27"/>
                </a:lnTo>
                <a:lnTo>
                  <a:pt x="53" y="237"/>
                </a:lnTo>
                <a:lnTo>
                  <a:pt x="158" y="21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68" name="Line 964"/>
          <p:cNvSpPr>
            <a:spLocks noChangeShapeType="1"/>
          </p:cNvSpPr>
          <p:nvPr/>
        </p:nvSpPr>
        <p:spPr bwMode="auto">
          <a:xfrm>
            <a:off x="2429496" y="3745580"/>
            <a:ext cx="11113" cy="443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69" name="Line 965"/>
          <p:cNvSpPr>
            <a:spLocks noChangeShapeType="1"/>
          </p:cNvSpPr>
          <p:nvPr/>
        </p:nvSpPr>
        <p:spPr bwMode="auto">
          <a:xfrm>
            <a:off x="2431084" y="3745580"/>
            <a:ext cx="11113" cy="4283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70" name="Line 966"/>
          <p:cNvSpPr>
            <a:spLocks noChangeShapeType="1"/>
          </p:cNvSpPr>
          <p:nvPr/>
        </p:nvSpPr>
        <p:spPr bwMode="auto">
          <a:xfrm>
            <a:off x="2386634" y="3754441"/>
            <a:ext cx="11113" cy="443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71" name="Line 967"/>
          <p:cNvSpPr>
            <a:spLocks noChangeShapeType="1"/>
          </p:cNvSpPr>
          <p:nvPr/>
        </p:nvSpPr>
        <p:spPr bwMode="auto">
          <a:xfrm>
            <a:off x="2385046" y="3757395"/>
            <a:ext cx="11113" cy="413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72" name="Line 968"/>
          <p:cNvSpPr>
            <a:spLocks noChangeShapeType="1"/>
          </p:cNvSpPr>
          <p:nvPr/>
        </p:nvSpPr>
        <p:spPr bwMode="auto">
          <a:xfrm flipV="1">
            <a:off x="2373934" y="3754441"/>
            <a:ext cx="1270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73" name="Line 969"/>
          <p:cNvSpPr>
            <a:spLocks noChangeShapeType="1"/>
          </p:cNvSpPr>
          <p:nvPr/>
        </p:nvSpPr>
        <p:spPr bwMode="auto">
          <a:xfrm>
            <a:off x="2373934" y="3757395"/>
            <a:ext cx="3175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74" name="Line 970"/>
          <p:cNvSpPr>
            <a:spLocks noChangeShapeType="1"/>
          </p:cNvSpPr>
          <p:nvPr/>
        </p:nvSpPr>
        <p:spPr bwMode="auto">
          <a:xfrm>
            <a:off x="2375521" y="3758872"/>
            <a:ext cx="4763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75" name="Line 971"/>
          <p:cNvSpPr>
            <a:spLocks noChangeShapeType="1"/>
          </p:cNvSpPr>
          <p:nvPr/>
        </p:nvSpPr>
        <p:spPr bwMode="auto">
          <a:xfrm flipV="1">
            <a:off x="2375521" y="3757395"/>
            <a:ext cx="9525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76" name="Line 972"/>
          <p:cNvSpPr>
            <a:spLocks noChangeShapeType="1"/>
          </p:cNvSpPr>
          <p:nvPr/>
        </p:nvSpPr>
        <p:spPr bwMode="auto">
          <a:xfrm flipH="1">
            <a:off x="2389809" y="3758872"/>
            <a:ext cx="4286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77" name="Line 973"/>
          <p:cNvSpPr>
            <a:spLocks noChangeShapeType="1"/>
          </p:cNvSpPr>
          <p:nvPr/>
        </p:nvSpPr>
        <p:spPr bwMode="auto">
          <a:xfrm flipH="1">
            <a:off x="2391396" y="3760349"/>
            <a:ext cx="41275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78" name="Line 974"/>
          <p:cNvSpPr>
            <a:spLocks noChangeShapeType="1"/>
          </p:cNvSpPr>
          <p:nvPr/>
        </p:nvSpPr>
        <p:spPr bwMode="auto">
          <a:xfrm flipH="1">
            <a:off x="2391396" y="3763303"/>
            <a:ext cx="428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79" name="Line 975"/>
          <p:cNvSpPr>
            <a:spLocks noChangeShapeType="1"/>
          </p:cNvSpPr>
          <p:nvPr/>
        </p:nvSpPr>
        <p:spPr bwMode="auto">
          <a:xfrm flipH="1">
            <a:off x="2391396" y="3764780"/>
            <a:ext cx="428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80" name="Line 976"/>
          <p:cNvSpPr>
            <a:spLocks noChangeShapeType="1"/>
          </p:cNvSpPr>
          <p:nvPr/>
        </p:nvSpPr>
        <p:spPr bwMode="auto">
          <a:xfrm flipH="1">
            <a:off x="2392984" y="3767734"/>
            <a:ext cx="428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81" name="Line 977"/>
          <p:cNvSpPr>
            <a:spLocks noChangeShapeType="1"/>
          </p:cNvSpPr>
          <p:nvPr/>
        </p:nvSpPr>
        <p:spPr bwMode="auto">
          <a:xfrm flipH="1">
            <a:off x="2392984" y="3770688"/>
            <a:ext cx="4286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82" name="Line 978"/>
          <p:cNvSpPr>
            <a:spLocks noChangeShapeType="1"/>
          </p:cNvSpPr>
          <p:nvPr/>
        </p:nvSpPr>
        <p:spPr bwMode="auto">
          <a:xfrm flipH="1">
            <a:off x="2394571" y="3776596"/>
            <a:ext cx="428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83" name="Line 979"/>
          <p:cNvSpPr>
            <a:spLocks noChangeShapeType="1"/>
          </p:cNvSpPr>
          <p:nvPr/>
        </p:nvSpPr>
        <p:spPr bwMode="auto">
          <a:xfrm flipH="1">
            <a:off x="2396159" y="3779550"/>
            <a:ext cx="428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84" name="Line 980"/>
          <p:cNvSpPr>
            <a:spLocks noChangeShapeType="1"/>
          </p:cNvSpPr>
          <p:nvPr/>
        </p:nvSpPr>
        <p:spPr bwMode="auto">
          <a:xfrm flipH="1">
            <a:off x="2396159" y="3782503"/>
            <a:ext cx="4286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85" name="Line 981"/>
          <p:cNvSpPr>
            <a:spLocks noChangeShapeType="1"/>
          </p:cNvSpPr>
          <p:nvPr/>
        </p:nvSpPr>
        <p:spPr bwMode="auto">
          <a:xfrm flipH="1">
            <a:off x="2397746" y="3783980"/>
            <a:ext cx="41275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86" name="Line 982"/>
          <p:cNvSpPr>
            <a:spLocks noChangeShapeType="1"/>
          </p:cNvSpPr>
          <p:nvPr/>
        </p:nvSpPr>
        <p:spPr bwMode="auto">
          <a:xfrm flipH="1">
            <a:off x="2397746" y="3786934"/>
            <a:ext cx="428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87" name="Line 983"/>
          <p:cNvSpPr>
            <a:spLocks noChangeShapeType="1"/>
          </p:cNvSpPr>
          <p:nvPr/>
        </p:nvSpPr>
        <p:spPr bwMode="auto">
          <a:xfrm flipH="1">
            <a:off x="2397746" y="3788411"/>
            <a:ext cx="428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88" name="Freeform 984"/>
          <p:cNvSpPr>
            <a:spLocks/>
          </p:cNvSpPr>
          <p:nvPr/>
        </p:nvSpPr>
        <p:spPr bwMode="auto">
          <a:xfrm>
            <a:off x="2392984" y="3798749"/>
            <a:ext cx="6350" cy="8862"/>
          </a:xfrm>
          <a:custGeom>
            <a:avLst/>
            <a:gdLst>
              <a:gd name="T0" fmla="*/ 0 w 27"/>
              <a:gd name="T1" fmla="*/ 43 h 43"/>
              <a:gd name="T2" fmla="*/ 7 w 27"/>
              <a:gd name="T3" fmla="*/ 41 h 43"/>
              <a:gd name="T4" fmla="*/ 13 w 27"/>
              <a:gd name="T5" fmla="*/ 37 h 43"/>
              <a:gd name="T6" fmla="*/ 18 w 27"/>
              <a:gd name="T7" fmla="*/ 33 h 43"/>
              <a:gd name="T8" fmla="*/ 22 w 27"/>
              <a:gd name="T9" fmla="*/ 28 h 43"/>
              <a:gd name="T10" fmla="*/ 25 w 27"/>
              <a:gd name="T11" fmla="*/ 21 h 43"/>
              <a:gd name="T12" fmla="*/ 27 w 27"/>
              <a:gd name="T13" fmla="*/ 15 h 43"/>
              <a:gd name="T14" fmla="*/ 27 w 27"/>
              <a:gd name="T15" fmla="*/ 7 h 43"/>
              <a:gd name="T16" fmla="*/ 26 w 27"/>
              <a:gd name="T1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43">
                <a:moveTo>
                  <a:pt x="0" y="43"/>
                </a:moveTo>
                <a:lnTo>
                  <a:pt x="7" y="41"/>
                </a:lnTo>
                <a:lnTo>
                  <a:pt x="13" y="37"/>
                </a:lnTo>
                <a:lnTo>
                  <a:pt x="18" y="33"/>
                </a:lnTo>
                <a:lnTo>
                  <a:pt x="22" y="28"/>
                </a:lnTo>
                <a:lnTo>
                  <a:pt x="25" y="21"/>
                </a:lnTo>
                <a:lnTo>
                  <a:pt x="27" y="15"/>
                </a:lnTo>
                <a:lnTo>
                  <a:pt x="27" y="7"/>
                </a:lnTo>
                <a:lnTo>
                  <a:pt x="26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89" name="Freeform 985"/>
          <p:cNvSpPr>
            <a:spLocks/>
          </p:cNvSpPr>
          <p:nvPr/>
        </p:nvSpPr>
        <p:spPr bwMode="auto">
          <a:xfrm>
            <a:off x="2440609" y="3789888"/>
            <a:ext cx="9525" cy="4431"/>
          </a:xfrm>
          <a:custGeom>
            <a:avLst/>
            <a:gdLst>
              <a:gd name="T0" fmla="*/ 0 w 41"/>
              <a:gd name="T1" fmla="*/ 0 h 27"/>
              <a:gd name="T2" fmla="*/ 2 w 41"/>
              <a:gd name="T3" fmla="*/ 7 h 27"/>
              <a:gd name="T4" fmla="*/ 5 w 41"/>
              <a:gd name="T5" fmla="*/ 13 h 27"/>
              <a:gd name="T6" fmla="*/ 9 w 41"/>
              <a:gd name="T7" fmla="*/ 17 h 27"/>
              <a:gd name="T8" fmla="*/ 15 w 41"/>
              <a:gd name="T9" fmla="*/ 22 h 27"/>
              <a:gd name="T10" fmla="*/ 21 w 41"/>
              <a:gd name="T11" fmla="*/ 25 h 27"/>
              <a:gd name="T12" fmla="*/ 28 w 41"/>
              <a:gd name="T13" fmla="*/ 26 h 27"/>
              <a:gd name="T14" fmla="*/ 34 w 41"/>
              <a:gd name="T15" fmla="*/ 27 h 27"/>
              <a:gd name="T16" fmla="*/ 41 w 41"/>
              <a:gd name="T17" fmla="*/ 26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" h="27">
                <a:moveTo>
                  <a:pt x="0" y="0"/>
                </a:moveTo>
                <a:lnTo>
                  <a:pt x="2" y="7"/>
                </a:lnTo>
                <a:lnTo>
                  <a:pt x="5" y="13"/>
                </a:lnTo>
                <a:lnTo>
                  <a:pt x="9" y="17"/>
                </a:lnTo>
                <a:lnTo>
                  <a:pt x="15" y="22"/>
                </a:lnTo>
                <a:lnTo>
                  <a:pt x="21" y="25"/>
                </a:lnTo>
                <a:lnTo>
                  <a:pt x="28" y="26"/>
                </a:lnTo>
                <a:lnTo>
                  <a:pt x="34" y="27"/>
                </a:lnTo>
                <a:lnTo>
                  <a:pt x="41" y="26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90" name="Freeform 986"/>
          <p:cNvSpPr>
            <a:spLocks/>
          </p:cNvSpPr>
          <p:nvPr/>
        </p:nvSpPr>
        <p:spPr bwMode="auto">
          <a:xfrm>
            <a:off x="2442196" y="3788411"/>
            <a:ext cx="7938" cy="4431"/>
          </a:xfrm>
          <a:custGeom>
            <a:avLst/>
            <a:gdLst>
              <a:gd name="T0" fmla="*/ 0 w 33"/>
              <a:gd name="T1" fmla="*/ 0 h 19"/>
              <a:gd name="T2" fmla="*/ 2 w 33"/>
              <a:gd name="T3" fmla="*/ 5 h 19"/>
              <a:gd name="T4" fmla="*/ 6 w 33"/>
              <a:gd name="T5" fmla="*/ 10 h 19"/>
              <a:gd name="T6" fmla="*/ 10 w 33"/>
              <a:gd name="T7" fmla="*/ 14 h 19"/>
              <a:gd name="T8" fmla="*/ 14 w 33"/>
              <a:gd name="T9" fmla="*/ 17 h 19"/>
              <a:gd name="T10" fmla="*/ 21 w 33"/>
              <a:gd name="T11" fmla="*/ 19 h 19"/>
              <a:gd name="T12" fmla="*/ 26 w 33"/>
              <a:gd name="T13" fmla="*/ 19 h 19"/>
              <a:gd name="T14" fmla="*/ 33 w 33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" h="19">
                <a:moveTo>
                  <a:pt x="0" y="0"/>
                </a:moveTo>
                <a:lnTo>
                  <a:pt x="2" y="5"/>
                </a:lnTo>
                <a:lnTo>
                  <a:pt x="6" y="10"/>
                </a:lnTo>
                <a:lnTo>
                  <a:pt x="10" y="14"/>
                </a:lnTo>
                <a:lnTo>
                  <a:pt x="14" y="17"/>
                </a:lnTo>
                <a:lnTo>
                  <a:pt x="21" y="19"/>
                </a:lnTo>
                <a:lnTo>
                  <a:pt x="26" y="19"/>
                </a:lnTo>
                <a:lnTo>
                  <a:pt x="33" y="19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91" name="Freeform 987"/>
          <p:cNvSpPr>
            <a:spLocks/>
          </p:cNvSpPr>
          <p:nvPr/>
        </p:nvSpPr>
        <p:spPr bwMode="auto">
          <a:xfrm>
            <a:off x="2392984" y="3798749"/>
            <a:ext cx="4763" cy="7385"/>
          </a:xfrm>
          <a:custGeom>
            <a:avLst/>
            <a:gdLst>
              <a:gd name="T0" fmla="*/ 0 w 21"/>
              <a:gd name="T1" fmla="*/ 32 h 32"/>
              <a:gd name="T2" fmla="*/ 5 w 21"/>
              <a:gd name="T3" fmla="*/ 30 h 32"/>
              <a:gd name="T4" fmla="*/ 11 w 21"/>
              <a:gd name="T5" fmla="*/ 27 h 32"/>
              <a:gd name="T6" fmla="*/ 15 w 21"/>
              <a:gd name="T7" fmla="*/ 22 h 32"/>
              <a:gd name="T8" fmla="*/ 18 w 21"/>
              <a:gd name="T9" fmla="*/ 17 h 32"/>
              <a:gd name="T10" fmla="*/ 19 w 21"/>
              <a:gd name="T11" fmla="*/ 12 h 32"/>
              <a:gd name="T12" fmla="*/ 21 w 21"/>
              <a:gd name="T13" fmla="*/ 5 h 32"/>
              <a:gd name="T14" fmla="*/ 19 w 21"/>
              <a:gd name="T1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32">
                <a:moveTo>
                  <a:pt x="0" y="32"/>
                </a:moveTo>
                <a:lnTo>
                  <a:pt x="5" y="30"/>
                </a:lnTo>
                <a:lnTo>
                  <a:pt x="11" y="27"/>
                </a:lnTo>
                <a:lnTo>
                  <a:pt x="15" y="22"/>
                </a:lnTo>
                <a:lnTo>
                  <a:pt x="18" y="17"/>
                </a:lnTo>
                <a:lnTo>
                  <a:pt x="19" y="12"/>
                </a:lnTo>
                <a:lnTo>
                  <a:pt x="21" y="5"/>
                </a:lnTo>
                <a:lnTo>
                  <a:pt x="19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92" name="Line 988"/>
          <p:cNvSpPr>
            <a:spLocks noChangeShapeType="1"/>
          </p:cNvSpPr>
          <p:nvPr/>
        </p:nvSpPr>
        <p:spPr bwMode="auto">
          <a:xfrm flipV="1">
            <a:off x="2450134" y="3783980"/>
            <a:ext cx="47625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93" name="Line 989"/>
          <p:cNvSpPr>
            <a:spLocks noChangeShapeType="1"/>
          </p:cNvSpPr>
          <p:nvPr/>
        </p:nvSpPr>
        <p:spPr bwMode="auto">
          <a:xfrm flipV="1">
            <a:off x="2450134" y="3782503"/>
            <a:ext cx="47625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94" name="Line 990"/>
          <p:cNvSpPr>
            <a:spLocks noChangeShapeType="1"/>
          </p:cNvSpPr>
          <p:nvPr/>
        </p:nvSpPr>
        <p:spPr bwMode="auto">
          <a:xfrm>
            <a:off x="2429496" y="3744103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95" name="Line 992"/>
          <p:cNvSpPr>
            <a:spLocks noChangeShapeType="1"/>
          </p:cNvSpPr>
          <p:nvPr/>
        </p:nvSpPr>
        <p:spPr bwMode="auto">
          <a:xfrm flipV="1">
            <a:off x="2159621" y="3116405"/>
            <a:ext cx="254000" cy="6055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96" name="Line 993"/>
          <p:cNvSpPr>
            <a:spLocks noChangeShapeType="1"/>
          </p:cNvSpPr>
          <p:nvPr/>
        </p:nvSpPr>
        <p:spPr bwMode="auto">
          <a:xfrm flipV="1">
            <a:off x="2159621" y="3114929"/>
            <a:ext cx="255588" cy="590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97" name="Line 994"/>
          <p:cNvSpPr>
            <a:spLocks noChangeShapeType="1"/>
          </p:cNvSpPr>
          <p:nvPr/>
        </p:nvSpPr>
        <p:spPr bwMode="auto">
          <a:xfrm flipV="1">
            <a:off x="2221534" y="3773642"/>
            <a:ext cx="158750" cy="3692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98" name="Line 995"/>
          <p:cNvSpPr>
            <a:spLocks noChangeShapeType="1"/>
          </p:cNvSpPr>
          <p:nvPr/>
        </p:nvSpPr>
        <p:spPr bwMode="auto">
          <a:xfrm>
            <a:off x="2021509" y="3262622"/>
            <a:ext cx="31750" cy="11815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99" name="Line 1003"/>
          <p:cNvSpPr>
            <a:spLocks noChangeShapeType="1"/>
          </p:cNvSpPr>
          <p:nvPr/>
        </p:nvSpPr>
        <p:spPr bwMode="auto">
          <a:xfrm flipH="1" flipV="1">
            <a:off x="5098084" y="1694118"/>
            <a:ext cx="476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00" name="Line 1004"/>
          <p:cNvSpPr>
            <a:spLocks noChangeShapeType="1"/>
          </p:cNvSpPr>
          <p:nvPr/>
        </p:nvSpPr>
        <p:spPr bwMode="auto">
          <a:xfrm flipH="1" flipV="1">
            <a:off x="5115546" y="1688210"/>
            <a:ext cx="3175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01" name="Line 1005"/>
          <p:cNvSpPr>
            <a:spLocks noChangeShapeType="1"/>
          </p:cNvSpPr>
          <p:nvPr/>
        </p:nvSpPr>
        <p:spPr bwMode="auto">
          <a:xfrm>
            <a:off x="4966321" y="1580394"/>
            <a:ext cx="55563" cy="11963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02" name="Freeform 1006"/>
          <p:cNvSpPr>
            <a:spLocks/>
          </p:cNvSpPr>
          <p:nvPr/>
        </p:nvSpPr>
        <p:spPr bwMode="auto">
          <a:xfrm>
            <a:off x="4861546" y="1667533"/>
            <a:ext cx="73025" cy="85662"/>
          </a:xfrm>
          <a:custGeom>
            <a:avLst/>
            <a:gdLst>
              <a:gd name="T0" fmla="*/ 321 w 321"/>
              <a:gd name="T1" fmla="*/ 326 h 404"/>
              <a:gd name="T2" fmla="*/ 178 w 321"/>
              <a:gd name="T3" fmla="*/ 0 h 404"/>
              <a:gd name="T4" fmla="*/ 0 w 321"/>
              <a:gd name="T5" fmla="*/ 78 h 404"/>
              <a:gd name="T6" fmla="*/ 144 w 321"/>
              <a:gd name="T7" fmla="*/ 404 h 404"/>
              <a:gd name="T8" fmla="*/ 321 w 321"/>
              <a:gd name="T9" fmla="*/ 326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404">
                <a:moveTo>
                  <a:pt x="321" y="326"/>
                </a:moveTo>
                <a:lnTo>
                  <a:pt x="178" y="0"/>
                </a:lnTo>
                <a:lnTo>
                  <a:pt x="0" y="78"/>
                </a:lnTo>
                <a:lnTo>
                  <a:pt x="144" y="404"/>
                </a:lnTo>
                <a:lnTo>
                  <a:pt x="321" y="326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03" name="Line 1007"/>
          <p:cNvSpPr>
            <a:spLocks noChangeShapeType="1"/>
          </p:cNvSpPr>
          <p:nvPr/>
        </p:nvSpPr>
        <p:spPr bwMode="auto">
          <a:xfrm flipH="1">
            <a:off x="4986959" y="2346923"/>
            <a:ext cx="12700" cy="221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04" name="Line 1009"/>
          <p:cNvSpPr>
            <a:spLocks noChangeShapeType="1"/>
          </p:cNvSpPr>
          <p:nvPr/>
        </p:nvSpPr>
        <p:spPr bwMode="auto">
          <a:xfrm flipH="1">
            <a:off x="4940921" y="2369077"/>
            <a:ext cx="46038" cy="10781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05" name="Freeform 1012"/>
          <p:cNvSpPr>
            <a:spLocks/>
          </p:cNvSpPr>
          <p:nvPr/>
        </p:nvSpPr>
        <p:spPr bwMode="auto">
          <a:xfrm>
            <a:off x="4894883" y="2019044"/>
            <a:ext cx="93663" cy="243695"/>
          </a:xfrm>
          <a:custGeom>
            <a:avLst/>
            <a:gdLst>
              <a:gd name="T0" fmla="*/ 42 w 411"/>
              <a:gd name="T1" fmla="*/ 0 h 1154"/>
              <a:gd name="T2" fmla="*/ 49 w 411"/>
              <a:gd name="T3" fmla="*/ 11 h 1154"/>
              <a:gd name="T4" fmla="*/ 107 w 411"/>
              <a:gd name="T5" fmla="*/ 205 h 1154"/>
              <a:gd name="T6" fmla="*/ 123 w 411"/>
              <a:gd name="T7" fmla="*/ 295 h 1154"/>
              <a:gd name="T8" fmla="*/ 307 w 411"/>
              <a:gd name="T9" fmla="*/ 213 h 1154"/>
              <a:gd name="T10" fmla="*/ 411 w 411"/>
              <a:gd name="T11" fmla="*/ 1038 h 1154"/>
              <a:gd name="T12" fmla="*/ 405 w 411"/>
              <a:gd name="T13" fmla="*/ 1062 h 1154"/>
              <a:gd name="T14" fmla="*/ 388 w 411"/>
              <a:gd name="T15" fmla="*/ 1078 h 1154"/>
              <a:gd name="T16" fmla="*/ 260 w 411"/>
              <a:gd name="T17" fmla="*/ 1144 h 1154"/>
              <a:gd name="T18" fmla="*/ 183 w 411"/>
              <a:gd name="T19" fmla="*/ 1154 h 1154"/>
              <a:gd name="T20" fmla="*/ 74 w 411"/>
              <a:gd name="T21" fmla="*/ 301 h 1154"/>
              <a:gd name="T22" fmla="*/ 72 w 411"/>
              <a:gd name="T23" fmla="*/ 285 h 1154"/>
              <a:gd name="T24" fmla="*/ 59 w 411"/>
              <a:gd name="T25" fmla="*/ 211 h 1154"/>
              <a:gd name="T26" fmla="*/ 0 w 411"/>
              <a:gd name="T27" fmla="*/ 18 h 1154"/>
              <a:gd name="T28" fmla="*/ 42 w 411"/>
              <a:gd name="T29" fmla="*/ 0 h 1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1" h="1154">
                <a:moveTo>
                  <a:pt x="42" y="0"/>
                </a:moveTo>
                <a:lnTo>
                  <a:pt x="49" y="11"/>
                </a:lnTo>
                <a:lnTo>
                  <a:pt x="107" y="205"/>
                </a:lnTo>
                <a:lnTo>
                  <a:pt x="123" y="295"/>
                </a:lnTo>
                <a:lnTo>
                  <a:pt x="307" y="213"/>
                </a:lnTo>
                <a:lnTo>
                  <a:pt x="411" y="1038"/>
                </a:lnTo>
                <a:lnTo>
                  <a:pt x="405" y="1062"/>
                </a:lnTo>
                <a:lnTo>
                  <a:pt x="388" y="1078"/>
                </a:lnTo>
                <a:lnTo>
                  <a:pt x="260" y="1144"/>
                </a:lnTo>
                <a:lnTo>
                  <a:pt x="183" y="1154"/>
                </a:lnTo>
                <a:lnTo>
                  <a:pt x="74" y="301"/>
                </a:lnTo>
                <a:lnTo>
                  <a:pt x="72" y="285"/>
                </a:lnTo>
                <a:lnTo>
                  <a:pt x="59" y="211"/>
                </a:lnTo>
                <a:lnTo>
                  <a:pt x="0" y="18"/>
                </a:lnTo>
                <a:lnTo>
                  <a:pt x="42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06" name="Freeform 1015"/>
          <p:cNvSpPr>
            <a:spLocks/>
          </p:cNvSpPr>
          <p:nvPr/>
        </p:nvSpPr>
        <p:spPr bwMode="auto">
          <a:xfrm>
            <a:off x="5129833" y="1537563"/>
            <a:ext cx="49213" cy="33970"/>
          </a:xfrm>
          <a:custGeom>
            <a:avLst/>
            <a:gdLst>
              <a:gd name="T0" fmla="*/ 0 w 213"/>
              <a:gd name="T1" fmla="*/ 78 h 160"/>
              <a:gd name="T2" fmla="*/ 177 w 213"/>
              <a:gd name="T3" fmla="*/ 0 h 160"/>
              <a:gd name="T4" fmla="*/ 213 w 213"/>
              <a:gd name="T5" fmla="*/ 82 h 160"/>
              <a:gd name="T6" fmla="*/ 36 w 213"/>
              <a:gd name="T7" fmla="*/ 160 h 160"/>
              <a:gd name="T8" fmla="*/ 0 w 213"/>
              <a:gd name="T9" fmla="*/ 7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160">
                <a:moveTo>
                  <a:pt x="0" y="78"/>
                </a:moveTo>
                <a:lnTo>
                  <a:pt x="177" y="0"/>
                </a:lnTo>
                <a:lnTo>
                  <a:pt x="213" y="82"/>
                </a:lnTo>
                <a:lnTo>
                  <a:pt x="36" y="160"/>
                </a:lnTo>
                <a:lnTo>
                  <a:pt x="0" y="7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07" name="Freeform 1016"/>
          <p:cNvSpPr>
            <a:spLocks/>
          </p:cNvSpPr>
          <p:nvPr/>
        </p:nvSpPr>
        <p:spPr bwMode="auto">
          <a:xfrm>
            <a:off x="5121896" y="1519840"/>
            <a:ext cx="47625" cy="33970"/>
          </a:xfrm>
          <a:custGeom>
            <a:avLst/>
            <a:gdLst>
              <a:gd name="T0" fmla="*/ 0 w 213"/>
              <a:gd name="T1" fmla="*/ 77 h 159"/>
              <a:gd name="T2" fmla="*/ 177 w 213"/>
              <a:gd name="T3" fmla="*/ 0 h 159"/>
              <a:gd name="T4" fmla="*/ 213 w 213"/>
              <a:gd name="T5" fmla="*/ 81 h 159"/>
              <a:gd name="T6" fmla="*/ 36 w 213"/>
              <a:gd name="T7" fmla="*/ 159 h 159"/>
              <a:gd name="T8" fmla="*/ 0 w 213"/>
              <a:gd name="T9" fmla="*/ 77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159">
                <a:moveTo>
                  <a:pt x="0" y="77"/>
                </a:moveTo>
                <a:lnTo>
                  <a:pt x="177" y="0"/>
                </a:lnTo>
                <a:lnTo>
                  <a:pt x="213" y="81"/>
                </a:lnTo>
                <a:lnTo>
                  <a:pt x="36" y="159"/>
                </a:lnTo>
                <a:lnTo>
                  <a:pt x="0" y="7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08" name="Freeform 1017"/>
          <p:cNvSpPr>
            <a:spLocks/>
          </p:cNvSpPr>
          <p:nvPr/>
        </p:nvSpPr>
        <p:spPr bwMode="auto">
          <a:xfrm>
            <a:off x="4904408" y="1766487"/>
            <a:ext cx="0" cy="0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09" name="Freeform 1018"/>
          <p:cNvSpPr>
            <a:spLocks/>
          </p:cNvSpPr>
          <p:nvPr/>
        </p:nvSpPr>
        <p:spPr bwMode="auto">
          <a:xfrm>
            <a:off x="4904408" y="1766487"/>
            <a:ext cx="0" cy="1477"/>
          </a:xfrm>
          <a:custGeom>
            <a:avLst/>
            <a:gdLst>
              <a:gd name="T0" fmla="*/ 0 w 4"/>
              <a:gd name="T1" fmla="*/ 0 h 4"/>
              <a:gd name="T2" fmla="*/ 2 w 4"/>
              <a:gd name="T3" fmla="*/ 4 h 4"/>
              <a:gd name="T4" fmla="*/ 4 w 4"/>
              <a:gd name="T5" fmla="*/ 4 h 4"/>
              <a:gd name="T6" fmla="*/ 0 w 4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0" y="0"/>
                </a:moveTo>
                <a:lnTo>
                  <a:pt x="2" y="4"/>
                </a:lnTo>
                <a:lnTo>
                  <a:pt x="4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10" name="Freeform 1019"/>
          <p:cNvSpPr>
            <a:spLocks/>
          </p:cNvSpPr>
          <p:nvPr/>
        </p:nvSpPr>
        <p:spPr bwMode="auto">
          <a:xfrm>
            <a:off x="4904408" y="1766487"/>
            <a:ext cx="0" cy="1477"/>
          </a:xfrm>
          <a:custGeom>
            <a:avLst/>
            <a:gdLst>
              <a:gd name="T0" fmla="*/ 0 w 4"/>
              <a:gd name="T1" fmla="*/ 0 h 4"/>
              <a:gd name="T2" fmla="*/ 1 w 4"/>
              <a:gd name="T3" fmla="*/ 0 h 4"/>
              <a:gd name="T4" fmla="*/ 4 w 4"/>
              <a:gd name="T5" fmla="*/ 4 h 4"/>
              <a:gd name="T6" fmla="*/ 0 w 4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0" y="0"/>
                </a:moveTo>
                <a:lnTo>
                  <a:pt x="1" y="0"/>
                </a:lnTo>
                <a:lnTo>
                  <a:pt x="4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11" name="Freeform 1020"/>
          <p:cNvSpPr>
            <a:spLocks/>
          </p:cNvSpPr>
          <p:nvPr/>
        </p:nvSpPr>
        <p:spPr bwMode="auto">
          <a:xfrm>
            <a:off x="4904408" y="1767965"/>
            <a:ext cx="0" cy="0"/>
          </a:xfrm>
          <a:custGeom>
            <a:avLst/>
            <a:gdLst>
              <a:gd name="T0" fmla="*/ 0 w 2"/>
              <a:gd name="T1" fmla="*/ 0 h 1"/>
              <a:gd name="T2" fmla="*/ 1 w 2"/>
              <a:gd name="T3" fmla="*/ 1 h 1"/>
              <a:gd name="T4" fmla="*/ 2 w 2"/>
              <a:gd name="T5" fmla="*/ 1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1" y="1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12" name="Freeform 1021"/>
          <p:cNvSpPr>
            <a:spLocks/>
          </p:cNvSpPr>
          <p:nvPr/>
        </p:nvSpPr>
        <p:spPr bwMode="auto">
          <a:xfrm>
            <a:off x="4904408" y="1767965"/>
            <a:ext cx="0" cy="0"/>
          </a:xfrm>
          <a:custGeom>
            <a:avLst/>
            <a:gdLst>
              <a:gd name="T0" fmla="*/ 0 w 2"/>
              <a:gd name="T1" fmla="*/ 0 h 1"/>
              <a:gd name="T2" fmla="*/ 2 w 2"/>
              <a:gd name="T3" fmla="*/ 0 h 1"/>
              <a:gd name="T4" fmla="*/ 2 w 2"/>
              <a:gd name="T5" fmla="*/ 1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2" y="0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13" name="Freeform 1022"/>
          <p:cNvSpPr>
            <a:spLocks/>
          </p:cNvSpPr>
          <p:nvPr/>
        </p:nvSpPr>
        <p:spPr bwMode="auto">
          <a:xfrm>
            <a:off x="4904408" y="1767965"/>
            <a:ext cx="0" cy="1477"/>
          </a:xfrm>
          <a:custGeom>
            <a:avLst/>
            <a:gdLst>
              <a:gd name="T0" fmla="*/ 0 w 1"/>
              <a:gd name="T1" fmla="*/ 0 h 4"/>
              <a:gd name="T2" fmla="*/ 0 w 1"/>
              <a:gd name="T3" fmla="*/ 4 h 4"/>
              <a:gd name="T4" fmla="*/ 1 w 1"/>
              <a:gd name="T5" fmla="*/ 4 h 4"/>
              <a:gd name="T6" fmla="*/ 0 w 1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4">
                <a:moveTo>
                  <a:pt x="0" y="0"/>
                </a:moveTo>
                <a:lnTo>
                  <a:pt x="0" y="4"/>
                </a:lnTo>
                <a:lnTo>
                  <a:pt x="1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14" name="Freeform 1023"/>
          <p:cNvSpPr>
            <a:spLocks/>
          </p:cNvSpPr>
          <p:nvPr/>
        </p:nvSpPr>
        <p:spPr bwMode="auto">
          <a:xfrm>
            <a:off x="4904408" y="1767965"/>
            <a:ext cx="0" cy="1477"/>
          </a:xfrm>
          <a:custGeom>
            <a:avLst/>
            <a:gdLst>
              <a:gd name="T0" fmla="*/ 0 w 1"/>
              <a:gd name="T1" fmla="*/ 0 h 4"/>
              <a:gd name="T2" fmla="*/ 1 w 1"/>
              <a:gd name="T3" fmla="*/ 0 h 4"/>
              <a:gd name="T4" fmla="*/ 1 w 1"/>
              <a:gd name="T5" fmla="*/ 4 h 4"/>
              <a:gd name="T6" fmla="*/ 0 w 1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4">
                <a:moveTo>
                  <a:pt x="0" y="0"/>
                </a:moveTo>
                <a:lnTo>
                  <a:pt x="1" y="0"/>
                </a:lnTo>
                <a:lnTo>
                  <a:pt x="1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15" name="Freeform 1024"/>
          <p:cNvSpPr>
            <a:spLocks/>
          </p:cNvSpPr>
          <p:nvPr/>
        </p:nvSpPr>
        <p:spPr bwMode="auto">
          <a:xfrm>
            <a:off x="4904408" y="1769441"/>
            <a:ext cx="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16" name="Freeform 1025"/>
          <p:cNvSpPr>
            <a:spLocks/>
          </p:cNvSpPr>
          <p:nvPr/>
        </p:nvSpPr>
        <p:spPr bwMode="auto">
          <a:xfrm>
            <a:off x="4904408" y="1766487"/>
            <a:ext cx="0" cy="2954"/>
          </a:xfrm>
          <a:custGeom>
            <a:avLst/>
            <a:gdLst>
              <a:gd name="T0" fmla="*/ 3 w 4"/>
              <a:gd name="T1" fmla="*/ 10 h 10"/>
              <a:gd name="T2" fmla="*/ 4 w 4"/>
              <a:gd name="T3" fmla="*/ 10 h 10"/>
              <a:gd name="T4" fmla="*/ 4 w 4"/>
              <a:gd name="T5" fmla="*/ 5 h 10"/>
              <a:gd name="T6" fmla="*/ 1 w 4"/>
              <a:gd name="T7" fmla="*/ 0 h 10"/>
              <a:gd name="T8" fmla="*/ 0 w 4"/>
              <a:gd name="T9" fmla="*/ 1 h 10"/>
              <a:gd name="T10" fmla="*/ 3 w 4"/>
              <a:gd name="T11" fmla="*/ 6 h 10"/>
              <a:gd name="T12" fmla="*/ 3 w 4"/>
              <a:gd name="T1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0">
                <a:moveTo>
                  <a:pt x="3" y="10"/>
                </a:moveTo>
                <a:lnTo>
                  <a:pt x="4" y="10"/>
                </a:lnTo>
                <a:lnTo>
                  <a:pt x="4" y="5"/>
                </a:lnTo>
                <a:lnTo>
                  <a:pt x="1" y="0"/>
                </a:lnTo>
                <a:lnTo>
                  <a:pt x="0" y="1"/>
                </a:lnTo>
                <a:lnTo>
                  <a:pt x="3" y="6"/>
                </a:lnTo>
                <a:lnTo>
                  <a:pt x="3" y="1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17" name="Line 1026"/>
          <p:cNvSpPr>
            <a:spLocks noChangeShapeType="1"/>
          </p:cNvSpPr>
          <p:nvPr/>
        </p:nvSpPr>
        <p:spPr bwMode="auto">
          <a:xfrm flipH="1">
            <a:off x="4853608" y="1611410"/>
            <a:ext cx="419100" cy="16984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18" name="Line 1028"/>
          <p:cNvSpPr>
            <a:spLocks noChangeShapeType="1"/>
          </p:cNvSpPr>
          <p:nvPr/>
        </p:nvSpPr>
        <p:spPr bwMode="auto">
          <a:xfrm>
            <a:off x="5272708" y="1611410"/>
            <a:ext cx="130175" cy="27471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19" name="Line 1030"/>
          <p:cNvSpPr>
            <a:spLocks noChangeShapeType="1"/>
          </p:cNvSpPr>
          <p:nvPr/>
        </p:nvSpPr>
        <p:spPr bwMode="auto">
          <a:xfrm flipH="1">
            <a:off x="4925046" y="1884642"/>
            <a:ext cx="474663" cy="19495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20" name="Line 1031"/>
          <p:cNvSpPr>
            <a:spLocks noChangeShapeType="1"/>
          </p:cNvSpPr>
          <p:nvPr/>
        </p:nvSpPr>
        <p:spPr bwMode="auto">
          <a:xfrm>
            <a:off x="5179046" y="1982120"/>
            <a:ext cx="12700" cy="295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21" name="Line 1032"/>
          <p:cNvSpPr>
            <a:spLocks noChangeShapeType="1"/>
          </p:cNvSpPr>
          <p:nvPr/>
        </p:nvSpPr>
        <p:spPr bwMode="auto">
          <a:xfrm>
            <a:off x="5237783" y="1958489"/>
            <a:ext cx="14288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22" name="Line 1033"/>
          <p:cNvSpPr>
            <a:spLocks noChangeShapeType="1"/>
          </p:cNvSpPr>
          <p:nvPr/>
        </p:nvSpPr>
        <p:spPr bwMode="auto">
          <a:xfrm flipH="1" flipV="1">
            <a:off x="5175871" y="1983597"/>
            <a:ext cx="12700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23" name="Line 1034"/>
          <p:cNvSpPr>
            <a:spLocks noChangeShapeType="1"/>
          </p:cNvSpPr>
          <p:nvPr/>
        </p:nvSpPr>
        <p:spPr bwMode="auto">
          <a:xfrm flipH="1" flipV="1">
            <a:off x="5236196" y="1958489"/>
            <a:ext cx="12700" cy="295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24" name="Line 1035"/>
          <p:cNvSpPr>
            <a:spLocks noChangeShapeType="1"/>
          </p:cNvSpPr>
          <p:nvPr/>
        </p:nvSpPr>
        <p:spPr bwMode="auto">
          <a:xfrm>
            <a:off x="5286996" y="1937812"/>
            <a:ext cx="12700" cy="295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25" name="Line 1036"/>
          <p:cNvSpPr>
            <a:spLocks noChangeShapeType="1"/>
          </p:cNvSpPr>
          <p:nvPr/>
        </p:nvSpPr>
        <p:spPr bwMode="auto">
          <a:xfrm flipH="1" flipV="1">
            <a:off x="5283821" y="1939289"/>
            <a:ext cx="14288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26" name="Line 1037"/>
          <p:cNvSpPr>
            <a:spLocks noChangeShapeType="1"/>
          </p:cNvSpPr>
          <p:nvPr/>
        </p:nvSpPr>
        <p:spPr bwMode="auto">
          <a:xfrm>
            <a:off x="5333033" y="1914181"/>
            <a:ext cx="15875" cy="324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27" name="Line 1038"/>
          <p:cNvSpPr>
            <a:spLocks noChangeShapeType="1"/>
          </p:cNvSpPr>
          <p:nvPr/>
        </p:nvSpPr>
        <p:spPr bwMode="auto">
          <a:xfrm flipH="1" flipV="1">
            <a:off x="5333033" y="1920089"/>
            <a:ext cx="12700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28" name="Line 1039"/>
          <p:cNvSpPr>
            <a:spLocks noChangeShapeType="1"/>
          </p:cNvSpPr>
          <p:nvPr/>
        </p:nvSpPr>
        <p:spPr bwMode="auto">
          <a:xfrm>
            <a:off x="5380658" y="1894981"/>
            <a:ext cx="28575" cy="590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29" name="Line 1040"/>
          <p:cNvSpPr>
            <a:spLocks noChangeShapeType="1"/>
          </p:cNvSpPr>
          <p:nvPr/>
        </p:nvSpPr>
        <p:spPr bwMode="auto">
          <a:xfrm flipH="1" flipV="1">
            <a:off x="5379071" y="1894981"/>
            <a:ext cx="26988" cy="590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30" name="Line 1041"/>
          <p:cNvSpPr>
            <a:spLocks noChangeShapeType="1"/>
          </p:cNvSpPr>
          <p:nvPr/>
        </p:nvSpPr>
        <p:spPr bwMode="auto">
          <a:xfrm>
            <a:off x="5118721" y="2007228"/>
            <a:ext cx="12700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31" name="Line 1042"/>
          <p:cNvSpPr>
            <a:spLocks noChangeShapeType="1"/>
          </p:cNvSpPr>
          <p:nvPr/>
        </p:nvSpPr>
        <p:spPr bwMode="auto">
          <a:xfrm flipH="1" flipV="1">
            <a:off x="5115546" y="2008705"/>
            <a:ext cx="14288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32" name="Line 1043"/>
          <p:cNvSpPr>
            <a:spLocks noChangeShapeType="1"/>
          </p:cNvSpPr>
          <p:nvPr/>
        </p:nvSpPr>
        <p:spPr bwMode="auto">
          <a:xfrm>
            <a:off x="5069508" y="2026428"/>
            <a:ext cx="14288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33" name="Line 1044"/>
          <p:cNvSpPr>
            <a:spLocks noChangeShapeType="1"/>
          </p:cNvSpPr>
          <p:nvPr/>
        </p:nvSpPr>
        <p:spPr bwMode="auto">
          <a:xfrm flipH="1" flipV="1">
            <a:off x="5067921" y="2027905"/>
            <a:ext cx="12700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34" name="Line 1045"/>
          <p:cNvSpPr>
            <a:spLocks noChangeShapeType="1"/>
          </p:cNvSpPr>
          <p:nvPr/>
        </p:nvSpPr>
        <p:spPr bwMode="auto">
          <a:xfrm>
            <a:off x="4894883" y="1779780"/>
            <a:ext cx="15875" cy="324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35" name="Line 1046"/>
          <p:cNvSpPr>
            <a:spLocks noChangeShapeType="1"/>
          </p:cNvSpPr>
          <p:nvPr/>
        </p:nvSpPr>
        <p:spPr bwMode="auto">
          <a:xfrm>
            <a:off x="4861546" y="1793072"/>
            <a:ext cx="25400" cy="5317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36" name="Line 1048"/>
          <p:cNvSpPr>
            <a:spLocks noChangeShapeType="1"/>
          </p:cNvSpPr>
          <p:nvPr/>
        </p:nvSpPr>
        <p:spPr bwMode="auto">
          <a:xfrm flipH="1">
            <a:off x="4847258" y="1762057"/>
            <a:ext cx="92075" cy="3692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37" name="Line 1049"/>
          <p:cNvSpPr>
            <a:spLocks noChangeShapeType="1"/>
          </p:cNvSpPr>
          <p:nvPr/>
        </p:nvSpPr>
        <p:spPr bwMode="auto">
          <a:xfrm flipH="1">
            <a:off x="4710733" y="1760580"/>
            <a:ext cx="227013" cy="9304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38" name="Line 1050"/>
          <p:cNvSpPr>
            <a:spLocks noChangeShapeType="1"/>
          </p:cNvSpPr>
          <p:nvPr/>
        </p:nvSpPr>
        <p:spPr bwMode="auto">
          <a:xfrm flipV="1">
            <a:off x="5080621" y="2054490"/>
            <a:ext cx="3175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39" name="Line 1051"/>
          <p:cNvSpPr>
            <a:spLocks noChangeShapeType="1"/>
          </p:cNvSpPr>
          <p:nvPr/>
        </p:nvSpPr>
        <p:spPr bwMode="auto">
          <a:xfrm flipV="1">
            <a:off x="5129833" y="2035289"/>
            <a:ext cx="1588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40" name="Line 1052"/>
          <p:cNvSpPr>
            <a:spLocks noChangeShapeType="1"/>
          </p:cNvSpPr>
          <p:nvPr/>
        </p:nvSpPr>
        <p:spPr bwMode="auto">
          <a:xfrm flipV="1">
            <a:off x="5188571" y="2011659"/>
            <a:ext cx="3175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41" name="Line 1053"/>
          <p:cNvSpPr>
            <a:spLocks noChangeShapeType="1"/>
          </p:cNvSpPr>
          <p:nvPr/>
        </p:nvSpPr>
        <p:spPr bwMode="auto">
          <a:xfrm flipV="1">
            <a:off x="5248896" y="1986551"/>
            <a:ext cx="3175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42" name="Line 1054"/>
          <p:cNvSpPr>
            <a:spLocks noChangeShapeType="1"/>
          </p:cNvSpPr>
          <p:nvPr/>
        </p:nvSpPr>
        <p:spPr bwMode="auto">
          <a:xfrm flipV="1">
            <a:off x="5298108" y="1967350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43" name="Line 1055"/>
          <p:cNvSpPr>
            <a:spLocks noChangeShapeType="1"/>
          </p:cNvSpPr>
          <p:nvPr/>
        </p:nvSpPr>
        <p:spPr bwMode="auto">
          <a:xfrm flipV="1">
            <a:off x="5345733" y="1946673"/>
            <a:ext cx="3175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44" name="Line 1056"/>
          <p:cNvSpPr>
            <a:spLocks noChangeShapeType="1"/>
          </p:cNvSpPr>
          <p:nvPr/>
        </p:nvSpPr>
        <p:spPr bwMode="auto">
          <a:xfrm flipV="1">
            <a:off x="5406058" y="1954059"/>
            <a:ext cx="3175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45" name="Freeform 1057"/>
          <p:cNvSpPr>
            <a:spLocks/>
          </p:cNvSpPr>
          <p:nvPr/>
        </p:nvSpPr>
        <p:spPr bwMode="auto">
          <a:xfrm>
            <a:off x="4944096" y="1958489"/>
            <a:ext cx="1588" cy="0"/>
          </a:xfrm>
          <a:custGeom>
            <a:avLst/>
            <a:gdLst>
              <a:gd name="T0" fmla="*/ 2 w 2"/>
              <a:gd name="T1" fmla="*/ 0 w 2"/>
              <a:gd name="T2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46" name="Freeform 1058"/>
          <p:cNvSpPr>
            <a:spLocks/>
          </p:cNvSpPr>
          <p:nvPr/>
        </p:nvSpPr>
        <p:spPr bwMode="auto">
          <a:xfrm>
            <a:off x="4944096" y="1958489"/>
            <a:ext cx="1588" cy="1477"/>
          </a:xfrm>
          <a:custGeom>
            <a:avLst/>
            <a:gdLst>
              <a:gd name="T0" fmla="*/ 0 w 2"/>
              <a:gd name="T1" fmla="*/ 0 h 5"/>
              <a:gd name="T2" fmla="*/ 1 w 2"/>
              <a:gd name="T3" fmla="*/ 5 h 5"/>
              <a:gd name="T4" fmla="*/ 2 w 2"/>
              <a:gd name="T5" fmla="*/ 5 h 5"/>
              <a:gd name="T6" fmla="*/ 0 w 2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0" y="0"/>
                </a:moveTo>
                <a:lnTo>
                  <a:pt x="1" y="5"/>
                </a:lnTo>
                <a:lnTo>
                  <a:pt x="2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47" name="Freeform 1059"/>
          <p:cNvSpPr>
            <a:spLocks/>
          </p:cNvSpPr>
          <p:nvPr/>
        </p:nvSpPr>
        <p:spPr bwMode="auto">
          <a:xfrm>
            <a:off x="4944096" y="1958489"/>
            <a:ext cx="1588" cy="1477"/>
          </a:xfrm>
          <a:custGeom>
            <a:avLst/>
            <a:gdLst>
              <a:gd name="T0" fmla="*/ 0 w 2"/>
              <a:gd name="T1" fmla="*/ 0 h 5"/>
              <a:gd name="T2" fmla="*/ 2 w 2"/>
              <a:gd name="T3" fmla="*/ 0 h 5"/>
              <a:gd name="T4" fmla="*/ 2 w 2"/>
              <a:gd name="T5" fmla="*/ 5 h 5"/>
              <a:gd name="T6" fmla="*/ 0 w 2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0" y="0"/>
                </a:moveTo>
                <a:lnTo>
                  <a:pt x="2" y="0"/>
                </a:lnTo>
                <a:lnTo>
                  <a:pt x="2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48" name="Freeform 1060"/>
          <p:cNvSpPr>
            <a:spLocks/>
          </p:cNvSpPr>
          <p:nvPr/>
        </p:nvSpPr>
        <p:spPr bwMode="auto">
          <a:xfrm>
            <a:off x="4945683" y="1959966"/>
            <a:ext cx="0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49" name="Rectangle 1061"/>
          <p:cNvSpPr>
            <a:spLocks noChangeArrowheads="1"/>
          </p:cNvSpPr>
          <p:nvPr/>
        </p:nvSpPr>
        <p:spPr bwMode="auto">
          <a:xfrm>
            <a:off x="4945683" y="1959966"/>
            <a:ext cx="1588" cy="1477"/>
          </a:xfrm>
          <a:prstGeom prst="rect">
            <a:avLst/>
          </a:pr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50" name="Freeform 1062"/>
          <p:cNvSpPr>
            <a:spLocks/>
          </p:cNvSpPr>
          <p:nvPr/>
        </p:nvSpPr>
        <p:spPr bwMode="auto">
          <a:xfrm>
            <a:off x="4945683" y="1959966"/>
            <a:ext cx="0" cy="0"/>
          </a:xfrm>
          <a:custGeom>
            <a:avLst/>
            <a:gdLst>
              <a:gd name="T0" fmla="*/ 0 w 4"/>
              <a:gd name="T1" fmla="*/ 0 h 3"/>
              <a:gd name="T2" fmla="*/ 2 w 4"/>
              <a:gd name="T3" fmla="*/ 3 h 3"/>
              <a:gd name="T4" fmla="*/ 4 w 4"/>
              <a:gd name="T5" fmla="*/ 3 h 3"/>
              <a:gd name="T6" fmla="*/ 0 w 4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0"/>
                </a:moveTo>
                <a:lnTo>
                  <a:pt x="2" y="3"/>
                </a:lnTo>
                <a:lnTo>
                  <a:pt x="4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51" name="Freeform 1063"/>
          <p:cNvSpPr>
            <a:spLocks/>
          </p:cNvSpPr>
          <p:nvPr/>
        </p:nvSpPr>
        <p:spPr bwMode="auto">
          <a:xfrm>
            <a:off x="4945683" y="1959966"/>
            <a:ext cx="0" cy="0"/>
          </a:xfrm>
          <a:custGeom>
            <a:avLst/>
            <a:gdLst>
              <a:gd name="T0" fmla="*/ 0 w 4"/>
              <a:gd name="T1" fmla="*/ 0 h 3"/>
              <a:gd name="T2" fmla="*/ 1 w 4"/>
              <a:gd name="T3" fmla="*/ 0 h 3"/>
              <a:gd name="T4" fmla="*/ 4 w 4"/>
              <a:gd name="T5" fmla="*/ 3 h 3"/>
              <a:gd name="T6" fmla="*/ 0 w 4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0"/>
                </a:moveTo>
                <a:lnTo>
                  <a:pt x="1" y="0"/>
                </a:lnTo>
                <a:lnTo>
                  <a:pt x="4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52" name="Freeform 1064"/>
          <p:cNvSpPr>
            <a:spLocks/>
          </p:cNvSpPr>
          <p:nvPr/>
        </p:nvSpPr>
        <p:spPr bwMode="auto">
          <a:xfrm>
            <a:off x="4945683" y="1959966"/>
            <a:ext cx="0" cy="0"/>
          </a:xfrm>
          <a:custGeom>
            <a:avLst/>
            <a:gdLst>
              <a:gd name="T0" fmla="*/ 0 w 2"/>
              <a:gd name="T1" fmla="*/ 0 h 1"/>
              <a:gd name="T2" fmla="*/ 2 w 2"/>
              <a:gd name="T3" fmla="*/ 0 h 1"/>
              <a:gd name="T4" fmla="*/ 1 w 2"/>
              <a:gd name="T5" fmla="*/ 1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2" y="0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53" name="Freeform 1065"/>
          <p:cNvSpPr>
            <a:spLocks/>
          </p:cNvSpPr>
          <p:nvPr/>
        </p:nvSpPr>
        <p:spPr bwMode="auto">
          <a:xfrm>
            <a:off x="4944096" y="1958489"/>
            <a:ext cx="1588" cy="1477"/>
          </a:xfrm>
          <a:custGeom>
            <a:avLst/>
            <a:gdLst>
              <a:gd name="T0" fmla="*/ 5 w 5"/>
              <a:gd name="T1" fmla="*/ 8 h 9"/>
              <a:gd name="T2" fmla="*/ 4 w 5"/>
              <a:gd name="T3" fmla="*/ 9 h 9"/>
              <a:gd name="T4" fmla="*/ 1 w 5"/>
              <a:gd name="T5" fmla="*/ 5 h 9"/>
              <a:gd name="T6" fmla="*/ 0 w 5"/>
              <a:gd name="T7" fmla="*/ 0 h 9"/>
              <a:gd name="T8" fmla="*/ 2 w 5"/>
              <a:gd name="T9" fmla="*/ 0 h 9"/>
              <a:gd name="T10" fmla="*/ 2 w 5"/>
              <a:gd name="T11" fmla="*/ 5 h 9"/>
              <a:gd name="T12" fmla="*/ 5 w 5"/>
              <a:gd name="T13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9">
                <a:moveTo>
                  <a:pt x="5" y="8"/>
                </a:moveTo>
                <a:lnTo>
                  <a:pt x="4" y="9"/>
                </a:lnTo>
                <a:lnTo>
                  <a:pt x="1" y="5"/>
                </a:lnTo>
                <a:lnTo>
                  <a:pt x="0" y="0"/>
                </a:lnTo>
                <a:lnTo>
                  <a:pt x="2" y="0"/>
                </a:lnTo>
                <a:lnTo>
                  <a:pt x="2" y="5"/>
                </a:lnTo>
                <a:lnTo>
                  <a:pt x="5" y="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54" name="Line 1066"/>
          <p:cNvSpPr>
            <a:spLocks noChangeShapeType="1"/>
          </p:cNvSpPr>
          <p:nvPr/>
        </p:nvSpPr>
        <p:spPr bwMode="auto">
          <a:xfrm flipV="1">
            <a:off x="4945683" y="1937812"/>
            <a:ext cx="53975" cy="221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55" name="Line 1067"/>
          <p:cNvSpPr>
            <a:spLocks noChangeShapeType="1"/>
          </p:cNvSpPr>
          <p:nvPr/>
        </p:nvSpPr>
        <p:spPr bwMode="auto">
          <a:xfrm flipH="1" flipV="1">
            <a:off x="4902821" y="1763534"/>
            <a:ext cx="476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56" name="Line 1068"/>
          <p:cNvSpPr>
            <a:spLocks noChangeShapeType="1"/>
          </p:cNvSpPr>
          <p:nvPr/>
        </p:nvSpPr>
        <p:spPr bwMode="auto">
          <a:xfrm flipH="1" flipV="1">
            <a:off x="4901233" y="1765011"/>
            <a:ext cx="317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57" name="Line 1069"/>
          <p:cNvSpPr>
            <a:spLocks noChangeShapeType="1"/>
          </p:cNvSpPr>
          <p:nvPr/>
        </p:nvSpPr>
        <p:spPr bwMode="auto">
          <a:xfrm flipH="1" flipV="1">
            <a:off x="4898058" y="1765011"/>
            <a:ext cx="476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58" name="Line 1070"/>
          <p:cNvSpPr>
            <a:spLocks noChangeShapeType="1"/>
          </p:cNvSpPr>
          <p:nvPr/>
        </p:nvSpPr>
        <p:spPr bwMode="auto">
          <a:xfrm flipH="1" flipV="1">
            <a:off x="4896471" y="1766487"/>
            <a:ext cx="317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59" name="Line 1071"/>
          <p:cNvSpPr>
            <a:spLocks noChangeShapeType="1"/>
          </p:cNvSpPr>
          <p:nvPr/>
        </p:nvSpPr>
        <p:spPr bwMode="auto">
          <a:xfrm flipH="1" flipV="1">
            <a:off x="4893296" y="1767965"/>
            <a:ext cx="476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60" name="Line 1072"/>
          <p:cNvSpPr>
            <a:spLocks noChangeShapeType="1"/>
          </p:cNvSpPr>
          <p:nvPr/>
        </p:nvSpPr>
        <p:spPr bwMode="auto">
          <a:xfrm flipH="1" flipV="1">
            <a:off x="4890121" y="1767965"/>
            <a:ext cx="476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61" name="Line 1073"/>
          <p:cNvSpPr>
            <a:spLocks noChangeShapeType="1"/>
          </p:cNvSpPr>
          <p:nvPr/>
        </p:nvSpPr>
        <p:spPr bwMode="auto">
          <a:xfrm flipH="1" flipV="1">
            <a:off x="4888533" y="1769441"/>
            <a:ext cx="476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62" name="Line 1074"/>
          <p:cNvSpPr>
            <a:spLocks noChangeShapeType="1"/>
          </p:cNvSpPr>
          <p:nvPr/>
        </p:nvSpPr>
        <p:spPr bwMode="auto">
          <a:xfrm flipH="1" flipV="1">
            <a:off x="4886946" y="1770919"/>
            <a:ext cx="317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63" name="Line 1075"/>
          <p:cNvSpPr>
            <a:spLocks noChangeShapeType="1"/>
          </p:cNvSpPr>
          <p:nvPr/>
        </p:nvSpPr>
        <p:spPr bwMode="auto">
          <a:xfrm flipH="1" flipV="1">
            <a:off x="4883771" y="1770919"/>
            <a:ext cx="476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64" name="Line 1076"/>
          <p:cNvSpPr>
            <a:spLocks noChangeShapeType="1"/>
          </p:cNvSpPr>
          <p:nvPr/>
        </p:nvSpPr>
        <p:spPr bwMode="auto">
          <a:xfrm flipH="1" flipV="1">
            <a:off x="4874246" y="1775349"/>
            <a:ext cx="476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65" name="Line 1077"/>
          <p:cNvSpPr>
            <a:spLocks noChangeShapeType="1"/>
          </p:cNvSpPr>
          <p:nvPr/>
        </p:nvSpPr>
        <p:spPr bwMode="auto">
          <a:xfrm flipH="1" flipV="1">
            <a:off x="4871071" y="1776826"/>
            <a:ext cx="476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66" name="Line 1078"/>
          <p:cNvSpPr>
            <a:spLocks noChangeShapeType="1"/>
          </p:cNvSpPr>
          <p:nvPr/>
        </p:nvSpPr>
        <p:spPr bwMode="auto">
          <a:xfrm flipH="1" flipV="1">
            <a:off x="4869483" y="1776826"/>
            <a:ext cx="476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67" name="Line 1079"/>
          <p:cNvSpPr>
            <a:spLocks noChangeShapeType="1"/>
          </p:cNvSpPr>
          <p:nvPr/>
        </p:nvSpPr>
        <p:spPr bwMode="auto">
          <a:xfrm flipH="1" flipV="1">
            <a:off x="4866308" y="1778303"/>
            <a:ext cx="476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68" name="Line 1080"/>
          <p:cNvSpPr>
            <a:spLocks noChangeShapeType="1"/>
          </p:cNvSpPr>
          <p:nvPr/>
        </p:nvSpPr>
        <p:spPr bwMode="auto">
          <a:xfrm flipH="1" flipV="1">
            <a:off x="4864721" y="1779780"/>
            <a:ext cx="476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69" name="Line 1081"/>
          <p:cNvSpPr>
            <a:spLocks noChangeShapeType="1"/>
          </p:cNvSpPr>
          <p:nvPr/>
        </p:nvSpPr>
        <p:spPr bwMode="auto">
          <a:xfrm flipH="1" flipV="1">
            <a:off x="4861546" y="1779780"/>
            <a:ext cx="476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70" name="Line 1082"/>
          <p:cNvSpPr>
            <a:spLocks noChangeShapeType="1"/>
          </p:cNvSpPr>
          <p:nvPr/>
        </p:nvSpPr>
        <p:spPr bwMode="auto">
          <a:xfrm flipH="1" flipV="1">
            <a:off x="4859958" y="1781257"/>
            <a:ext cx="317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71" name="Line 1083"/>
          <p:cNvSpPr>
            <a:spLocks noChangeShapeType="1"/>
          </p:cNvSpPr>
          <p:nvPr/>
        </p:nvSpPr>
        <p:spPr bwMode="auto">
          <a:xfrm flipH="1" flipV="1">
            <a:off x="4856783" y="1782734"/>
            <a:ext cx="476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72" name="Line 1085"/>
          <p:cNvSpPr>
            <a:spLocks noChangeShapeType="1"/>
          </p:cNvSpPr>
          <p:nvPr/>
        </p:nvSpPr>
        <p:spPr bwMode="auto">
          <a:xfrm flipH="1">
            <a:off x="4856783" y="1767965"/>
            <a:ext cx="47625" cy="192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73" name="Line 1086"/>
          <p:cNvSpPr>
            <a:spLocks noChangeShapeType="1"/>
          </p:cNvSpPr>
          <p:nvPr/>
        </p:nvSpPr>
        <p:spPr bwMode="auto">
          <a:xfrm flipH="1">
            <a:off x="5299696" y="1708887"/>
            <a:ext cx="17463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74" name="Line 1087"/>
          <p:cNvSpPr>
            <a:spLocks noChangeShapeType="1"/>
          </p:cNvSpPr>
          <p:nvPr/>
        </p:nvSpPr>
        <p:spPr bwMode="auto">
          <a:xfrm flipH="1">
            <a:off x="5301283" y="1711841"/>
            <a:ext cx="17463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75" name="Line 1088"/>
          <p:cNvSpPr>
            <a:spLocks noChangeShapeType="1"/>
          </p:cNvSpPr>
          <p:nvPr/>
        </p:nvSpPr>
        <p:spPr bwMode="auto">
          <a:xfrm>
            <a:off x="5021883" y="2047105"/>
            <a:ext cx="12700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76" name="Line 1089"/>
          <p:cNvSpPr>
            <a:spLocks noChangeShapeType="1"/>
          </p:cNvSpPr>
          <p:nvPr/>
        </p:nvSpPr>
        <p:spPr bwMode="auto">
          <a:xfrm flipH="1" flipV="1">
            <a:off x="5017121" y="2042675"/>
            <a:ext cx="15875" cy="324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77" name="Line 1090"/>
          <p:cNvSpPr>
            <a:spLocks noChangeShapeType="1"/>
          </p:cNvSpPr>
          <p:nvPr/>
        </p:nvSpPr>
        <p:spPr bwMode="auto">
          <a:xfrm flipV="1">
            <a:off x="5032996" y="2075167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78" name="Line 1092"/>
          <p:cNvSpPr>
            <a:spLocks noChangeShapeType="1"/>
          </p:cNvSpPr>
          <p:nvPr/>
        </p:nvSpPr>
        <p:spPr bwMode="auto">
          <a:xfrm>
            <a:off x="4893296" y="1779780"/>
            <a:ext cx="15875" cy="3397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79" name="Freeform 1093"/>
          <p:cNvSpPr>
            <a:spLocks/>
          </p:cNvSpPr>
          <p:nvPr/>
        </p:nvSpPr>
        <p:spPr bwMode="auto">
          <a:xfrm>
            <a:off x="4998071" y="1937812"/>
            <a:ext cx="1588" cy="0"/>
          </a:xfrm>
          <a:custGeom>
            <a:avLst/>
            <a:gdLst>
              <a:gd name="T0" fmla="*/ 5 w 5"/>
              <a:gd name="T1" fmla="*/ 2 h 3"/>
              <a:gd name="T2" fmla="*/ 3 w 5"/>
              <a:gd name="T3" fmla="*/ 0 h 3"/>
              <a:gd name="T4" fmla="*/ 2 w 5"/>
              <a:gd name="T5" fmla="*/ 0 h 3"/>
              <a:gd name="T6" fmla="*/ 1 w 5"/>
              <a:gd name="T7" fmla="*/ 0 h 3"/>
              <a:gd name="T8" fmla="*/ 0 w 5"/>
              <a:gd name="T9" fmla="*/ 2 h 3"/>
              <a:gd name="T10" fmla="*/ 1 w 5"/>
              <a:gd name="T11" fmla="*/ 3 h 3"/>
              <a:gd name="T12" fmla="*/ 2 w 5"/>
              <a:gd name="T13" fmla="*/ 3 h 3"/>
              <a:gd name="T14" fmla="*/ 3 w 5"/>
              <a:gd name="T15" fmla="*/ 3 h 3"/>
              <a:gd name="T16" fmla="*/ 5 w 5"/>
              <a:gd name="T1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3">
                <a:moveTo>
                  <a:pt x="5" y="2"/>
                </a:move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2"/>
                </a:lnTo>
                <a:lnTo>
                  <a:pt x="1" y="3"/>
                </a:lnTo>
                <a:lnTo>
                  <a:pt x="2" y="3"/>
                </a:lnTo>
                <a:lnTo>
                  <a:pt x="3" y="3"/>
                </a:lnTo>
                <a:lnTo>
                  <a:pt x="5" y="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80" name="Freeform 1094"/>
          <p:cNvSpPr>
            <a:spLocks/>
          </p:cNvSpPr>
          <p:nvPr/>
        </p:nvSpPr>
        <p:spPr bwMode="auto">
          <a:xfrm>
            <a:off x="4998071" y="1937812"/>
            <a:ext cx="1588" cy="0"/>
          </a:xfrm>
          <a:custGeom>
            <a:avLst/>
            <a:gdLst>
              <a:gd name="T0" fmla="*/ 1 w 2"/>
              <a:gd name="T1" fmla="*/ 0 w 2"/>
              <a:gd name="T2" fmla="*/ 2 w 2"/>
              <a:gd name="T3" fmla="*/ 1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1" y="0"/>
                </a:moveTo>
                <a:lnTo>
                  <a:pt x="0" y="0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81" name="Freeform 1095"/>
          <p:cNvSpPr>
            <a:spLocks/>
          </p:cNvSpPr>
          <p:nvPr/>
        </p:nvSpPr>
        <p:spPr bwMode="auto">
          <a:xfrm>
            <a:off x="4998071" y="1937812"/>
            <a:ext cx="1588" cy="0"/>
          </a:xfrm>
          <a:custGeom>
            <a:avLst/>
            <a:gdLst>
              <a:gd name="T0" fmla="*/ 1 w 5"/>
              <a:gd name="T1" fmla="*/ 0 h 2"/>
              <a:gd name="T2" fmla="*/ 0 w 5"/>
              <a:gd name="T3" fmla="*/ 2 h 2"/>
              <a:gd name="T4" fmla="*/ 5 w 5"/>
              <a:gd name="T5" fmla="*/ 2 h 2"/>
              <a:gd name="T6" fmla="*/ 1 w 5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1" y="0"/>
                </a:moveTo>
                <a:lnTo>
                  <a:pt x="0" y="2"/>
                </a:lnTo>
                <a:lnTo>
                  <a:pt x="5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82" name="Freeform 1096"/>
          <p:cNvSpPr>
            <a:spLocks/>
          </p:cNvSpPr>
          <p:nvPr/>
        </p:nvSpPr>
        <p:spPr bwMode="auto">
          <a:xfrm>
            <a:off x="4998071" y="1937812"/>
            <a:ext cx="1588" cy="0"/>
          </a:xfrm>
          <a:custGeom>
            <a:avLst/>
            <a:gdLst>
              <a:gd name="T0" fmla="*/ 0 w 4"/>
              <a:gd name="T1" fmla="*/ 0 h 2"/>
              <a:gd name="T2" fmla="*/ 2 w 4"/>
              <a:gd name="T3" fmla="*/ 0 h 2"/>
              <a:gd name="T4" fmla="*/ 4 w 4"/>
              <a:gd name="T5" fmla="*/ 2 h 2"/>
              <a:gd name="T6" fmla="*/ 0 w 4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0" y="0"/>
                </a:moveTo>
                <a:lnTo>
                  <a:pt x="2" y="0"/>
                </a:lnTo>
                <a:lnTo>
                  <a:pt x="4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83" name="Freeform 1097"/>
          <p:cNvSpPr>
            <a:spLocks/>
          </p:cNvSpPr>
          <p:nvPr/>
        </p:nvSpPr>
        <p:spPr bwMode="auto">
          <a:xfrm>
            <a:off x="4998071" y="1937812"/>
            <a:ext cx="1588" cy="0"/>
          </a:xfrm>
          <a:custGeom>
            <a:avLst/>
            <a:gdLst>
              <a:gd name="T0" fmla="*/ 0 w 3"/>
              <a:gd name="T1" fmla="*/ 0 h 1"/>
              <a:gd name="T2" fmla="*/ 1 w 3"/>
              <a:gd name="T3" fmla="*/ 1 h 1"/>
              <a:gd name="T4" fmla="*/ 3 w 3"/>
              <a:gd name="T5" fmla="*/ 1 h 1"/>
              <a:gd name="T6" fmla="*/ 0 w 3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0" y="0"/>
                </a:moveTo>
                <a:lnTo>
                  <a:pt x="1" y="1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84" name="Freeform 1098"/>
          <p:cNvSpPr>
            <a:spLocks/>
          </p:cNvSpPr>
          <p:nvPr/>
        </p:nvSpPr>
        <p:spPr bwMode="auto">
          <a:xfrm>
            <a:off x="4998071" y="1937812"/>
            <a:ext cx="1588" cy="0"/>
          </a:xfrm>
          <a:custGeom>
            <a:avLst/>
            <a:gdLst>
              <a:gd name="T0" fmla="*/ 0 w 5"/>
              <a:gd name="T1" fmla="*/ 0 h 1"/>
              <a:gd name="T2" fmla="*/ 5 w 5"/>
              <a:gd name="T3" fmla="*/ 0 h 1"/>
              <a:gd name="T4" fmla="*/ 3 w 5"/>
              <a:gd name="T5" fmla="*/ 1 h 1"/>
              <a:gd name="T6" fmla="*/ 0 w 5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1">
                <a:moveTo>
                  <a:pt x="0" y="0"/>
                </a:moveTo>
                <a:lnTo>
                  <a:pt x="5" y="0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85" name="Freeform 1099"/>
          <p:cNvSpPr>
            <a:spLocks/>
          </p:cNvSpPr>
          <p:nvPr/>
        </p:nvSpPr>
        <p:spPr bwMode="auto">
          <a:xfrm>
            <a:off x="4998071" y="1937812"/>
            <a:ext cx="1588" cy="0"/>
          </a:xfrm>
          <a:custGeom>
            <a:avLst/>
            <a:gdLst>
              <a:gd name="T0" fmla="*/ 0 w 2"/>
              <a:gd name="T1" fmla="*/ 2 w 2"/>
              <a:gd name="T2" fmla="*/ 1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86" name="Freeform 1100"/>
          <p:cNvSpPr>
            <a:spLocks/>
          </p:cNvSpPr>
          <p:nvPr/>
        </p:nvSpPr>
        <p:spPr bwMode="auto">
          <a:xfrm>
            <a:off x="4856783" y="1787164"/>
            <a:ext cx="0" cy="1477"/>
          </a:xfrm>
          <a:custGeom>
            <a:avLst/>
            <a:gdLst>
              <a:gd name="T0" fmla="*/ 4 w 4"/>
              <a:gd name="T1" fmla="*/ 2 h 4"/>
              <a:gd name="T2" fmla="*/ 3 w 4"/>
              <a:gd name="T3" fmla="*/ 1 h 4"/>
              <a:gd name="T4" fmla="*/ 2 w 4"/>
              <a:gd name="T5" fmla="*/ 0 h 4"/>
              <a:gd name="T6" fmla="*/ 1 w 4"/>
              <a:gd name="T7" fmla="*/ 1 h 4"/>
              <a:gd name="T8" fmla="*/ 0 w 4"/>
              <a:gd name="T9" fmla="*/ 2 h 4"/>
              <a:gd name="T10" fmla="*/ 1 w 4"/>
              <a:gd name="T11" fmla="*/ 3 h 4"/>
              <a:gd name="T12" fmla="*/ 2 w 4"/>
              <a:gd name="T13" fmla="*/ 4 h 4"/>
              <a:gd name="T14" fmla="*/ 3 w 4"/>
              <a:gd name="T15" fmla="*/ 3 h 4"/>
              <a:gd name="T16" fmla="*/ 4 w 4"/>
              <a:gd name="T1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4">
                <a:moveTo>
                  <a:pt x="4" y="2"/>
                </a:moveTo>
                <a:lnTo>
                  <a:pt x="3" y="1"/>
                </a:lnTo>
                <a:lnTo>
                  <a:pt x="2" y="0"/>
                </a:lnTo>
                <a:lnTo>
                  <a:pt x="1" y="1"/>
                </a:lnTo>
                <a:lnTo>
                  <a:pt x="0" y="2"/>
                </a:lnTo>
                <a:lnTo>
                  <a:pt x="1" y="3"/>
                </a:lnTo>
                <a:lnTo>
                  <a:pt x="2" y="4"/>
                </a:lnTo>
                <a:lnTo>
                  <a:pt x="3" y="3"/>
                </a:lnTo>
                <a:lnTo>
                  <a:pt x="4" y="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87" name="Freeform 1101"/>
          <p:cNvSpPr>
            <a:spLocks/>
          </p:cNvSpPr>
          <p:nvPr/>
        </p:nvSpPr>
        <p:spPr bwMode="auto">
          <a:xfrm>
            <a:off x="4856783" y="1787164"/>
            <a:ext cx="0" cy="0"/>
          </a:xfrm>
          <a:custGeom>
            <a:avLst/>
            <a:gdLst>
              <a:gd name="T0" fmla="*/ 1 w 2"/>
              <a:gd name="T1" fmla="*/ 0 h 1"/>
              <a:gd name="T2" fmla="*/ 0 w 2"/>
              <a:gd name="T3" fmla="*/ 1 h 1"/>
              <a:gd name="T4" fmla="*/ 2 w 2"/>
              <a:gd name="T5" fmla="*/ 1 h 1"/>
              <a:gd name="T6" fmla="*/ 1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1" y="0"/>
                </a:moveTo>
                <a:lnTo>
                  <a:pt x="0" y="1"/>
                </a:lnTo>
                <a:lnTo>
                  <a:pt x="2" y="1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88" name="Freeform 1102"/>
          <p:cNvSpPr>
            <a:spLocks/>
          </p:cNvSpPr>
          <p:nvPr/>
        </p:nvSpPr>
        <p:spPr bwMode="auto">
          <a:xfrm>
            <a:off x="4856783" y="1787164"/>
            <a:ext cx="0" cy="0"/>
          </a:xfrm>
          <a:custGeom>
            <a:avLst/>
            <a:gdLst>
              <a:gd name="T0" fmla="*/ 1 w 4"/>
              <a:gd name="T1" fmla="*/ 0 h 1"/>
              <a:gd name="T2" fmla="*/ 0 w 4"/>
              <a:gd name="T3" fmla="*/ 1 h 1"/>
              <a:gd name="T4" fmla="*/ 4 w 4"/>
              <a:gd name="T5" fmla="*/ 1 h 1"/>
              <a:gd name="T6" fmla="*/ 1 w 4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">
                <a:moveTo>
                  <a:pt x="1" y="0"/>
                </a:moveTo>
                <a:lnTo>
                  <a:pt x="0" y="1"/>
                </a:lnTo>
                <a:lnTo>
                  <a:pt x="4" y="1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89" name="Freeform 1103"/>
          <p:cNvSpPr>
            <a:spLocks/>
          </p:cNvSpPr>
          <p:nvPr/>
        </p:nvSpPr>
        <p:spPr bwMode="auto">
          <a:xfrm>
            <a:off x="4856783" y="1787164"/>
            <a:ext cx="0" cy="0"/>
          </a:xfrm>
          <a:custGeom>
            <a:avLst/>
            <a:gdLst>
              <a:gd name="T0" fmla="*/ 0 w 3"/>
              <a:gd name="T1" fmla="*/ 0 h 1"/>
              <a:gd name="T2" fmla="*/ 2 w 3"/>
              <a:gd name="T3" fmla="*/ 0 h 1"/>
              <a:gd name="T4" fmla="*/ 3 w 3"/>
              <a:gd name="T5" fmla="*/ 1 h 1"/>
              <a:gd name="T6" fmla="*/ 0 w 3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0" y="0"/>
                </a:moveTo>
                <a:lnTo>
                  <a:pt x="2" y="0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90" name="Freeform 1104"/>
          <p:cNvSpPr>
            <a:spLocks/>
          </p:cNvSpPr>
          <p:nvPr/>
        </p:nvSpPr>
        <p:spPr bwMode="auto">
          <a:xfrm>
            <a:off x="4856783" y="1787164"/>
            <a:ext cx="0" cy="0"/>
          </a:xfrm>
          <a:custGeom>
            <a:avLst/>
            <a:gdLst>
              <a:gd name="T0" fmla="*/ 0 w 3"/>
              <a:gd name="T1" fmla="*/ 0 h 1"/>
              <a:gd name="T2" fmla="*/ 1 w 3"/>
              <a:gd name="T3" fmla="*/ 1 h 1"/>
              <a:gd name="T4" fmla="*/ 3 w 3"/>
              <a:gd name="T5" fmla="*/ 1 h 1"/>
              <a:gd name="T6" fmla="*/ 0 w 3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0" y="0"/>
                </a:moveTo>
                <a:lnTo>
                  <a:pt x="1" y="1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91" name="Freeform 1105"/>
          <p:cNvSpPr>
            <a:spLocks/>
          </p:cNvSpPr>
          <p:nvPr/>
        </p:nvSpPr>
        <p:spPr bwMode="auto">
          <a:xfrm>
            <a:off x="4856783" y="1787164"/>
            <a:ext cx="0" cy="0"/>
          </a:xfrm>
          <a:custGeom>
            <a:avLst/>
            <a:gdLst>
              <a:gd name="T0" fmla="*/ 0 w 4"/>
              <a:gd name="T1" fmla="*/ 0 h 1"/>
              <a:gd name="T2" fmla="*/ 4 w 4"/>
              <a:gd name="T3" fmla="*/ 0 h 1"/>
              <a:gd name="T4" fmla="*/ 3 w 4"/>
              <a:gd name="T5" fmla="*/ 1 h 1"/>
              <a:gd name="T6" fmla="*/ 0 w 4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">
                <a:moveTo>
                  <a:pt x="0" y="0"/>
                </a:moveTo>
                <a:lnTo>
                  <a:pt x="4" y="0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92" name="Freeform 1106"/>
          <p:cNvSpPr>
            <a:spLocks/>
          </p:cNvSpPr>
          <p:nvPr/>
        </p:nvSpPr>
        <p:spPr bwMode="auto">
          <a:xfrm>
            <a:off x="4856783" y="1787164"/>
            <a:ext cx="0" cy="1477"/>
          </a:xfrm>
          <a:custGeom>
            <a:avLst/>
            <a:gdLst>
              <a:gd name="T0" fmla="*/ 0 w 2"/>
              <a:gd name="T1" fmla="*/ 0 h 1"/>
              <a:gd name="T2" fmla="*/ 2 w 2"/>
              <a:gd name="T3" fmla="*/ 0 h 1"/>
              <a:gd name="T4" fmla="*/ 1 w 2"/>
              <a:gd name="T5" fmla="*/ 1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2" y="0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93" name="Line 1107"/>
          <p:cNvSpPr>
            <a:spLocks noChangeShapeType="1"/>
          </p:cNvSpPr>
          <p:nvPr/>
        </p:nvSpPr>
        <p:spPr bwMode="auto">
          <a:xfrm>
            <a:off x="5188571" y="1856581"/>
            <a:ext cx="14288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94" name="Line 1108"/>
          <p:cNvSpPr>
            <a:spLocks noChangeShapeType="1"/>
          </p:cNvSpPr>
          <p:nvPr/>
        </p:nvSpPr>
        <p:spPr bwMode="auto">
          <a:xfrm flipH="1">
            <a:off x="5202858" y="1865442"/>
            <a:ext cx="47625" cy="192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95" name="Line 1109"/>
          <p:cNvSpPr>
            <a:spLocks noChangeShapeType="1"/>
          </p:cNvSpPr>
          <p:nvPr/>
        </p:nvSpPr>
        <p:spPr bwMode="auto">
          <a:xfrm>
            <a:off x="5193333" y="1853627"/>
            <a:ext cx="9525" cy="206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96" name="Line 1111"/>
          <p:cNvSpPr>
            <a:spLocks noChangeShapeType="1"/>
          </p:cNvSpPr>
          <p:nvPr/>
        </p:nvSpPr>
        <p:spPr bwMode="auto">
          <a:xfrm flipH="1">
            <a:off x="5202858" y="1858057"/>
            <a:ext cx="39688" cy="1624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97" name="Line 1113"/>
          <p:cNvSpPr>
            <a:spLocks noChangeShapeType="1"/>
          </p:cNvSpPr>
          <p:nvPr/>
        </p:nvSpPr>
        <p:spPr bwMode="auto">
          <a:xfrm flipH="1">
            <a:off x="5196508" y="1869873"/>
            <a:ext cx="4763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98" name="Line 1114"/>
          <p:cNvSpPr>
            <a:spLocks noChangeShapeType="1"/>
          </p:cNvSpPr>
          <p:nvPr/>
        </p:nvSpPr>
        <p:spPr bwMode="auto">
          <a:xfrm>
            <a:off x="4937746" y="1760580"/>
            <a:ext cx="1588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99" name="Freeform 1115"/>
          <p:cNvSpPr>
            <a:spLocks/>
          </p:cNvSpPr>
          <p:nvPr/>
        </p:nvSpPr>
        <p:spPr bwMode="auto">
          <a:xfrm>
            <a:off x="4915521" y="1750242"/>
            <a:ext cx="1588" cy="0"/>
          </a:xfrm>
          <a:custGeom>
            <a:avLst/>
            <a:gdLst>
              <a:gd name="T0" fmla="*/ 1 w 2"/>
              <a:gd name="T1" fmla="*/ 0 h 1"/>
              <a:gd name="T2" fmla="*/ 0 w 2"/>
              <a:gd name="T3" fmla="*/ 1 h 1"/>
              <a:gd name="T4" fmla="*/ 2 w 2"/>
              <a:gd name="T5" fmla="*/ 1 h 1"/>
              <a:gd name="T6" fmla="*/ 1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1" y="0"/>
                </a:moveTo>
                <a:lnTo>
                  <a:pt x="0" y="1"/>
                </a:lnTo>
                <a:lnTo>
                  <a:pt x="2" y="1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00" name="Freeform 1116"/>
          <p:cNvSpPr>
            <a:spLocks/>
          </p:cNvSpPr>
          <p:nvPr/>
        </p:nvSpPr>
        <p:spPr bwMode="auto">
          <a:xfrm>
            <a:off x="4915521" y="1750242"/>
            <a:ext cx="1588" cy="0"/>
          </a:xfrm>
          <a:custGeom>
            <a:avLst/>
            <a:gdLst>
              <a:gd name="T0" fmla="*/ 0 w 5"/>
              <a:gd name="T1" fmla="*/ 0 h 3"/>
              <a:gd name="T2" fmla="*/ 3 w 5"/>
              <a:gd name="T3" fmla="*/ 3 h 3"/>
              <a:gd name="T4" fmla="*/ 5 w 5"/>
              <a:gd name="T5" fmla="*/ 3 h 3"/>
              <a:gd name="T6" fmla="*/ 0 w 5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3" y="3"/>
                </a:lnTo>
                <a:lnTo>
                  <a:pt x="5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01" name="Freeform 1117"/>
          <p:cNvSpPr>
            <a:spLocks/>
          </p:cNvSpPr>
          <p:nvPr/>
        </p:nvSpPr>
        <p:spPr bwMode="auto">
          <a:xfrm>
            <a:off x="4915521" y="1750242"/>
            <a:ext cx="1588" cy="0"/>
          </a:xfrm>
          <a:custGeom>
            <a:avLst/>
            <a:gdLst>
              <a:gd name="T0" fmla="*/ 0 w 5"/>
              <a:gd name="T1" fmla="*/ 0 h 3"/>
              <a:gd name="T2" fmla="*/ 2 w 5"/>
              <a:gd name="T3" fmla="*/ 0 h 3"/>
              <a:gd name="T4" fmla="*/ 5 w 5"/>
              <a:gd name="T5" fmla="*/ 3 h 3"/>
              <a:gd name="T6" fmla="*/ 0 w 5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2" y="0"/>
                </a:lnTo>
                <a:lnTo>
                  <a:pt x="5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02" name="Freeform 1118"/>
          <p:cNvSpPr>
            <a:spLocks/>
          </p:cNvSpPr>
          <p:nvPr/>
        </p:nvSpPr>
        <p:spPr bwMode="auto">
          <a:xfrm>
            <a:off x="4917108" y="1750242"/>
            <a:ext cx="0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1 h 1"/>
              <a:gd name="T4" fmla="*/ 2 w 2"/>
              <a:gd name="T5" fmla="*/ 1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1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03" name="Freeform 1119"/>
          <p:cNvSpPr>
            <a:spLocks/>
          </p:cNvSpPr>
          <p:nvPr/>
        </p:nvSpPr>
        <p:spPr bwMode="auto">
          <a:xfrm>
            <a:off x="4917108" y="1750242"/>
            <a:ext cx="0" cy="0"/>
          </a:xfrm>
          <a:custGeom>
            <a:avLst/>
            <a:gdLst>
              <a:gd name="T0" fmla="*/ 0 w 2"/>
              <a:gd name="T1" fmla="*/ 0 h 1"/>
              <a:gd name="T2" fmla="*/ 2 w 2"/>
              <a:gd name="T3" fmla="*/ 0 h 1"/>
              <a:gd name="T4" fmla="*/ 2 w 2"/>
              <a:gd name="T5" fmla="*/ 1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2" y="0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04" name="Freeform 1120"/>
          <p:cNvSpPr>
            <a:spLocks/>
          </p:cNvSpPr>
          <p:nvPr/>
        </p:nvSpPr>
        <p:spPr bwMode="auto">
          <a:xfrm>
            <a:off x="4917108" y="1750242"/>
            <a:ext cx="0" cy="1477"/>
          </a:xfrm>
          <a:custGeom>
            <a:avLst/>
            <a:gdLst>
              <a:gd name="T0" fmla="*/ 0 w 2"/>
              <a:gd name="T1" fmla="*/ 0 h 5"/>
              <a:gd name="T2" fmla="*/ 1 w 2"/>
              <a:gd name="T3" fmla="*/ 5 h 5"/>
              <a:gd name="T4" fmla="*/ 2 w 2"/>
              <a:gd name="T5" fmla="*/ 5 h 5"/>
              <a:gd name="T6" fmla="*/ 0 w 2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0" y="0"/>
                </a:moveTo>
                <a:lnTo>
                  <a:pt x="1" y="5"/>
                </a:lnTo>
                <a:lnTo>
                  <a:pt x="2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05" name="Freeform 1121"/>
          <p:cNvSpPr>
            <a:spLocks/>
          </p:cNvSpPr>
          <p:nvPr/>
        </p:nvSpPr>
        <p:spPr bwMode="auto">
          <a:xfrm>
            <a:off x="4917108" y="1750242"/>
            <a:ext cx="0" cy="1477"/>
          </a:xfrm>
          <a:custGeom>
            <a:avLst/>
            <a:gdLst>
              <a:gd name="T0" fmla="*/ 0 w 2"/>
              <a:gd name="T1" fmla="*/ 0 h 5"/>
              <a:gd name="T2" fmla="*/ 2 w 2"/>
              <a:gd name="T3" fmla="*/ 0 h 5"/>
              <a:gd name="T4" fmla="*/ 2 w 2"/>
              <a:gd name="T5" fmla="*/ 5 h 5"/>
              <a:gd name="T6" fmla="*/ 0 w 2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0" y="0"/>
                </a:moveTo>
                <a:lnTo>
                  <a:pt x="2" y="0"/>
                </a:lnTo>
                <a:lnTo>
                  <a:pt x="2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06" name="Freeform 1122"/>
          <p:cNvSpPr>
            <a:spLocks/>
          </p:cNvSpPr>
          <p:nvPr/>
        </p:nvSpPr>
        <p:spPr bwMode="auto">
          <a:xfrm>
            <a:off x="4917108" y="1751718"/>
            <a:ext cx="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07" name="Freeform 1123"/>
          <p:cNvSpPr>
            <a:spLocks/>
          </p:cNvSpPr>
          <p:nvPr/>
        </p:nvSpPr>
        <p:spPr bwMode="auto">
          <a:xfrm>
            <a:off x="4915521" y="1750242"/>
            <a:ext cx="1588" cy="1477"/>
          </a:xfrm>
          <a:custGeom>
            <a:avLst/>
            <a:gdLst>
              <a:gd name="T0" fmla="*/ 4 w 5"/>
              <a:gd name="T1" fmla="*/ 10 h 10"/>
              <a:gd name="T2" fmla="*/ 5 w 5"/>
              <a:gd name="T3" fmla="*/ 10 h 10"/>
              <a:gd name="T4" fmla="*/ 5 w 5"/>
              <a:gd name="T5" fmla="*/ 4 h 10"/>
              <a:gd name="T6" fmla="*/ 1 w 5"/>
              <a:gd name="T7" fmla="*/ 0 h 10"/>
              <a:gd name="T8" fmla="*/ 0 w 5"/>
              <a:gd name="T9" fmla="*/ 1 h 10"/>
              <a:gd name="T10" fmla="*/ 3 w 5"/>
              <a:gd name="T11" fmla="*/ 5 h 10"/>
              <a:gd name="T12" fmla="*/ 4 w 5"/>
              <a:gd name="T1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0">
                <a:moveTo>
                  <a:pt x="4" y="10"/>
                </a:moveTo>
                <a:lnTo>
                  <a:pt x="5" y="10"/>
                </a:lnTo>
                <a:lnTo>
                  <a:pt x="5" y="4"/>
                </a:lnTo>
                <a:lnTo>
                  <a:pt x="1" y="0"/>
                </a:lnTo>
                <a:lnTo>
                  <a:pt x="0" y="1"/>
                </a:lnTo>
                <a:lnTo>
                  <a:pt x="3" y="5"/>
                </a:lnTo>
                <a:lnTo>
                  <a:pt x="4" y="1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08" name="Line 1124"/>
          <p:cNvSpPr>
            <a:spLocks noChangeShapeType="1"/>
          </p:cNvSpPr>
          <p:nvPr/>
        </p:nvSpPr>
        <p:spPr bwMode="auto">
          <a:xfrm flipH="1" flipV="1">
            <a:off x="4898058" y="1751718"/>
            <a:ext cx="47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09" name="Line 1125"/>
          <p:cNvSpPr>
            <a:spLocks noChangeShapeType="1"/>
          </p:cNvSpPr>
          <p:nvPr/>
        </p:nvSpPr>
        <p:spPr bwMode="auto">
          <a:xfrm flipH="1" flipV="1">
            <a:off x="4894883" y="1753195"/>
            <a:ext cx="47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10" name="Line 1126"/>
          <p:cNvSpPr>
            <a:spLocks noChangeShapeType="1"/>
          </p:cNvSpPr>
          <p:nvPr/>
        </p:nvSpPr>
        <p:spPr bwMode="auto">
          <a:xfrm flipH="1" flipV="1">
            <a:off x="4893296" y="1754672"/>
            <a:ext cx="476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11" name="Line 1127"/>
          <p:cNvSpPr>
            <a:spLocks noChangeShapeType="1"/>
          </p:cNvSpPr>
          <p:nvPr/>
        </p:nvSpPr>
        <p:spPr bwMode="auto">
          <a:xfrm flipH="1" flipV="1">
            <a:off x="4890121" y="1754672"/>
            <a:ext cx="47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12" name="Line 1128"/>
          <p:cNvSpPr>
            <a:spLocks noChangeShapeType="1"/>
          </p:cNvSpPr>
          <p:nvPr/>
        </p:nvSpPr>
        <p:spPr bwMode="auto">
          <a:xfrm flipH="1" flipV="1">
            <a:off x="4888533" y="1756149"/>
            <a:ext cx="47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13" name="Line 1129"/>
          <p:cNvSpPr>
            <a:spLocks noChangeShapeType="1"/>
          </p:cNvSpPr>
          <p:nvPr/>
        </p:nvSpPr>
        <p:spPr bwMode="auto">
          <a:xfrm flipH="1" flipV="1">
            <a:off x="4885358" y="1757626"/>
            <a:ext cx="476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14" name="Line 1130"/>
          <p:cNvSpPr>
            <a:spLocks noChangeShapeType="1"/>
          </p:cNvSpPr>
          <p:nvPr/>
        </p:nvSpPr>
        <p:spPr bwMode="auto">
          <a:xfrm flipH="1" flipV="1">
            <a:off x="4883771" y="1757626"/>
            <a:ext cx="47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15" name="Line 1131"/>
          <p:cNvSpPr>
            <a:spLocks noChangeShapeType="1"/>
          </p:cNvSpPr>
          <p:nvPr/>
        </p:nvSpPr>
        <p:spPr bwMode="auto">
          <a:xfrm flipH="1" flipV="1">
            <a:off x="4880596" y="1759103"/>
            <a:ext cx="47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16" name="Line 1132"/>
          <p:cNvSpPr>
            <a:spLocks noChangeShapeType="1"/>
          </p:cNvSpPr>
          <p:nvPr/>
        </p:nvSpPr>
        <p:spPr bwMode="auto">
          <a:xfrm flipH="1" flipV="1">
            <a:off x="4879008" y="1760580"/>
            <a:ext cx="476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17" name="Line 1133"/>
          <p:cNvSpPr>
            <a:spLocks noChangeShapeType="1"/>
          </p:cNvSpPr>
          <p:nvPr/>
        </p:nvSpPr>
        <p:spPr bwMode="auto">
          <a:xfrm flipH="1" flipV="1">
            <a:off x="4869483" y="1763534"/>
            <a:ext cx="47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18" name="Line 1134"/>
          <p:cNvSpPr>
            <a:spLocks noChangeShapeType="1"/>
          </p:cNvSpPr>
          <p:nvPr/>
        </p:nvSpPr>
        <p:spPr bwMode="auto">
          <a:xfrm flipH="1" flipV="1">
            <a:off x="4866308" y="1765011"/>
            <a:ext cx="47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19" name="Line 1135"/>
          <p:cNvSpPr>
            <a:spLocks noChangeShapeType="1"/>
          </p:cNvSpPr>
          <p:nvPr/>
        </p:nvSpPr>
        <p:spPr bwMode="auto">
          <a:xfrm flipH="1" flipV="1">
            <a:off x="4864721" y="1766487"/>
            <a:ext cx="317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20" name="Line 1136"/>
          <p:cNvSpPr>
            <a:spLocks noChangeShapeType="1"/>
          </p:cNvSpPr>
          <p:nvPr/>
        </p:nvSpPr>
        <p:spPr bwMode="auto">
          <a:xfrm flipH="1" flipV="1">
            <a:off x="4861546" y="1766487"/>
            <a:ext cx="47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21" name="Line 1137"/>
          <p:cNvSpPr>
            <a:spLocks noChangeShapeType="1"/>
          </p:cNvSpPr>
          <p:nvPr/>
        </p:nvSpPr>
        <p:spPr bwMode="auto">
          <a:xfrm flipH="1" flipV="1">
            <a:off x="4859958" y="1767965"/>
            <a:ext cx="3175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22" name="Line 1138"/>
          <p:cNvSpPr>
            <a:spLocks noChangeShapeType="1"/>
          </p:cNvSpPr>
          <p:nvPr/>
        </p:nvSpPr>
        <p:spPr bwMode="auto">
          <a:xfrm flipH="1" flipV="1">
            <a:off x="4856783" y="1769441"/>
            <a:ext cx="476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23" name="Line 1139"/>
          <p:cNvSpPr>
            <a:spLocks noChangeShapeType="1"/>
          </p:cNvSpPr>
          <p:nvPr/>
        </p:nvSpPr>
        <p:spPr bwMode="auto">
          <a:xfrm flipH="1" flipV="1">
            <a:off x="4853608" y="1769441"/>
            <a:ext cx="47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24" name="Line 1140"/>
          <p:cNvSpPr>
            <a:spLocks noChangeShapeType="1"/>
          </p:cNvSpPr>
          <p:nvPr/>
        </p:nvSpPr>
        <p:spPr bwMode="auto">
          <a:xfrm flipH="1" flipV="1">
            <a:off x="4852021" y="1770919"/>
            <a:ext cx="47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25" name="Line 1141"/>
          <p:cNvSpPr>
            <a:spLocks noChangeShapeType="1"/>
          </p:cNvSpPr>
          <p:nvPr/>
        </p:nvSpPr>
        <p:spPr bwMode="auto">
          <a:xfrm flipH="1" flipV="1">
            <a:off x="4848846" y="1772395"/>
            <a:ext cx="476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26" name="Line 1142"/>
          <p:cNvSpPr>
            <a:spLocks noChangeShapeType="1"/>
          </p:cNvSpPr>
          <p:nvPr/>
        </p:nvSpPr>
        <p:spPr bwMode="auto">
          <a:xfrm flipH="1">
            <a:off x="4852021" y="1750242"/>
            <a:ext cx="6508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27" name="Freeform 1143"/>
          <p:cNvSpPr>
            <a:spLocks/>
          </p:cNvSpPr>
          <p:nvPr/>
        </p:nvSpPr>
        <p:spPr bwMode="auto">
          <a:xfrm>
            <a:off x="4852021" y="1776826"/>
            <a:ext cx="0" cy="0"/>
          </a:xfrm>
          <a:custGeom>
            <a:avLst/>
            <a:gdLst>
              <a:gd name="T0" fmla="*/ 4 w 4"/>
              <a:gd name="T1" fmla="*/ 2 h 4"/>
              <a:gd name="T2" fmla="*/ 3 w 4"/>
              <a:gd name="T3" fmla="*/ 1 h 4"/>
              <a:gd name="T4" fmla="*/ 2 w 4"/>
              <a:gd name="T5" fmla="*/ 0 h 4"/>
              <a:gd name="T6" fmla="*/ 1 w 4"/>
              <a:gd name="T7" fmla="*/ 1 h 4"/>
              <a:gd name="T8" fmla="*/ 0 w 4"/>
              <a:gd name="T9" fmla="*/ 2 h 4"/>
              <a:gd name="T10" fmla="*/ 1 w 4"/>
              <a:gd name="T11" fmla="*/ 4 h 4"/>
              <a:gd name="T12" fmla="*/ 2 w 4"/>
              <a:gd name="T13" fmla="*/ 4 h 4"/>
              <a:gd name="T14" fmla="*/ 3 w 4"/>
              <a:gd name="T15" fmla="*/ 4 h 4"/>
              <a:gd name="T16" fmla="*/ 4 w 4"/>
              <a:gd name="T1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4">
                <a:moveTo>
                  <a:pt x="4" y="2"/>
                </a:moveTo>
                <a:lnTo>
                  <a:pt x="3" y="1"/>
                </a:lnTo>
                <a:lnTo>
                  <a:pt x="2" y="0"/>
                </a:lnTo>
                <a:lnTo>
                  <a:pt x="1" y="1"/>
                </a:lnTo>
                <a:lnTo>
                  <a:pt x="0" y="2"/>
                </a:lnTo>
                <a:lnTo>
                  <a:pt x="1" y="4"/>
                </a:lnTo>
                <a:lnTo>
                  <a:pt x="2" y="4"/>
                </a:lnTo>
                <a:lnTo>
                  <a:pt x="3" y="4"/>
                </a:lnTo>
                <a:lnTo>
                  <a:pt x="4" y="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28" name="Freeform 1144"/>
          <p:cNvSpPr>
            <a:spLocks/>
          </p:cNvSpPr>
          <p:nvPr/>
        </p:nvSpPr>
        <p:spPr bwMode="auto">
          <a:xfrm>
            <a:off x="4852021" y="1776826"/>
            <a:ext cx="0" cy="0"/>
          </a:xfrm>
          <a:custGeom>
            <a:avLst/>
            <a:gdLst>
              <a:gd name="T0" fmla="*/ 1 w 2"/>
              <a:gd name="T1" fmla="*/ 0 h 1"/>
              <a:gd name="T2" fmla="*/ 0 w 2"/>
              <a:gd name="T3" fmla="*/ 1 h 1"/>
              <a:gd name="T4" fmla="*/ 2 w 2"/>
              <a:gd name="T5" fmla="*/ 1 h 1"/>
              <a:gd name="T6" fmla="*/ 1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1" y="0"/>
                </a:moveTo>
                <a:lnTo>
                  <a:pt x="0" y="1"/>
                </a:lnTo>
                <a:lnTo>
                  <a:pt x="2" y="1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29" name="Freeform 1145"/>
          <p:cNvSpPr>
            <a:spLocks/>
          </p:cNvSpPr>
          <p:nvPr/>
        </p:nvSpPr>
        <p:spPr bwMode="auto">
          <a:xfrm>
            <a:off x="4852021" y="1776826"/>
            <a:ext cx="0" cy="0"/>
          </a:xfrm>
          <a:custGeom>
            <a:avLst/>
            <a:gdLst>
              <a:gd name="T0" fmla="*/ 1 w 4"/>
              <a:gd name="T1" fmla="*/ 0 h 1"/>
              <a:gd name="T2" fmla="*/ 0 w 4"/>
              <a:gd name="T3" fmla="*/ 1 h 1"/>
              <a:gd name="T4" fmla="*/ 4 w 4"/>
              <a:gd name="T5" fmla="*/ 1 h 1"/>
              <a:gd name="T6" fmla="*/ 1 w 4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">
                <a:moveTo>
                  <a:pt x="1" y="0"/>
                </a:moveTo>
                <a:lnTo>
                  <a:pt x="0" y="1"/>
                </a:lnTo>
                <a:lnTo>
                  <a:pt x="4" y="1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30" name="Freeform 1146"/>
          <p:cNvSpPr>
            <a:spLocks/>
          </p:cNvSpPr>
          <p:nvPr/>
        </p:nvSpPr>
        <p:spPr bwMode="auto">
          <a:xfrm>
            <a:off x="4852021" y="1776826"/>
            <a:ext cx="0" cy="0"/>
          </a:xfrm>
          <a:custGeom>
            <a:avLst/>
            <a:gdLst>
              <a:gd name="T0" fmla="*/ 0 w 3"/>
              <a:gd name="T1" fmla="*/ 0 h 1"/>
              <a:gd name="T2" fmla="*/ 2 w 3"/>
              <a:gd name="T3" fmla="*/ 0 h 1"/>
              <a:gd name="T4" fmla="*/ 3 w 3"/>
              <a:gd name="T5" fmla="*/ 1 h 1"/>
              <a:gd name="T6" fmla="*/ 0 w 3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0" y="0"/>
                </a:moveTo>
                <a:lnTo>
                  <a:pt x="2" y="0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31" name="Freeform 1147"/>
          <p:cNvSpPr>
            <a:spLocks/>
          </p:cNvSpPr>
          <p:nvPr/>
        </p:nvSpPr>
        <p:spPr bwMode="auto">
          <a:xfrm>
            <a:off x="4852021" y="1776826"/>
            <a:ext cx="0" cy="0"/>
          </a:xfrm>
          <a:custGeom>
            <a:avLst/>
            <a:gdLst>
              <a:gd name="T0" fmla="*/ 0 w 3"/>
              <a:gd name="T1" fmla="*/ 0 h 2"/>
              <a:gd name="T2" fmla="*/ 1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1" y="2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32" name="Freeform 1148"/>
          <p:cNvSpPr>
            <a:spLocks/>
          </p:cNvSpPr>
          <p:nvPr/>
        </p:nvSpPr>
        <p:spPr bwMode="auto">
          <a:xfrm>
            <a:off x="4852021" y="1776826"/>
            <a:ext cx="0" cy="0"/>
          </a:xfrm>
          <a:custGeom>
            <a:avLst/>
            <a:gdLst>
              <a:gd name="T0" fmla="*/ 0 w 4"/>
              <a:gd name="T1" fmla="*/ 0 h 2"/>
              <a:gd name="T2" fmla="*/ 4 w 4"/>
              <a:gd name="T3" fmla="*/ 0 h 2"/>
              <a:gd name="T4" fmla="*/ 3 w 4"/>
              <a:gd name="T5" fmla="*/ 2 h 2"/>
              <a:gd name="T6" fmla="*/ 0 w 4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0" y="0"/>
                </a:moveTo>
                <a:lnTo>
                  <a:pt x="4" y="0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33" name="Freeform 1149"/>
          <p:cNvSpPr>
            <a:spLocks/>
          </p:cNvSpPr>
          <p:nvPr/>
        </p:nvSpPr>
        <p:spPr bwMode="auto">
          <a:xfrm>
            <a:off x="4852021" y="1776826"/>
            <a:ext cx="0" cy="0"/>
          </a:xfrm>
          <a:custGeom>
            <a:avLst/>
            <a:gdLst>
              <a:gd name="T0" fmla="*/ 0 w 2"/>
              <a:gd name="T1" fmla="*/ 2 w 2"/>
              <a:gd name="T2" fmla="*/ 1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34" name="Line 1150"/>
          <p:cNvSpPr>
            <a:spLocks noChangeShapeType="1"/>
          </p:cNvSpPr>
          <p:nvPr/>
        </p:nvSpPr>
        <p:spPr bwMode="auto">
          <a:xfrm flipH="1" flipV="1">
            <a:off x="4915521" y="1745810"/>
            <a:ext cx="317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35" name="Line 1151"/>
          <p:cNvSpPr>
            <a:spLocks noChangeShapeType="1"/>
          </p:cNvSpPr>
          <p:nvPr/>
        </p:nvSpPr>
        <p:spPr bwMode="auto">
          <a:xfrm flipH="1" flipV="1">
            <a:off x="4912346" y="1745810"/>
            <a:ext cx="47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36" name="Line 1152"/>
          <p:cNvSpPr>
            <a:spLocks noChangeShapeType="1"/>
          </p:cNvSpPr>
          <p:nvPr/>
        </p:nvSpPr>
        <p:spPr bwMode="auto">
          <a:xfrm flipH="1" flipV="1">
            <a:off x="4909171" y="1747288"/>
            <a:ext cx="47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37" name="Line 1153"/>
          <p:cNvSpPr>
            <a:spLocks noChangeShapeType="1"/>
          </p:cNvSpPr>
          <p:nvPr/>
        </p:nvSpPr>
        <p:spPr bwMode="auto">
          <a:xfrm flipH="1" flipV="1">
            <a:off x="4907583" y="1748764"/>
            <a:ext cx="476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38" name="Line 1154"/>
          <p:cNvSpPr>
            <a:spLocks noChangeShapeType="1"/>
          </p:cNvSpPr>
          <p:nvPr/>
        </p:nvSpPr>
        <p:spPr bwMode="auto">
          <a:xfrm flipH="1" flipV="1">
            <a:off x="4904408" y="1748764"/>
            <a:ext cx="47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39" name="Line 1155"/>
          <p:cNvSpPr>
            <a:spLocks noChangeShapeType="1"/>
          </p:cNvSpPr>
          <p:nvPr/>
        </p:nvSpPr>
        <p:spPr bwMode="auto">
          <a:xfrm flipH="1" flipV="1">
            <a:off x="4902821" y="1750242"/>
            <a:ext cx="47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40" name="Line 1156"/>
          <p:cNvSpPr>
            <a:spLocks noChangeShapeType="1"/>
          </p:cNvSpPr>
          <p:nvPr/>
        </p:nvSpPr>
        <p:spPr bwMode="auto">
          <a:xfrm flipH="1" flipV="1">
            <a:off x="4899646" y="1751718"/>
            <a:ext cx="476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41" name="Line 1157"/>
          <p:cNvSpPr>
            <a:spLocks noChangeShapeType="1"/>
          </p:cNvSpPr>
          <p:nvPr/>
        </p:nvSpPr>
        <p:spPr bwMode="auto">
          <a:xfrm flipH="1">
            <a:off x="4842496" y="1744334"/>
            <a:ext cx="71438" cy="295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42" name="Line 1158"/>
          <p:cNvSpPr>
            <a:spLocks noChangeShapeType="1"/>
          </p:cNvSpPr>
          <p:nvPr/>
        </p:nvSpPr>
        <p:spPr bwMode="auto">
          <a:xfrm>
            <a:off x="4853608" y="1781257"/>
            <a:ext cx="1588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43" name="Line 1159"/>
          <p:cNvSpPr>
            <a:spLocks noChangeShapeType="1"/>
          </p:cNvSpPr>
          <p:nvPr/>
        </p:nvSpPr>
        <p:spPr bwMode="auto">
          <a:xfrm flipV="1">
            <a:off x="4928221" y="1604025"/>
            <a:ext cx="330200" cy="13440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44" name="Freeform 1160"/>
          <p:cNvSpPr>
            <a:spLocks/>
          </p:cNvSpPr>
          <p:nvPr/>
        </p:nvSpPr>
        <p:spPr bwMode="auto">
          <a:xfrm>
            <a:off x="4861546" y="1667533"/>
            <a:ext cx="49213" cy="33970"/>
          </a:xfrm>
          <a:custGeom>
            <a:avLst/>
            <a:gdLst>
              <a:gd name="T0" fmla="*/ 0 w 214"/>
              <a:gd name="T1" fmla="*/ 78 h 159"/>
              <a:gd name="T2" fmla="*/ 178 w 214"/>
              <a:gd name="T3" fmla="*/ 0 h 159"/>
              <a:gd name="T4" fmla="*/ 214 w 214"/>
              <a:gd name="T5" fmla="*/ 82 h 159"/>
              <a:gd name="T6" fmla="*/ 36 w 214"/>
              <a:gd name="T7" fmla="*/ 159 h 159"/>
              <a:gd name="T8" fmla="*/ 0 w 214"/>
              <a:gd name="T9" fmla="*/ 7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159">
                <a:moveTo>
                  <a:pt x="0" y="78"/>
                </a:moveTo>
                <a:lnTo>
                  <a:pt x="178" y="0"/>
                </a:lnTo>
                <a:lnTo>
                  <a:pt x="214" y="82"/>
                </a:lnTo>
                <a:lnTo>
                  <a:pt x="36" y="159"/>
                </a:lnTo>
                <a:lnTo>
                  <a:pt x="0" y="7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45" name="Freeform 1161"/>
          <p:cNvSpPr>
            <a:spLocks/>
          </p:cNvSpPr>
          <p:nvPr/>
        </p:nvSpPr>
        <p:spPr bwMode="auto">
          <a:xfrm>
            <a:off x="4869483" y="1685256"/>
            <a:ext cx="49213" cy="32493"/>
          </a:xfrm>
          <a:custGeom>
            <a:avLst/>
            <a:gdLst>
              <a:gd name="T0" fmla="*/ 0 w 214"/>
              <a:gd name="T1" fmla="*/ 77 h 159"/>
              <a:gd name="T2" fmla="*/ 178 w 214"/>
              <a:gd name="T3" fmla="*/ 0 h 159"/>
              <a:gd name="T4" fmla="*/ 214 w 214"/>
              <a:gd name="T5" fmla="*/ 82 h 159"/>
              <a:gd name="T6" fmla="*/ 36 w 214"/>
              <a:gd name="T7" fmla="*/ 159 h 159"/>
              <a:gd name="T8" fmla="*/ 0 w 214"/>
              <a:gd name="T9" fmla="*/ 77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159">
                <a:moveTo>
                  <a:pt x="0" y="77"/>
                </a:moveTo>
                <a:lnTo>
                  <a:pt x="178" y="0"/>
                </a:lnTo>
                <a:lnTo>
                  <a:pt x="214" y="82"/>
                </a:lnTo>
                <a:lnTo>
                  <a:pt x="36" y="159"/>
                </a:lnTo>
                <a:lnTo>
                  <a:pt x="0" y="7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46" name="Freeform 1162"/>
          <p:cNvSpPr>
            <a:spLocks/>
          </p:cNvSpPr>
          <p:nvPr/>
        </p:nvSpPr>
        <p:spPr bwMode="auto">
          <a:xfrm>
            <a:off x="4877421" y="1701502"/>
            <a:ext cx="49213" cy="33970"/>
          </a:xfrm>
          <a:custGeom>
            <a:avLst/>
            <a:gdLst>
              <a:gd name="T0" fmla="*/ 0 w 214"/>
              <a:gd name="T1" fmla="*/ 77 h 159"/>
              <a:gd name="T2" fmla="*/ 178 w 214"/>
              <a:gd name="T3" fmla="*/ 0 h 159"/>
              <a:gd name="T4" fmla="*/ 214 w 214"/>
              <a:gd name="T5" fmla="*/ 81 h 159"/>
              <a:gd name="T6" fmla="*/ 36 w 214"/>
              <a:gd name="T7" fmla="*/ 159 h 159"/>
              <a:gd name="T8" fmla="*/ 0 w 214"/>
              <a:gd name="T9" fmla="*/ 77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159">
                <a:moveTo>
                  <a:pt x="0" y="77"/>
                </a:moveTo>
                <a:lnTo>
                  <a:pt x="178" y="0"/>
                </a:lnTo>
                <a:lnTo>
                  <a:pt x="214" y="81"/>
                </a:lnTo>
                <a:lnTo>
                  <a:pt x="36" y="159"/>
                </a:lnTo>
                <a:lnTo>
                  <a:pt x="0" y="7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47" name="Freeform 1163"/>
          <p:cNvSpPr>
            <a:spLocks/>
          </p:cNvSpPr>
          <p:nvPr/>
        </p:nvSpPr>
        <p:spPr bwMode="auto">
          <a:xfrm>
            <a:off x="4885358" y="1719225"/>
            <a:ext cx="49213" cy="33970"/>
          </a:xfrm>
          <a:custGeom>
            <a:avLst/>
            <a:gdLst>
              <a:gd name="T0" fmla="*/ 0 w 213"/>
              <a:gd name="T1" fmla="*/ 78 h 159"/>
              <a:gd name="T2" fmla="*/ 178 w 213"/>
              <a:gd name="T3" fmla="*/ 0 h 159"/>
              <a:gd name="T4" fmla="*/ 213 w 213"/>
              <a:gd name="T5" fmla="*/ 81 h 159"/>
              <a:gd name="T6" fmla="*/ 36 w 213"/>
              <a:gd name="T7" fmla="*/ 159 h 159"/>
              <a:gd name="T8" fmla="*/ 0 w 213"/>
              <a:gd name="T9" fmla="*/ 7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159">
                <a:moveTo>
                  <a:pt x="0" y="78"/>
                </a:moveTo>
                <a:lnTo>
                  <a:pt x="178" y="0"/>
                </a:lnTo>
                <a:lnTo>
                  <a:pt x="213" y="81"/>
                </a:lnTo>
                <a:lnTo>
                  <a:pt x="36" y="159"/>
                </a:lnTo>
                <a:lnTo>
                  <a:pt x="0" y="7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48" name="Freeform 1164"/>
          <p:cNvSpPr>
            <a:spLocks/>
          </p:cNvSpPr>
          <p:nvPr/>
        </p:nvSpPr>
        <p:spPr bwMode="auto">
          <a:xfrm>
            <a:off x="4934571" y="1596640"/>
            <a:ext cx="47625" cy="33970"/>
          </a:xfrm>
          <a:custGeom>
            <a:avLst/>
            <a:gdLst>
              <a:gd name="T0" fmla="*/ 0 w 213"/>
              <a:gd name="T1" fmla="*/ 78 h 159"/>
              <a:gd name="T2" fmla="*/ 177 w 213"/>
              <a:gd name="T3" fmla="*/ 0 h 159"/>
              <a:gd name="T4" fmla="*/ 213 w 213"/>
              <a:gd name="T5" fmla="*/ 81 h 159"/>
              <a:gd name="T6" fmla="*/ 36 w 213"/>
              <a:gd name="T7" fmla="*/ 159 h 159"/>
              <a:gd name="T8" fmla="*/ 0 w 213"/>
              <a:gd name="T9" fmla="*/ 7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159">
                <a:moveTo>
                  <a:pt x="0" y="78"/>
                </a:moveTo>
                <a:lnTo>
                  <a:pt x="177" y="0"/>
                </a:lnTo>
                <a:lnTo>
                  <a:pt x="213" y="81"/>
                </a:lnTo>
                <a:lnTo>
                  <a:pt x="36" y="159"/>
                </a:lnTo>
                <a:lnTo>
                  <a:pt x="0" y="7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49" name="Freeform 1165"/>
          <p:cNvSpPr>
            <a:spLocks/>
          </p:cNvSpPr>
          <p:nvPr/>
        </p:nvSpPr>
        <p:spPr bwMode="auto">
          <a:xfrm>
            <a:off x="4942508" y="1614364"/>
            <a:ext cx="47625" cy="33970"/>
          </a:xfrm>
          <a:custGeom>
            <a:avLst/>
            <a:gdLst>
              <a:gd name="T0" fmla="*/ 0 w 212"/>
              <a:gd name="T1" fmla="*/ 78 h 160"/>
              <a:gd name="T2" fmla="*/ 177 w 212"/>
              <a:gd name="T3" fmla="*/ 0 h 160"/>
              <a:gd name="T4" fmla="*/ 212 w 212"/>
              <a:gd name="T5" fmla="*/ 83 h 160"/>
              <a:gd name="T6" fmla="*/ 36 w 212"/>
              <a:gd name="T7" fmla="*/ 160 h 160"/>
              <a:gd name="T8" fmla="*/ 0 w 212"/>
              <a:gd name="T9" fmla="*/ 7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160">
                <a:moveTo>
                  <a:pt x="0" y="78"/>
                </a:moveTo>
                <a:lnTo>
                  <a:pt x="177" y="0"/>
                </a:lnTo>
                <a:lnTo>
                  <a:pt x="212" y="83"/>
                </a:lnTo>
                <a:lnTo>
                  <a:pt x="36" y="160"/>
                </a:lnTo>
                <a:lnTo>
                  <a:pt x="0" y="7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50" name="Freeform 1166"/>
          <p:cNvSpPr>
            <a:spLocks/>
          </p:cNvSpPr>
          <p:nvPr/>
        </p:nvSpPr>
        <p:spPr bwMode="auto">
          <a:xfrm>
            <a:off x="4950446" y="1632087"/>
            <a:ext cx="47625" cy="32493"/>
          </a:xfrm>
          <a:custGeom>
            <a:avLst/>
            <a:gdLst>
              <a:gd name="T0" fmla="*/ 0 w 212"/>
              <a:gd name="T1" fmla="*/ 77 h 159"/>
              <a:gd name="T2" fmla="*/ 176 w 212"/>
              <a:gd name="T3" fmla="*/ 0 h 159"/>
              <a:gd name="T4" fmla="*/ 212 w 212"/>
              <a:gd name="T5" fmla="*/ 81 h 159"/>
              <a:gd name="T6" fmla="*/ 35 w 212"/>
              <a:gd name="T7" fmla="*/ 159 h 159"/>
              <a:gd name="T8" fmla="*/ 0 w 212"/>
              <a:gd name="T9" fmla="*/ 77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159">
                <a:moveTo>
                  <a:pt x="0" y="77"/>
                </a:moveTo>
                <a:lnTo>
                  <a:pt x="176" y="0"/>
                </a:lnTo>
                <a:lnTo>
                  <a:pt x="212" y="81"/>
                </a:lnTo>
                <a:lnTo>
                  <a:pt x="35" y="159"/>
                </a:lnTo>
                <a:lnTo>
                  <a:pt x="0" y="7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51" name="Freeform 1167"/>
          <p:cNvSpPr>
            <a:spLocks/>
          </p:cNvSpPr>
          <p:nvPr/>
        </p:nvSpPr>
        <p:spPr bwMode="auto">
          <a:xfrm>
            <a:off x="4958383" y="1648333"/>
            <a:ext cx="47625" cy="33970"/>
          </a:xfrm>
          <a:custGeom>
            <a:avLst/>
            <a:gdLst>
              <a:gd name="T0" fmla="*/ 0 w 213"/>
              <a:gd name="T1" fmla="*/ 78 h 159"/>
              <a:gd name="T2" fmla="*/ 177 w 213"/>
              <a:gd name="T3" fmla="*/ 0 h 159"/>
              <a:gd name="T4" fmla="*/ 213 w 213"/>
              <a:gd name="T5" fmla="*/ 81 h 159"/>
              <a:gd name="T6" fmla="*/ 36 w 213"/>
              <a:gd name="T7" fmla="*/ 159 h 159"/>
              <a:gd name="T8" fmla="*/ 0 w 213"/>
              <a:gd name="T9" fmla="*/ 7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159">
                <a:moveTo>
                  <a:pt x="0" y="78"/>
                </a:moveTo>
                <a:lnTo>
                  <a:pt x="177" y="0"/>
                </a:lnTo>
                <a:lnTo>
                  <a:pt x="213" y="81"/>
                </a:lnTo>
                <a:lnTo>
                  <a:pt x="36" y="159"/>
                </a:lnTo>
                <a:lnTo>
                  <a:pt x="0" y="7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52" name="Freeform 1168"/>
          <p:cNvSpPr>
            <a:spLocks/>
          </p:cNvSpPr>
          <p:nvPr/>
        </p:nvSpPr>
        <p:spPr bwMode="auto">
          <a:xfrm>
            <a:off x="4966321" y="1666056"/>
            <a:ext cx="47625" cy="33970"/>
          </a:xfrm>
          <a:custGeom>
            <a:avLst/>
            <a:gdLst>
              <a:gd name="T0" fmla="*/ 0 w 213"/>
              <a:gd name="T1" fmla="*/ 78 h 160"/>
              <a:gd name="T2" fmla="*/ 177 w 213"/>
              <a:gd name="T3" fmla="*/ 0 h 160"/>
              <a:gd name="T4" fmla="*/ 213 w 213"/>
              <a:gd name="T5" fmla="*/ 82 h 160"/>
              <a:gd name="T6" fmla="*/ 36 w 213"/>
              <a:gd name="T7" fmla="*/ 160 h 160"/>
              <a:gd name="T8" fmla="*/ 0 w 213"/>
              <a:gd name="T9" fmla="*/ 7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160">
                <a:moveTo>
                  <a:pt x="0" y="78"/>
                </a:moveTo>
                <a:lnTo>
                  <a:pt x="177" y="0"/>
                </a:lnTo>
                <a:lnTo>
                  <a:pt x="213" y="82"/>
                </a:lnTo>
                <a:lnTo>
                  <a:pt x="36" y="160"/>
                </a:lnTo>
                <a:lnTo>
                  <a:pt x="0" y="7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53" name="Freeform 1169"/>
          <p:cNvSpPr>
            <a:spLocks/>
          </p:cNvSpPr>
          <p:nvPr/>
        </p:nvSpPr>
        <p:spPr bwMode="auto">
          <a:xfrm>
            <a:off x="4974258" y="1683779"/>
            <a:ext cx="47625" cy="32493"/>
          </a:xfrm>
          <a:custGeom>
            <a:avLst/>
            <a:gdLst>
              <a:gd name="T0" fmla="*/ 0 w 212"/>
              <a:gd name="T1" fmla="*/ 78 h 159"/>
              <a:gd name="T2" fmla="*/ 177 w 212"/>
              <a:gd name="T3" fmla="*/ 0 h 159"/>
              <a:gd name="T4" fmla="*/ 212 w 212"/>
              <a:gd name="T5" fmla="*/ 81 h 159"/>
              <a:gd name="T6" fmla="*/ 36 w 212"/>
              <a:gd name="T7" fmla="*/ 159 h 159"/>
              <a:gd name="T8" fmla="*/ 0 w 212"/>
              <a:gd name="T9" fmla="*/ 7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159">
                <a:moveTo>
                  <a:pt x="0" y="78"/>
                </a:moveTo>
                <a:lnTo>
                  <a:pt x="177" y="0"/>
                </a:lnTo>
                <a:lnTo>
                  <a:pt x="212" y="81"/>
                </a:lnTo>
                <a:lnTo>
                  <a:pt x="36" y="159"/>
                </a:lnTo>
                <a:lnTo>
                  <a:pt x="0" y="7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54" name="Freeform 1170"/>
          <p:cNvSpPr>
            <a:spLocks/>
          </p:cNvSpPr>
          <p:nvPr/>
        </p:nvSpPr>
        <p:spPr bwMode="auto">
          <a:xfrm>
            <a:off x="4983783" y="1577440"/>
            <a:ext cx="47625" cy="32493"/>
          </a:xfrm>
          <a:custGeom>
            <a:avLst/>
            <a:gdLst>
              <a:gd name="T0" fmla="*/ 0 w 213"/>
              <a:gd name="T1" fmla="*/ 78 h 159"/>
              <a:gd name="T2" fmla="*/ 177 w 213"/>
              <a:gd name="T3" fmla="*/ 0 h 159"/>
              <a:gd name="T4" fmla="*/ 213 w 213"/>
              <a:gd name="T5" fmla="*/ 82 h 159"/>
              <a:gd name="T6" fmla="*/ 36 w 213"/>
              <a:gd name="T7" fmla="*/ 159 h 159"/>
              <a:gd name="T8" fmla="*/ 0 w 213"/>
              <a:gd name="T9" fmla="*/ 7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159">
                <a:moveTo>
                  <a:pt x="0" y="78"/>
                </a:moveTo>
                <a:lnTo>
                  <a:pt x="177" y="0"/>
                </a:lnTo>
                <a:lnTo>
                  <a:pt x="213" y="82"/>
                </a:lnTo>
                <a:lnTo>
                  <a:pt x="36" y="159"/>
                </a:lnTo>
                <a:lnTo>
                  <a:pt x="0" y="7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55" name="Freeform 1171"/>
          <p:cNvSpPr>
            <a:spLocks/>
          </p:cNvSpPr>
          <p:nvPr/>
        </p:nvSpPr>
        <p:spPr bwMode="auto">
          <a:xfrm>
            <a:off x="4991721" y="1593687"/>
            <a:ext cx="47625" cy="33970"/>
          </a:xfrm>
          <a:custGeom>
            <a:avLst/>
            <a:gdLst>
              <a:gd name="T0" fmla="*/ 0 w 212"/>
              <a:gd name="T1" fmla="*/ 77 h 158"/>
              <a:gd name="T2" fmla="*/ 177 w 212"/>
              <a:gd name="T3" fmla="*/ 0 h 158"/>
              <a:gd name="T4" fmla="*/ 212 w 212"/>
              <a:gd name="T5" fmla="*/ 81 h 158"/>
              <a:gd name="T6" fmla="*/ 35 w 212"/>
              <a:gd name="T7" fmla="*/ 158 h 158"/>
              <a:gd name="T8" fmla="*/ 0 w 212"/>
              <a:gd name="T9" fmla="*/ 77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158">
                <a:moveTo>
                  <a:pt x="0" y="77"/>
                </a:moveTo>
                <a:lnTo>
                  <a:pt x="177" y="0"/>
                </a:lnTo>
                <a:lnTo>
                  <a:pt x="212" y="81"/>
                </a:lnTo>
                <a:lnTo>
                  <a:pt x="35" y="158"/>
                </a:lnTo>
                <a:lnTo>
                  <a:pt x="0" y="7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56" name="Freeform 1172"/>
          <p:cNvSpPr>
            <a:spLocks/>
          </p:cNvSpPr>
          <p:nvPr/>
        </p:nvSpPr>
        <p:spPr bwMode="auto">
          <a:xfrm>
            <a:off x="4999658" y="1611410"/>
            <a:ext cx="49213" cy="33970"/>
          </a:xfrm>
          <a:custGeom>
            <a:avLst/>
            <a:gdLst>
              <a:gd name="T0" fmla="*/ 0 w 213"/>
              <a:gd name="T1" fmla="*/ 77 h 160"/>
              <a:gd name="T2" fmla="*/ 177 w 213"/>
              <a:gd name="T3" fmla="*/ 0 h 160"/>
              <a:gd name="T4" fmla="*/ 213 w 213"/>
              <a:gd name="T5" fmla="*/ 82 h 160"/>
              <a:gd name="T6" fmla="*/ 35 w 213"/>
              <a:gd name="T7" fmla="*/ 160 h 160"/>
              <a:gd name="T8" fmla="*/ 0 w 213"/>
              <a:gd name="T9" fmla="*/ 7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160">
                <a:moveTo>
                  <a:pt x="0" y="77"/>
                </a:moveTo>
                <a:lnTo>
                  <a:pt x="177" y="0"/>
                </a:lnTo>
                <a:lnTo>
                  <a:pt x="213" y="82"/>
                </a:lnTo>
                <a:lnTo>
                  <a:pt x="35" y="160"/>
                </a:lnTo>
                <a:lnTo>
                  <a:pt x="0" y="7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57" name="Freeform 1173"/>
          <p:cNvSpPr>
            <a:spLocks/>
          </p:cNvSpPr>
          <p:nvPr/>
        </p:nvSpPr>
        <p:spPr bwMode="auto">
          <a:xfrm>
            <a:off x="5007596" y="1629133"/>
            <a:ext cx="49213" cy="32493"/>
          </a:xfrm>
          <a:custGeom>
            <a:avLst/>
            <a:gdLst>
              <a:gd name="T0" fmla="*/ 0 w 214"/>
              <a:gd name="T1" fmla="*/ 78 h 159"/>
              <a:gd name="T2" fmla="*/ 178 w 214"/>
              <a:gd name="T3" fmla="*/ 0 h 159"/>
              <a:gd name="T4" fmla="*/ 214 w 214"/>
              <a:gd name="T5" fmla="*/ 81 h 159"/>
              <a:gd name="T6" fmla="*/ 36 w 214"/>
              <a:gd name="T7" fmla="*/ 159 h 159"/>
              <a:gd name="T8" fmla="*/ 0 w 214"/>
              <a:gd name="T9" fmla="*/ 7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159">
                <a:moveTo>
                  <a:pt x="0" y="78"/>
                </a:moveTo>
                <a:lnTo>
                  <a:pt x="178" y="0"/>
                </a:lnTo>
                <a:lnTo>
                  <a:pt x="214" y="81"/>
                </a:lnTo>
                <a:lnTo>
                  <a:pt x="36" y="159"/>
                </a:lnTo>
                <a:lnTo>
                  <a:pt x="0" y="7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58" name="Freeform 1174"/>
          <p:cNvSpPr>
            <a:spLocks/>
          </p:cNvSpPr>
          <p:nvPr/>
        </p:nvSpPr>
        <p:spPr bwMode="auto">
          <a:xfrm>
            <a:off x="5015533" y="1645379"/>
            <a:ext cx="49213" cy="33970"/>
          </a:xfrm>
          <a:custGeom>
            <a:avLst/>
            <a:gdLst>
              <a:gd name="T0" fmla="*/ 0 w 214"/>
              <a:gd name="T1" fmla="*/ 78 h 159"/>
              <a:gd name="T2" fmla="*/ 178 w 214"/>
              <a:gd name="T3" fmla="*/ 0 h 159"/>
              <a:gd name="T4" fmla="*/ 214 w 214"/>
              <a:gd name="T5" fmla="*/ 81 h 159"/>
              <a:gd name="T6" fmla="*/ 36 w 214"/>
              <a:gd name="T7" fmla="*/ 159 h 159"/>
              <a:gd name="T8" fmla="*/ 0 w 214"/>
              <a:gd name="T9" fmla="*/ 7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159">
                <a:moveTo>
                  <a:pt x="0" y="78"/>
                </a:moveTo>
                <a:lnTo>
                  <a:pt x="178" y="0"/>
                </a:lnTo>
                <a:lnTo>
                  <a:pt x="214" y="81"/>
                </a:lnTo>
                <a:lnTo>
                  <a:pt x="36" y="159"/>
                </a:lnTo>
                <a:lnTo>
                  <a:pt x="0" y="7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59" name="Freeform 1175"/>
          <p:cNvSpPr>
            <a:spLocks/>
          </p:cNvSpPr>
          <p:nvPr/>
        </p:nvSpPr>
        <p:spPr bwMode="auto">
          <a:xfrm>
            <a:off x="5023471" y="1663102"/>
            <a:ext cx="49213" cy="32493"/>
          </a:xfrm>
          <a:custGeom>
            <a:avLst/>
            <a:gdLst>
              <a:gd name="T0" fmla="*/ 0 w 213"/>
              <a:gd name="T1" fmla="*/ 78 h 159"/>
              <a:gd name="T2" fmla="*/ 178 w 213"/>
              <a:gd name="T3" fmla="*/ 0 h 159"/>
              <a:gd name="T4" fmla="*/ 213 w 213"/>
              <a:gd name="T5" fmla="*/ 81 h 159"/>
              <a:gd name="T6" fmla="*/ 36 w 213"/>
              <a:gd name="T7" fmla="*/ 159 h 159"/>
              <a:gd name="T8" fmla="*/ 0 w 213"/>
              <a:gd name="T9" fmla="*/ 7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159">
                <a:moveTo>
                  <a:pt x="0" y="78"/>
                </a:moveTo>
                <a:lnTo>
                  <a:pt x="178" y="0"/>
                </a:lnTo>
                <a:lnTo>
                  <a:pt x="213" y="81"/>
                </a:lnTo>
                <a:lnTo>
                  <a:pt x="36" y="159"/>
                </a:lnTo>
                <a:lnTo>
                  <a:pt x="0" y="7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60" name="Freeform 1176"/>
          <p:cNvSpPr>
            <a:spLocks/>
          </p:cNvSpPr>
          <p:nvPr/>
        </p:nvSpPr>
        <p:spPr bwMode="auto">
          <a:xfrm>
            <a:off x="5072683" y="1540517"/>
            <a:ext cx="47625" cy="33970"/>
          </a:xfrm>
          <a:custGeom>
            <a:avLst/>
            <a:gdLst>
              <a:gd name="T0" fmla="*/ 0 w 213"/>
              <a:gd name="T1" fmla="*/ 76 h 158"/>
              <a:gd name="T2" fmla="*/ 177 w 213"/>
              <a:gd name="T3" fmla="*/ 0 h 158"/>
              <a:gd name="T4" fmla="*/ 213 w 213"/>
              <a:gd name="T5" fmla="*/ 81 h 158"/>
              <a:gd name="T6" fmla="*/ 36 w 213"/>
              <a:gd name="T7" fmla="*/ 158 h 158"/>
              <a:gd name="T8" fmla="*/ 0 w 213"/>
              <a:gd name="T9" fmla="*/ 7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158">
                <a:moveTo>
                  <a:pt x="0" y="76"/>
                </a:moveTo>
                <a:lnTo>
                  <a:pt x="177" y="0"/>
                </a:lnTo>
                <a:lnTo>
                  <a:pt x="213" y="81"/>
                </a:lnTo>
                <a:lnTo>
                  <a:pt x="36" y="158"/>
                </a:lnTo>
                <a:lnTo>
                  <a:pt x="0" y="76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61" name="Freeform 1177"/>
          <p:cNvSpPr>
            <a:spLocks/>
          </p:cNvSpPr>
          <p:nvPr/>
        </p:nvSpPr>
        <p:spPr bwMode="auto">
          <a:xfrm>
            <a:off x="5080621" y="1558240"/>
            <a:ext cx="47625" cy="33970"/>
          </a:xfrm>
          <a:custGeom>
            <a:avLst/>
            <a:gdLst>
              <a:gd name="T0" fmla="*/ 0 w 212"/>
              <a:gd name="T1" fmla="*/ 77 h 159"/>
              <a:gd name="T2" fmla="*/ 177 w 212"/>
              <a:gd name="T3" fmla="*/ 0 h 159"/>
              <a:gd name="T4" fmla="*/ 212 w 212"/>
              <a:gd name="T5" fmla="*/ 81 h 159"/>
              <a:gd name="T6" fmla="*/ 36 w 212"/>
              <a:gd name="T7" fmla="*/ 159 h 159"/>
              <a:gd name="T8" fmla="*/ 0 w 212"/>
              <a:gd name="T9" fmla="*/ 77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159">
                <a:moveTo>
                  <a:pt x="0" y="77"/>
                </a:moveTo>
                <a:lnTo>
                  <a:pt x="177" y="0"/>
                </a:lnTo>
                <a:lnTo>
                  <a:pt x="212" y="81"/>
                </a:lnTo>
                <a:lnTo>
                  <a:pt x="36" y="159"/>
                </a:lnTo>
                <a:lnTo>
                  <a:pt x="0" y="7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62" name="Freeform 1178"/>
          <p:cNvSpPr>
            <a:spLocks/>
          </p:cNvSpPr>
          <p:nvPr/>
        </p:nvSpPr>
        <p:spPr bwMode="auto">
          <a:xfrm>
            <a:off x="5088558" y="1574486"/>
            <a:ext cx="47625" cy="33970"/>
          </a:xfrm>
          <a:custGeom>
            <a:avLst/>
            <a:gdLst>
              <a:gd name="T0" fmla="*/ 0 w 212"/>
              <a:gd name="T1" fmla="*/ 78 h 159"/>
              <a:gd name="T2" fmla="*/ 176 w 212"/>
              <a:gd name="T3" fmla="*/ 0 h 159"/>
              <a:gd name="T4" fmla="*/ 212 w 212"/>
              <a:gd name="T5" fmla="*/ 81 h 159"/>
              <a:gd name="T6" fmla="*/ 36 w 212"/>
              <a:gd name="T7" fmla="*/ 159 h 159"/>
              <a:gd name="T8" fmla="*/ 0 w 212"/>
              <a:gd name="T9" fmla="*/ 7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159">
                <a:moveTo>
                  <a:pt x="0" y="78"/>
                </a:moveTo>
                <a:lnTo>
                  <a:pt x="176" y="0"/>
                </a:lnTo>
                <a:lnTo>
                  <a:pt x="212" y="81"/>
                </a:lnTo>
                <a:lnTo>
                  <a:pt x="36" y="159"/>
                </a:lnTo>
                <a:lnTo>
                  <a:pt x="0" y="7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63" name="Freeform 1179"/>
          <p:cNvSpPr>
            <a:spLocks/>
          </p:cNvSpPr>
          <p:nvPr/>
        </p:nvSpPr>
        <p:spPr bwMode="auto">
          <a:xfrm>
            <a:off x="5096496" y="1592209"/>
            <a:ext cx="47625" cy="33970"/>
          </a:xfrm>
          <a:custGeom>
            <a:avLst/>
            <a:gdLst>
              <a:gd name="T0" fmla="*/ 0 w 212"/>
              <a:gd name="T1" fmla="*/ 78 h 160"/>
              <a:gd name="T2" fmla="*/ 176 w 212"/>
              <a:gd name="T3" fmla="*/ 0 h 160"/>
              <a:gd name="T4" fmla="*/ 212 w 212"/>
              <a:gd name="T5" fmla="*/ 82 h 160"/>
              <a:gd name="T6" fmla="*/ 35 w 212"/>
              <a:gd name="T7" fmla="*/ 160 h 160"/>
              <a:gd name="T8" fmla="*/ 0 w 212"/>
              <a:gd name="T9" fmla="*/ 7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160">
                <a:moveTo>
                  <a:pt x="0" y="78"/>
                </a:moveTo>
                <a:lnTo>
                  <a:pt x="176" y="0"/>
                </a:lnTo>
                <a:lnTo>
                  <a:pt x="212" y="82"/>
                </a:lnTo>
                <a:lnTo>
                  <a:pt x="35" y="160"/>
                </a:lnTo>
                <a:lnTo>
                  <a:pt x="0" y="7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64" name="Freeform 1180"/>
          <p:cNvSpPr>
            <a:spLocks/>
          </p:cNvSpPr>
          <p:nvPr/>
        </p:nvSpPr>
        <p:spPr bwMode="auto">
          <a:xfrm>
            <a:off x="5104433" y="1609932"/>
            <a:ext cx="47625" cy="32493"/>
          </a:xfrm>
          <a:custGeom>
            <a:avLst/>
            <a:gdLst>
              <a:gd name="T0" fmla="*/ 0 w 213"/>
              <a:gd name="T1" fmla="*/ 78 h 159"/>
              <a:gd name="T2" fmla="*/ 177 w 213"/>
              <a:gd name="T3" fmla="*/ 0 h 159"/>
              <a:gd name="T4" fmla="*/ 213 w 213"/>
              <a:gd name="T5" fmla="*/ 82 h 159"/>
              <a:gd name="T6" fmla="*/ 36 w 213"/>
              <a:gd name="T7" fmla="*/ 159 h 159"/>
              <a:gd name="T8" fmla="*/ 0 w 213"/>
              <a:gd name="T9" fmla="*/ 7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159">
                <a:moveTo>
                  <a:pt x="0" y="78"/>
                </a:moveTo>
                <a:lnTo>
                  <a:pt x="177" y="0"/>
                </a:lnTo>
                <a:lnTo>
                  <a:pt x="213" y="82"/>
                </a:lnTo>
                <a:lnTo>
                  <a:pt x="36" y="159"/>
                </a:lnTo>
                <a:lnTo>
                  <a:pt x="0" y="7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65" name="Freeform 1181"/>
          <p:cNvSpPr>
            <a:spLocks/>
          </p:cNvSpPr>
          <p:nvPr/>
        </p:nvSpPr>
        <p:spPr bwMode="auto">
          <a:xfrm>
            <a:off x="5112371" y="1626179"/>
            <a:ext cx="49213" cy="33970"/>
          </a:xfrm>
          <a:custGeom>
            <a:avLst/>
            <a:gdLst>
              <a:gd name="T0" fmla="*/ 0 w 213"/>
              <a:gd name="T1" fmla="*/ 77 h 158"/>
              <a:gd name="T2" fmla="*/ 177 w 213"/>
              <a:gd name="T3" fmla="*/ 0 h 158"/>
              <a:gd name="T4" fmla="*/ 213 w 213"/>
              <a:gd name="T5" fmla="*/ 81 h 158"/>
              <a:gd name="T6" fmla="*/ 36 w 213"/>
              <a:gd name="T7" fmla="*/ 158 h 158"/>
              <a:gd name="T8" fmla="*/ 0 w 213"/>
              <a:gd name="T9" fmla="*/ 77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158">
                <a:moveTo>
                  <a:pt x="0" y="77"/>
                </a:moveTo>
                <a:lnTo>
                  <a:pt x="177" y="0"/>
                </a:lnTo>
                <a:lnTo>
                  <a:pt x="213" y="81"/>
                </a:lnTo>
                <a:lnTo>
                  <a:pt x="36" y="158"/>
                </a:lnTo>
                <a:lnTo>
                  <a:pt x="0" y="7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66" name="Freeform 1182"/>
          <p:cNvSpPr>
            <a:spLocks/>
          </p:cNvSpPr>
          <p:nvPr/>
        </p:nvSpPr>
        <p:spPr bwMode="auto">
          <a:xfrm>
            <a:off x="5137771" y="1555286"/>
            <a:ext cx="49213" cy="32493"/>
          </a:xfrm>
          <a:custGeom>
            <a:avLst/>
            <a:gdLst>
              <a:gd name="T0" fmla="*/ 0 w 212"/>
              <a:gd name="T1" fmla="*/ 78 h 159"/>
              <a:gd name="T2" fmla="*/ 177 w 212"/>
              <a:gd name="T3" fmla="*/ 0 h 159"/>
              <a:gd name="T4" fmla="*/ 212 w 212"/>
              <a:gd name="T5" fmla="*/ 81 h 159"/>
              <a:gd name="T6" fmla="*/ 35 w 212"/>
              <a:gd name="T7" fmla="*/ 159 h 159"/>
              <a:gd name="T8" fmla="*/ 0 w 212"/>
              <a:gd name="T9" fmla="*/ 7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159">
                <a:moveTo>
                  <a:pt x="0" y="78"/>
                </a:moveTo>
                <a:lnTo>
                  <a:pt x="177" y="0"/>
                </a:lnTo>
                <a:lnTo>
                  <a:pt x="212" y="81"/>
                </a:lnTo>
                <a:lnTo>
                  <a:pt x="35" y="159"/>
                </a:lnTo>
                <a:lnTo>
                  <a:pt x="0" y="7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67" name="Freeform 1183"/>
          <p:cNvSpPr>
            <a:spLocks/>
          </p:cNvSpPr>
          <p:nvPr/>
        </p:nvSpPr>
        <p:spPr bwMode="auto">
          <a:xfrm>
            <a:off x="5145708" y="1571532"/>
            <a:ext cx="49213" cy="33970"/>
          </a:xfrm>
          <a:custGeom>
            <a:avLst/>
            <a:gdLst>
              <a:gd name="T0" fmla="*/ 0 w 213"/>
              <a:gd name="T1" fmla="*/ 78 h 159"/>
              <a:gd name="T2" fmla="*/ 177 w 213"/>
              <a:gd name="T3" fmla="*/ 0 h 159"/>
              <a:gd name="T4" fmla="*/ 213 w 213"/>
              <a:gd name="T5" fmla="*/ 81 h 159"/>
              <a:gd name="T6" fmla="*/ 35 w 213"/>
              <a:gd name="T7" fmla="*/ 159 h 159"/>
              <a:gd name="T8" fmla="*/ 0 w 213"/>
              <a:gd name="T9" fmla="*/ 7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159">
                <a:moveTo>
                  <a:pt x="0" y="78"/>
                </a:moveTo>
                <a:lnTo>
                  <a:pt x="177" y="0"/>
                </a:lnTo>
                <a:lnTo>
                  <a:pt x="213" y="81"/>
                </a:lnTo>
                <a:lnTo>
                  <a:pt x="35" y="159"/>
                </a:lnTo>
                <a:lnTo>
                  <a:pt x="0" y="7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68" name="Freeform 1184"/>
          <p:cNvSpPr>
            <a:spLocks/>
          </p:cNvSpPr>
          <p:nvPr/>
        </p:nvSpPr>
        <p:spPr bwMode="auto">
          <a:xfrm>
            <a:off x="5153646" y="1589255"/>
            <a:ext cx="49213" cy="33970"/>
          </a:xfrm>
          <a:custGeom>
            <a:avLst/>
            <a:gdLst>
              <a:gd name="T0" fmla="*/ 0 w 214"/>
              <a:gd name="T1" fmla="*/ 78 h 159"/>
              <a:gd name="T2" fmla="*/ 178 w 214"/>
              <a:gd name="T3" fmla="*/ 0 h 159"/>
              <a:gd name="T4" fmla="*/ 214 w 214"/>
              <a:gd name="T5" fmla="*/ 83 h 159"/>
              <a:gd name="T6" fmla="*/ 36 w 214"/>
              <a:gd name="T7" fmla="*/ 159 h 159"/>
              <a:gd name="T8" fmla="*/ 0 w 214"/>
              <a:gd name="T9" fmla="*/ 7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159">
                <a:moveTo>
                  <a:pt x="0" y="78"/>
                </a:moveTo>
                <a:lnTo>
                  <a:pt x="178" y="0"/>
                </a:lnTo>
                <a:lnTo>
                  <a:pt x="214" y="83"/>
                </a:lnTo>
                <a:lnTo>
                  <a:pt x="36" y="159"/>
                </a:lnTo>
                <a:lnTo>
                  <a:pt x="0" y="7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69" name="Freeform 1185"/>
          <p:cNvSpPr>
            <a:spLocks/>
          </p:cNvSpPr>
          <p:nvPr/>
        </p:nvSpPr>
        <p:spPr bwMode="auto">
          <a:xfrm>
            <a:off x="5161583" y="1606978"/>
            <a:ext cx="49213" cy="32493"/>
          </a:xfrm>
          <a:custGeom>
            <a:avLst/>
            <a:gdLst>
              <a:gd name="T0" fmla="*/ 0 w 214"/>
              <a:gd name="T1" fmla="*/ 76 h 159"/>
              <a:gd name="T2" fmla="*/ 178 w 214"/>
              <a:gd name="T3" fmla="*/ 0 h 159"/>
              <a:gd name="T4" fmla="*/ 214 w 214"/>
              <a:gd name="T5" fmla="*/ 81 h 159"/>
              <a:gd name="T6" fmla="*/ 36 w 214"/>
              <a:gd name="T7" fmla="*/ 159 h 159"/>
              <a:gd name="T8" fmla="*/ 0 w 214"/>
              <a:gd name="T9" fmla="*/ 76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159">
                <a:moveTo>
                  <a:pt x="0" y="76"/>
                </a:moveTo>
                <a:lnTo>
                  <a:pt x="178" y="0"/>
                </a:lnTo>
                <a:lnTo>
                  <a:pt x="214" y="81"/>
                </a:lnTo>
                <a:lnTo>
                  <a:pt x="36" y="159"/>
                </a:lnTo>
                <a:lnTo>
                  <a:pt x="0" y="76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70" name="Freeform 1186"/>
          <p:cNvSpPr>
            <a:spLocks/>
          </p:cNvSpPr>
          <p:nvPr/>
        </p:nvSpPr>
        <p:spPr bwMode="auto">
          <a:xfrm>
            <a:off x="4925046" y="1580394"/>
            <a:ext cx="49213" cy="32493"/>
          </a:xfrm>
          <a:custGeom>
            <a:avLst/>
            <a:gdLst>
              <a:gd name="T0" fmla="*/ 0 w 213"/>
              <a:gd name="T1" fmla="*/ 78 h 159"/>
              <a:gd name="T2" fmla="*/ 177 w 213"/>
              <a:gd name="T3" fmla="*/ 0 h 159"/>
              <a:gd name="T4" fmla="*/ 213 w 213"/>
              <a:gd name="T5" fmla="*/ 81 h 159"/>
              <a:gd name="T6" fmla="*/ 36 w 213"/>
              <a:gd name="T7" fmla="*/ 159 h 159"/>
              <a:gd name="T8" fmla="*/ 0 w 213"/>
              <a:gd name="T9" fmla="*/ 7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159">
                <a:moveTo>
                  <a:pt x="0" y="78"/>
                </a:moveTo>
                <a:lnTo>
                  <a:pt x="177" y="0"/>
                </a:lnTo>
                <a:lnTo>
                  <a:pt x="213" y="81"/>
                </a:lnTo>
                <a:lnTo>
                  <a:pt x="36" y="159"/>
                </a:lnTo>
                <a:lnTo>
                  <a:pt x="0" y="7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71" name="Freeform 1187"/>
          <p:cNvSpPr>
            <a:spLocks/>
          </p:cNvSpPr>
          <p:nvPr/>
        </p:nvSpPr>
        <p:spPr bwMode="auto">
          <a:xfrm>
            <a:off x="4967908" y="1541993"/>
            <a:ext cx="47625" cy="33970"/>
          </a:xfrm>
          <a:custGeom>
            <a:avLst/>
            <a:gdLst>
              <a:gd name="T0" fmla="*/ 0 w 212"/>
              <a:gd name="T1" fmla="*/ 78 h 159"/>
              <a:gd name="T2" fmla="*/ 176 w 212"/>
              <a:gd name="T3" fmla="*/ 0 h 159"/>
              <a:gd name="T4" fmla="*/ 212 w 212"/>
              <a:gd name="T5" fmla="*/ 81 h 159"/>
              <a:gd name="T6" fmla="*/ 35 w 212"/>
              <a:gd name="T7" fmla="*/ 159 h 159"/>
              <a:gd name="T8" fmla="*/ 0 w 212"/>
              <a:gd name="T9" fmla="*/ 7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159">
                <a:moveTo>
                  <a:pt x="0" y="78"/>
                </a:moveTo>
                <a:lnTo>
                  <a:pt x="176" y="0"/>
                </a:lnTo>
                <a:lnTo>
                  <a:pt x="212" y="81"/>
                </a:lnTo>
                <a:lnTo>
                  <a:pt x="35" y="159"/>
                </a:lnTo>
                <a:lnTo>
                  <a:pt x="0" y="7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72" name="Freeform 1188"/>
          <p:cNvSpPr>
            <a:spLocks/>
          </p:cNvSpPr>
          <p:nvPr/>
        </p:nvSpPr>
        <p:spPr bwMode="auto">
          <a:xfrm>
            <a:off x="4975846" y="1559717"/>
            <a:ext cx="47625" cy="33970"/>
          </a:xfrm>
          <a:custGeom>
            <a:avLst/>
            <a:gdLst>
              <a:gd name="T0" fmla="*/ 0 w 213"/>
              <a:gd name="T1" fmla="*/ 78 h 160"/>
              <a:gd name="T2" fmla="*/ 177 w 213"/>
              <a:gd name="T3" fmla="*/ 0 h 160"/>
              <a:gd name="T4" fmla="*/ 213 w 213"/>
              <a:gd name="T5" fmla="*/ 82 h 160"/>
              <a:gd name="T6" fmla="*/ 36 w 213"/>
              <a:gd name="T7" fmla="*/ 160 h 160"/>
              <a:gd name="T8" fmla="*/ 0 w 213"/>
              <a:gd name="T9" fmla="*/ 7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160">
                <a:moveTo>
                  <a:pt x="0" y="78"/>
                </a:moveTo>
                <a:lnTo>
                  <a:pt x="177" y="0"/>
                </a:lnTo>
                <a:lnTo>
                  <a:pt x="213" y="82"/>
                </a:lnTo>
                <a:lnTo>
                  <a:pt x="36" y="160"/>
                </a:lnTo>
                <a:lnTo>
                  <a:pt x="0" y="7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73" name="Freeform 1189"/>
          <p:cNvSpPr>
            <a:spLocks/>
          </p:cNvSpPr>
          <p:nvPr/>
        </p:nvSpPr>
        <p:spPr bwMode="auto">
          <a:xfrm>
            <a:off x="5055221" y="1506547"/>
            <a:ext cx="49213" cy="33970"/>
          </a:xfrm>
          <a:custGeom>
            <a:avLst/>
            <a:gdLst>
              <a:gd name="T0" fmla="*/ 0 w 212"/>
              <a:gd name="T1" fmla="*/ 78 h 159"/>
              <a:gd name="T2" fmla="*/ 176 w 212"/>
              <a:gd name="T3" fmla="*/ 0 h 159"/>
              <a:gd name="T4" fmla="*/ 212 w 212"/>
              <a:gd name="T5" fmla="*/ 81 h 159"/>
              <a:gd name="T6" fmla="*/ 36 w 212"/>
              <a:gd name="T7" fmla="*/ 159 h 159"/>
              <a:gd name="T8" fmla="*/ 0 w 212"/>
              <a:gd name="T9" fmla="*/ 7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159">
                <a:moveTo>
                  <a:pt x="0" y="78"/>
                </a:moveTo>
                <a:lnTo>
                  <a:pt x="176" y="0"/>
                </a:lnTo>
                <a:lnTo>
                  <a:pt x="212" y="81"/>
                </a:lnTo>
                <a:lnTo>
                  <a:pt x="36" y="159"/>
                </a:lnTo>
                <a:lnTo>
                  <a:pt x="0" y="7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74" name="Freeform 1190"/>
          <p:cNvSpPr>
            <a:spLocks/>
          </p:cNvSpPr>
          <p:nvPr/>
        </p:nvSpPr>
        <p:spPr bwMode="auto">
          <a:xfrm>
            <a:off x="5064746" y="1522794"/>
            <a:ext cx="47625" cy="33970"/>
          </a:xfrm>
          <a:custGeom>
            <a:avLst/>
            <a:gdLst>
              <a:gd name="T0" fmla="*/ 0 w 212"/>
              <a:gd name="T1" fmla="*/ 78 h 159"/>
              <a:gd name="T2" fmla="*/ 176 w 212"/>
              <a:gd name="T3" fmla="*/ 0 h 159"/>
              <a:gd name="T4" fmla="*/ 212 w 212"/>
              <a:gd name="T5" fmla="*/ 83 h 159"/>
              <a:gd name="T6" fmla="*/ 35 w 212"/>
              <a:gd name="T7" fmla="*/ 159 h 159"/>
              <a:gd name="T8" fmla="*/ 0 w 212"/>
              <a:gd name="T9" fmla="*/ 7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159">
                <a:moveTo>
                  <a:pt x="0" y="78"/>
                </a:moveTo>
                <a:lnTo>
                  <a:pt x="176" y="0"/>
                </a:lnTo>
                <a:lnTo>
                  <a:pt x="212" y="83"/>
                </a:lnTo>
                <a:lnTo>
                  <a:pt x="35" y="159"/>
                </a:lnTo>
                <a:lnTo>
                  <a:pt x="0" y="7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75" name="Freeform 1191"/>
          <p:cNvSpPr>
            <a:spLocks/>
          </p:cNvSpPr>
          <p:nvPr/>
        </p:nvSpPr>
        <p:spPr bwMode="auto">
          <a:xfrm>
            <a:off x="4926633" y="2004274"/>
            <a:ext cx="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76" name="Freeform 1192"/>
          <p:cNvSpPr>
            <a:spLocks/>
          </p:cNvSpPr>
          <p:nvPr/>
        </p:nvSpPr>
        <p:spPr bwMode="auto">
          <a:xfrm>
            <a:off x="4926633" y="2004274"/>
            <a:ext cx="0" cy="1477"/>
          </a:xfrm>
          <a:custGeom>
            <a:avLst/>
            <a:gdLst>
              <a:gd name="T0" fmla="*/ 0 w 1"/>
              <a:gd name="T1" fmla="*/ 0 h 5"/>
              <a:gd name="T2" fmla="*/ 0 w 1"/>
              <a:gd name="T3" fmla="*/ 5 h 5"/>
              <a:gd name="T4" fmla="*/ 1 w 1"/>
              <a:gd name="T5" fmla="*/ 5 h 5"/>
              <a:gd name="T6" fmla="*/ 0 w 1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5">
                <a:moveTo>
                  <a:pt x="0" y="0"/>
                </a:moveTo>
                <a:lnTo>
                  <a:pt x="0" y="5"/>
                </a:lnTo>
                <a:lnTo>
                  <a:pt x="1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77" name="Freeform 1193"/>
          <p:cNvSpPr>
            <a:spLocks/>
          </p:cNvSpPr>
          <p:nvPr/>
        </p:nvSpPr>
        <p:spPr bwMode="auto">
          <a:xfrm>
            <a:off x="4926633" y="2004274"/>
            <a:ext cx="0" cy="1477"/>
          </a:xfrm>
          <a:custGeom>
            <a:avLst/>
            <a:gdLst>
              <a:gd name="T0" fmla="*/ 0 w 1"/>
              <a:gd name="T1" fmla="*/ 0 h 5"/>
              <a:gd name="T2" fmla="*/ 1 w 1"/>
              <a:gd name="T3" fmla="*/ 0 h 5"/>
              <a:gd name="T4" fmla="*/ 1 w 1"/>
              <a:gd name="T5" fmla="*/ 5 h 5"/>
              <a:gd name="T6" fmla="*/ 0 w 1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5">
                <a:moveTo>
                  <a:pt x="0" y="0"/>
                </a:moveTo>
                <a:lnTo>
                  <a:pt x="1" y="0"/>
                </a:lnTo>
                <a:lnTo>
                  <a:pt x="1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78" name="Freeform 1194"/>
          <p:cNvSpPr>
            <a:spLocks/>
          </p:cNvSpPr>
          <p:nvPr/>
        </p:nvSpPr>
        <p:spPr bwMode="auto">
          <a:xfrm>
            <a:off x="4926633" y="2005751"/>
            <a:ext cx="0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1 h 1"/>
              <a:gd name="T4" fmla="*/ 2 w 2"/>
              <a:gd name="T5" fmla="*/ 1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1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79" name="Freeform 1195"/>
          <p:cNvSpPr>
            <a:spLocks/>
          </p:cNvSpPr>
          <p:nvPr/>
        </p:nvSpPr>
        <p:spPr bwMode="auto">
          <a:xfrm>
            <a:off x="4926633" y="2005751"/>
            <a:ext cx="0" cy="0"/>
          </a:xfrm>
          <a:custGeom>
            <a:avLst/>
            <a:gdLst>
              <a:gd name="T0" fmla="*/ 0 w 2"/>
              <a:gd name="T1" fmla="*/ 0 h 1"/>
              <a:gd name="T2" fmla="*/ 1 w 2"/>
              <a:gd name="T3" fmla="*/ 0 h 1"/>
              <a:gd name="T4" fmla="*/ 2 w 2"/>
              <a:gd name="T5" fmla="*/ 1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1" y="0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80" name="Freeform 1196"/>
          <p:cNvSpPr>
            <a:spLocks/>
          </p:cNvSpPr>
          <p:nvPr/>
        </p:nvSpPr>
        <p:spPr bwMode="auto">
          <a:xfrm>
            <a:off x="4926633" y="2005751"/>
            <a:ext cx="1588" cy="0"/>
          </a:xfrm>
          <a:custGeom>
            <a:avLst/>
            <a:gdLst>
              <a:gd name="T0" fmla="*/ 0 w 5"/>
              <a:gd name="T1" fmla="*/ 0 h 3"/>
              <a:gd name="T2" fmla="*/ 3 w 5"/>
              <a:gd name="T3" fmla="*/ 3 h 3"/>
              <a:gd name="T4" fmla="*/ 5 w 5"/>
              <a:gd name="T5" fmla="*/ 3 h 3"/>
              <a:gd name="T6" fmla="*/ 0 w 5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3" y="3"/>
                </a:lnTo>
                <a:lnTo>
                  <a:pt x="5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81" name="Freeform 1197"/>
          <p:cNvSpPr>
            <a:spLocks/>
          </p:cNvSpPr>
          <p:nvPr/>
        </p:nvSpPr>
        <p:spPr bwMode="auto">
          <a:xfrm>
            <a:off x="4926633" y="2005751"/>
            <a:ext cx="1588" cy="0"/>
          </a:xfrm>
          <a:custGeom>
            <a:avLst/>
            <a:gdLst>
              <a:gd name="T0" fmla="*/ 0 w 5"/>
              <a:gd name="T1" fmla="*/ 0 h 3"/>
              <a:gd name="T2" fmla="*/ 2 w 5"/>
              <a:gd name="T3" fmla="*/ 0 h 3"/>
              <a:gd name="T4" fmla="*/ 5 w 5"/>
              <a:gd name="T5" fmla="*/ 3 h 3"/>
              <a:gd name="T6" fmla="*/ 0 w 5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2" y="0"/>
                </a:lnTo>
                <a:lnTo>
                  <a:pt x="5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82" name="Freeform 1198"/>
          <p:cNvSpPr>
            <a:spLocks/>
          </p:cNvSpPr>
          <p:nvPr/>
        </p:nvSpPr>
        <p:spPr bwMode="auto">
          <a:xfrm>
            <a:off x="4926633" y="2005751"/>
            <a:ext cx="1588" cy="0"/>
          </a:xfrm>
          <a:custGeom>
            <a:avLst/>
            <a:gdLst>
              <a:gd name="T0" fmla="*/ 0 w 2"/>
              <a:gd name="T1" fmla="*/ 0 h 1"/>
              <a:gd name="T2" fmla="*/ 2 w 2"/>
              <a:gd name="T3" fmla="*/ 0 h 1"/>
              <a:gd name="T4" fmla="*/ 1 w 2"/>
              <a:gd name="T5" fmla="*/ 1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2" y="0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83" name="Freeform 1199"/>
          <p:cNvSpPr>
            <a:spLocks/>
          </p:cNvSpPr>
          <p:nvPr/>
        </p:nvSpPr>
        <p:spPr bwMode="auto">
          <a:xfrm>
            <a:off x="4926633" y="2004274"/>
            <a:ext cx="1588" cy="1477"/>
          </a:xfrm>
          <a:custGeom>
            <a:avLst/>
            <a:gdLst>
              <a:gd name="T0" fmla="*/ 5 w 5"/>
              <a:gd name="T1" fmla="*/ 9 h 10"/>
              <a:gd name="T2" fmla="*/ 4 w 5"/>
              <a:gd name="T3" fmla="*/ 10 h 10"/>
              <a:gd name="T4" fmla="*/ 0 w 5"/>
              <a:gd name="T5" fmla="*/ 6 h 10"/>
              <a:gd name="T6" fmla="*/ 0 w 5"/>
              <a:gd name="T7" fmla="*/ 0 h 10"/>
              <a:gd name="T8" fmla="*/ 1 w 5"/>
              <a:gd name="T9" fmla="*/ 0 h 10"/>
              <a:gd name="T10" fmla="*/ 1 w 5"/>
              <a:gd name="T11" fmla="*/ 5 h 10"/>
              <a:gd name="T12" fmla="*/ 5 w 5"/>
              <a:gd name="T1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0">
                <a:moveTo>
                  <a:pt x="5" y="9"/>
                </a:moveTo>
                <a:lnTo>
                  <a:pt x="4" y="10"/>
                </a:lnTo>
                <a:lnTo>
                  <a:pt x="0" y="6"/>
                </a:lnTo>
                <a:lnTo>
                  <a:pt x="0" y="0"/>
                </a:lnTo>
                <a:lnTo>
                  <a:pt x="1" y="0"/>
                </a:lnTo>
                <a:lnTo>
                  <a:pt x="1" y="5"/>
                </a:lnTo>
                <a:lnTo>
                  <a:pt x="5" y="9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84" name="Line 1200"/>
          <p:cNvSpPr>
            <a:spLocks noChangeShapeType="1"/>
          </p:cNvSpPr>
          <p:nvPr/>
        </p:nvSpPr>
        <p:spPr bwMode="auto">
          <a:xfrm flipV="1">
            <a:off x="4926633" y="1961443"/>
            <a:ext cx="107950" cy="443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85" name="Freeform 1201"/>
          <p:cNvSpPr>
            <a:spLocks/>
          </p:cNvSpPr>
          <p:nvPr/>
        </p:nvSpPr>
        <p:spPr bwMode="auto">
          <a:xfrm>
            <a:off x="5034583" y="1959966"/>
            <a:ext cx="0" cy="1477"/>
          </a:xfrm>
          <a:custGeom>
            <a:avLst/>
            <a:gdLst>
              <a:gd name="T0" fmla="*/ 4 w 4"/>
              <a:gd name="T1" fmla="*/ 1 h 4"/>
              <a:gd name="T2" fmla="*/ 4 w 4"/>
              <a:gd name="T3" fmla="*/ 0 h 4"/>
              <a:gd name="T4" fmla="*/ 2 w 4"/>
              <a:gd name="T5" fmla="*/ 0 h 4"/>
              <a:gd name="T6" fmla="*/ 0 w 4"/>
              <a:gd name="T7" fmla="*/ 0 h 4"/>
              <a:gd name="T8" fmla="*/ 0 w 4"/>
              <a:gd name="T9" fmla="*/ 1 h 4"/>
              <a:gd name="T10" fmla="*/ 0 w 4"/>
              <a:gd name="T11" fmla="*/ 4 h 4"/>
              <a:gd name="T12" fmla="*/ 2 w 4"/>
              <a:gd name="T13" fmla="*/ 4 h 4"/>
              <a:gd name="T14" fmla="*/ 4 w 4"/>
              <a:gd name="T15" fmla="*/ 4 h 4"/>
              <a:gd name="T16" fmla="*/ 4 w 4"/>
              <a:gd name="T17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4">
                <a:moveTo>
                  <a:pt x="4" y="1"/>
                </a:move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  <a:lnTo>
                  <a:pt x="0" y="4"/>
                </a:lnTo>
                <a:lnTo>
                  <a:pt x="2" y="4"/>
                </a:lnTo>
                <a:lnTo>
                  <a:pt x="4" y="4"/>
                </a:lnTo>
                <a:lnTo>
                  <a:pt x="4" y="1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86" name="Freeform 1202"/>
          <p:cNvSpPr>
            <a:spLocks/>
          </p:cNvSpPr>
          <p:nvPr/>
        </p:nvSpPr>
        <p:spPr bwMode="auto">
          <a:xfrm>
            <a:off x="5034583" y="1959966"/>
            <a:ext cx="0" cy="0"/>
          </a:xfrm>
          <a:custGeom>
            <a:avLst/>
            <a:gdLst>
              <a:gd name="T0" fmla="*/ 2 w 4"/>
              <a:gd name="T1" fmla="*/ 0 w 4"/>
              <a:gd name="T2" fmla="*/ 4 w 4"/>
              <a:gd name="T3" fmla="*/ 2 w 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4">
                <a:moveTo>
                  <a:pt x="2" y="0"/>
                </a:moveTo>
                <a:lnTo>
                  <a:pt x="0" y="0"/>
                </a:ln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87" name="Freeform 1203"/>
          <p:cNvSpPr>
            <a:spLocks/>
          </p:cNvSpPr>
          <p:nvPr/>
        </p:nvSpPr>
        <p:spPr bwMode="auto">
          <a:xfrm>
            <a:off x="5034583" y="1959966"/>
            <a:ext cx="0" cy="1477"/>
          </a:xfrm>
          <a:custGeom>
            <a:avLst/>
            <a:gdLst>
              <a:gd name="T0" fmla="*/ 0 w 4"/>
              <a:gd name="T1" fmla="*/ 0 h 1"/>
              <a:gd name="T2" fmla="*/ 0 w 4"/>
              <a:gd name="T3" fmla="*/ 1 h 1"/>
              <a:gd name="T4" fmla="*/ 4 w 4"/>
              <a:gd name="T5" fmla="*/ 1 h 1"/>
              <a:gd name="T6" fmla="*/ 0 w 4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">
                <a:moveTo>
                  <a:pt x="0" y="0"/>
                </a:moveTo>
                <a:lnTo>
                  <a:pt x="0" y="1"/>
                </a:lnTo>
                <a:lnTo>
                  <a:pt x="4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88" name="Freeform 1204"/>
          <p:cNvSpPr>
            <a:spLocks/>
          </p:cNvSpPr>
          <p:nvPr/>
        </p:nvSpPr>
        <p:spPr bwMode="auto">
          <a:xfrm>
            <a:off x="5034583" y="1959966"/>
            <a:ext cx="0" cy="1477"/>
          </a:xfrm>
          <a:custGeom>
            <a:avLst/>
            <a:gdLst>
              <a:gd name="T0" fmla="*/ 0 w 4"/>
              <a:gd name="T1" fmla="*/ 0 h 1"/>
              <a:gd name="T2" fmla="*/ 4 w 4"/>
              <a:gd name="T3" fmla="*/ 0 h 1"/>
              <a:gd name="T4" fmla="*/ 4 w 4"/>
              <a:gd name="T5" fmla="*/ 1 h 1"/>
              <a:gd name="T6" fmla="*/ 0 w 4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">
                <a:moveTo>
                  <a:pt x="0" y="0"/>
                </a:moveTo>
                <a:lnTo>
                  <a:pt x="4" y="0"/>
                </a:lnTo>
                <a:lnTo>
                  <a:pt x="4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89" name="Freeform 1205"/>
          <p:cNvSpPr>
            <a:spLocks/>
          </p:cNvSpPr>
          <p:nvPr/>
        </p:nvSpPr>
        <p:spPr bwMode="auto">
          <a:xfrm>
            <a:off x="5034583" y="1961443"/>
            <a:ext cx="0" cy="0"/>
          </a:xfrm>
          <a:custGeom>
            <a:avLst/>
            <a:gdLst>
              <a:gd name="T0" fmla="*/ 0 w 4"/>
              <a:gd name="T1" fmla="*/ 0 h 3"/>
              <a:gd name="T2" fmla="*/ 0 w 4"/>
              <a:gd name="T3" fmla="*/ 3 h 3"/>
              <a:gd name="T4" fmla="*/ 4 w 4"/>
              <a:gd name="T5" fmla="*/ 3 h 3"/>
              <a:gd name="T6" fmla="*/ 0 w 4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0"/>
                </a:moveTo>
                <a:lnTo>
                  <a:pt x="0" y="3"/>
                </a:lnTo>
                <a:lnTo>
                  <a:pt x="4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90" name="Freeform 1206"/>
          <p:cNvSpPr>
            <a:spLocks/>
          </p:cNvSpPr>
          <p:nvPr/>
        </p:nvSpPr>
        <p:spPr bwMode="auto">
          <a:xfrm>
            <a:off x="5034583" y="1961443"/>
            <a:ext cx="0" cy="0"/>
          </a:xfrm>
          <a:custGeom>
            <a:avLst/>
            <a:gdLst>
              <a:gd name="T0" fmla="*/ 0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0"/>
                </a:moveTo>
                <a:lnTo>
                  <a:pt x="4" y="0"/>
                </a:lnTo>
                <a:lnTo>
                  <a:pt x="4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91" name="Freeform 1207"/>
          <p:cNvSpPr>
            <a:spLocks/>
          </p:cNvSpPr>
          <p:nvPr/>
        </p:nvSpPr>
        <p:spPr bwMode="auto">
          <a:xfrm>
            <a:off x="5034583" y="1961443"/>
            <a:ext cx="0" cy="0"/>
          </a:xfrm>
          <a:custGeom>
            <a:avLst/>
            <a:gdLst>
              <a:gd name="T0" fmla="*/ 0 w 4"/>
              <a:gd name="T1" fmla="*/ 4 w 4"/>
              <a:gd name="T2" fmla="*/ 2 w 4"/>
              <a:gd name="T3" fmla="*/ 0 w 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4">
                <a:moveTo>
                  <a:pt x="0" y="0"/>
                </a:move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92" name="Oval 1210"/>
          <p:cNvSpPr>
            <a:spLocks noChangeArrowheads="1"/>
          </p:cNvSpPr>
          <p:nvPr/>
        </p:nvSpPr>
        <p:spPr bwMode="auto">
          <a:xfrm>
            <a:off x="4994896" y="1757626"/>
            <a:ext cx="1588" cy="1477"/>
          </a:xfrm>
          <a:prstGeom prst="ellips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93" name="Oval 1212"/>
          <p:cNvSpPr>
            <a:spLocks noChangeArrowheads="1"/>
          </p:cNvSpPr>
          <p:nvPr/>
        </p:nvSpPr>
        <p:spPr bwMode="auto">
          <a:xfrm>
            <a:off x="4950446" y="1785688"/>
            <a:ext cx="1588" cy="1477"/>
          </a:xfrm>
          <a:prstGeom prst="ellips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94" name="Freeform 1213"/>
          <p:cNvSpPr>
            <a:spLocks/>
          </p:cNvSpPr>
          <p:nvPr/>
        </p:nvSpPr>
        <p:spPr bwMode="auto">
          <a:xfrm>
            <a:off x="4888533" y="1881688"/>
            <a:ext cx="1588" cy="1477"/>
          </a:xfrm>
          <a:custGeom>
            <a:avLst/>
            <a:gdLst>
              <a:gd name="T0" fmla="*/ 6 w 6"/>
              <a:gd name="T1" fmla="*/ 3 h 6"/>
              <a:gd name="T2" fmla="*/ 5 w 6"/>
              <a:gd name="T3" fmla="*/ 1 h 6"/>
              <a:gd name="T4" fmla="*/ 4 w 6"/>
              <a:gd name="T5" fmla="*/ 0 h 6"/>
              <a:gd name="T6" fmla="*/ 3 w 6"/>
              <a:gd name="T7" fmla="*/ 0 h 6"/>
              <a:gd name="T8" fmla="*/ 2 w 6"/>
              <a:gd name="T9" fmla="*/ 0 h 6"/>
              <a:gd name="T10" fmla="*/ 1 w 6"/>
              <a:gd name="T11" fmla="*/ 1 h 6"/>
              <a:gd name="T12" fmla="*/ 0 w 6"/>
              <a:gd name="T13" fmla="*/ 3 h 6"/>
              <a:gd name="T14" fmla="*/ 1 w 6"/>
              <a:gd name="T15" fmla="*/ 5 h 6"/>
              <a:gd name="T16" fmla="*/ 2 w 6"/>
              <a:gd name="T17" fmla="*/ 6 h 6"/>
              <a:gd name="T18" fmla="*/ 3 w 6"/>
              <a:gd name="T19" fmla="*/ 6 h 6"/>
              <a:gd name="T20" fmla="*/ 4 w 6"/>
              <a:gd name="T21" fmla="*/ 6 h 6"/>
              <a:gd name="T22" fmla="*/ 5 w 6"/>
              <a:gd name="T23" fmla="*/ 5 h 6"/>
              <a:gd name="T24" fmla="*/ 6 w 6"/>
              <a:gd name="T2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6">
                <a:moveTo>
                  <a:pt x="6" y="3"/>
                </a:moveTo>
                <a:lnTo>
                  <a:pt x="5" y="1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1"/>
                </a:lnTo>
                <a:lnTo>
                  <a:pt x="0" y="3"/>
                </a:lnTo>
                <a:lnTo>
                  <a:pt x="1" y="5"/>
                </a:lnTo>
                <a:lnTo>
                  <a:pt x="2" y="6"/>
                </a:lnTo>
                <a:lnTo>
                  <a:pt x="3" y="6"/>
                </a:lnTo>
                <a:lnTo>
                  <a:pt x="4" y="6"/>
                </a:lnTo>
                <a:lnTo>
                  <a:pt x="5" y="5"/>
                </a:lnTo>
                <a:lnTo>
                  <a:pt x="6" y="3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95" name="Oval 1214"/>
          <p:cNvSpPr>
            <a:spLocks noChangeArrowheads="1"/>
          </p:cNvSpPr>
          <p:nvPr/>
        </p:nvSpPr>
        <p:spPr bwMode="auto">
          <a:xfrm>
            <a:off x="4891708" y="1887596"/>
            <a:ext cx="1588" cy="1477"/>
          </a:xfrm>
          <a:prstGeom prst="ellips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96" name="Freeform 1220"/>
          <p:cNvSpPr>
            <a:spLocks/>
          </p:cNvSpPr>
          <p:nvPr/>
        </p:nvSpPr>
        <p:spPr bwMode="auto">
          <a:xfrm>
            <a:off x="4994896" y="1757626"/>
            <a:ext cx="0" cy="0"/>
          </a:xfrm>
          <a:custGeom>
            <a:avLst/>
            <a:gdLst>
              <a:gd name="T0" fmla="*/ 3 w 3"/>
              <a:gd name="T1" fmla="*/ 1 h 3"/>
              <a:gd name="T2" fmla="*/ 2 w 3"/>
              <a:gd name="T3" fmla="*/ 0 h 3"/>
              <a:gd name="T4" fmla="*/ 1 w 3"/>
              <a:gd name="T5" fmla="*/ 0 h 3"/>
              <a:gd name="T6" fmla="*/ 0 w 3"/>
              <a:gd name="T7" fmla="*/ 0 h 3"/>
              <a:gd name="T8" fmla="*/ 0 w 3"/>
              <a:gd name="T9" fmla="*/ 1 h 3"/>
              <a:gd name="T10" fmla="*/ 0 w 3"/>
              <a:gd name="T11" fmla="*/ 2 h 3"/>
              <a:gd name="T12" fmla="*/ 1 w 3"/>
              <a:gd name="T13" fmla="*/ 3 h 3"/>
              <a:gd name="T14" fmla="*/ 2 w 3"/>
              <a:gd name="T15" fmla="*/ 2 h 3"/>
              <a:gd name="T16" fmla="*/ 3 w 3"/>
              <a:gd name="T1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1" y="3"/>
                </a:lnTo>
                <a:lnTo>
                  <a:pt x="2" y="2"/>
                </a:lnTo>
                <a:lnTo>
                  <a:pt x="3" y="1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97" name="Freeform 1221"/>
          <p:cNvSpPr>
            <a:spLocks/>
          </p:cNvSpPr>
          <p:nvPr/>
        </p:nvSpPr>
        <p:spPr bwMode="auto">
          <a:xfrm>
            <a:off x="4950446" y="1785688"/>
            <a:ext cx="0" cy="0"/>
          </a:xfrm>
          <a:custGeom>
            <a:avLst/>
            <a:gdLst>
              <a:gd name="T0" fmla="*/ 3 w 3"/>
              <a:gd name="T1" fmla="*/ 1 h 3"/>
              <a:gd name="T2" fmla="*/ 3 w 3"/>
              <a:gd name="T3" fmla="*/ 0 h 3"/>
              <a:gd name="T4" fmla="*/ 2 w 3"/>
              <a:gd name="T5" fmla="*/ 0 h 3"/>
              <a:gd name="T6" fmla="*/ 0 w 3"/>
              <a:gd name="T7" fmla="*/ 0 h 3"/>
              <a:gd name="T8" fmla="*/ 0 w 3"/>
              <a:gd name="T9" fmla="*/ 1 h 3"/>
              <a:gd name="T10" fmla="*/ 0 w 3"/>
              <a:gd name="T11" fmla="*/ 3 h 3"/>
              <a:gd name="T12" fmla="*/ 2 w 3"/>
              <a:gd name="T13" fmla="*/ 3 h 3"/>
              <a:gd name="T14" fmla="*/ 3 w 3"/>
              <a:gd name="T15" fmla="*/ 3 h 3"/>
              <a:gd name="T16" fmla="*/ 3 w 3"/>
              <a:gd name="T1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  <a:lnTo>
                  <a:pt x="0" y="3"/>
                </a:lnTo>
                <a:lnTo>
                  <a:pt x="2" y="3"/>
                </a:lnTo>
                <a:lnTo>
                  <a:pt x="3" y="3"/>
                </a:lnTo>
                <a:lnTo>
                  <a:pt x="3" y="1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98" name="Freeform 1222"/>
          <p:cNvSpPr>
            <a:spLocks/>
          </p:cNvSpPr>
          <p:nvPr/>
        </p:nvSpPr>
        <p:spPr bwMode="auto">
          <a:xfrm>
            <a:off x="4888533" y="1881688"/>
            <a:ext cx="1588" cy="0"/>
          </a:xfrm>
          <a:custGeom>
            <a:avLst/>
            <a:gdLst>
              <a:gd name="T0" fmla="*/ 3 w 3"/>
              <a:gd name="T1" fmla="*/ 2 h 4"/>
              <a:gd name="T2" fmla="*/ 2 w 3"/>
              <a:gd name="T3" fmla="*/ 1 h 4"/>
              <a:gd name="T4" fmla="*/ 1 w 3"/>
              <a:gd name="T5" fmla="*/ 0 h 4"/>
              <a:gd name="T6" fmla="*/ 0 w 3"/>
              <a:gd name="T7" fmla="*/ 1 h 4"/>
              <a:gd name="T8" fmla="*/ 0 w 3"/>
              <a:gd name="T9" fmla="*/ 2 h 4"/>
              <a:gd name="T10" fmla="*/ 0 w 3"/>
              <a:gd name="T11" fmla="*/ 4 h 4"/>
              <a:gd name="T12" fmla="*/ 1 w 3"/>
              <a:gd name="T13" fmla="*/ 4 h 4"/>
              <a:gd name="T14" fmla="*/ 2 w 3"/>
              <a:gd name="T15" fmla="*/ 4 h 4"/>
              <a:gd name="T16" fmla="*/ 3 w 3"/>
              <a:gd name="T1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4">
                <a:moveTo>
                  <a:pt x="3" y="2"/>
                </a:moveTo>
                <a:lnTo>
                  <a:pt x="2" y="1"/>
                </a:ln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0" y="4"/>
                </a:lnTo>
                <a:lnTo>
                  <a:pt x="1" y="4"/>
                </a:lnTo>
                <a:lnTo>
                  <a:pt x="2" y="4"/>
                </a:lnTo>
                <a:lnTo>
                  <a:pt x="3" y="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99" name="Freeform 1223"/>
          <p:cNvSpPr>
            <a:spLocks/>
          </p:cNvSpPr>
          <p:nvPr/>
        </p:nvSpPr>
        <p:spPr bwMode="auto">
          <a:xfrm>
            <a:off x="4891708" y="1887596"/>
            <a:ext cx="1588" cy="1477"/>
          </a:xfrm>
          <a:custGeom>
            <a:avLst/>
            <a:gdLst>
              <a:gd name="T0" fmla="*/ 3 w 3"/>
              <a:gd name="T1" fmla="*/ 1 h 3"/>
              <a:gd name="T2" fmla="*/ 2 w 3"/>
              <a:gd name="T3" fmla="*/ 0 h 3"/>
              <a:gd name="T4" fmla="*/ 1 w 3"/>
              <a:gd name="T5" fmla="*/ 0 h 3"/>
              <a:gd name="T6" fmla="*/ 0 w 3"/>
              <a:gd name="T7" fmla="*/ 0 h 3"/>
              <a:gd name="T8" fmla="*/ 0 w 3"/>
              <a:gd name="T9" fmla="*/ 1 h 3"/>
              <a:gd name="T10" fmla="*/ 0 w 3"/>
              <a:gd name="T11" fmla="*/ 3 h 3"/>
              <a:gd name="T12" fmla="*/ 1 w 3"/>
              <a:gd name="T13" fmla="*/ 3 h 3"/>
              <a:gd name="T14" fmla="*/ 2 w 3"/>
              <a:gd name="T15" fmla="*/ 3 h 3"/>
              <a:gd name="T16" fmla="*/ 3 w 3"/>
              <a:gd name="T1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0" y="3"/>
                </a:lnTo>
                <a:lnTo>
                  <a:pt x="1" y="3"/>
                </a:lnTo>
                <a:lnTo>
                  <a:pt x="2" y="3"/>
                </a:lnTo>
                <a:lnTo>
                  <a:pt x="3" y="1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00" name="Line 1227"/>
          <p:cNvSpPr>
            <a:spLocks noChangeShapeType="1"/>
          </p:cNvSpPr>
          <p:nvPr/>
        </p:nvSpPr>
        <p:spPr bwMode="auto">
          <a:xfrm>
            <a:off x="4888533" y="1881688"/>
            <a:ext cx="3175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01" name="Line 1228"/>
          <p:cNvSpPr>
            <a:spLocks noChangeShapeType="1"/>
          </p:cNvSpPr>
          <p:nvPr/>
        </p:nvSpPr>
        <p:spPr bwMode="auto">
          <a:xfrm>
            <a:off x="5117133" y="1705934"/>
            <a:ext cx="68263" cy="14621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02" name="Line 1229"/>
          <p:cNvSpPr>
            <a:spLocks noChangeShapeType="1"/>
          </p:cNvSpPr>
          <p:nvPr/>
        </p:nvSpPr>
        <p:spPr bwMode="auto">
          <a:xfrm>
            <a:off x="5115546" y="1708887"/>
            <a:ext cx="66675" cy="14178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03" name="Freeform 1230"/>
          <p:cNvSpPr>
            <a:spLocks/>
          </p:cNvSpPr>
          <p:nvPr/>
        </p:nvSpPr>
        <p:spPr bwMode="auto">
          <a:xfrm>
            <a:off x="5118721" y="1700026"/>
            <a:ext cx="158750" cy="146217"/>
          </a:xfrm>
          <a:custGeom>
            <a:avLst/>
            <a:gdLst>
              <a:gd name="T0" fmla="*/ 310 w 700"/>
              <a:gd name="T1" fmla="*/ 680 h 698"/>
              <a:gd name="T2" fmla="*/ 362 w 700"/>
              <a:gd name="T3" fmla="*/ 646 h 698"/>
              <a:gd name="T4" fmla="*/ 412 w 700"/>
              <a:gd name="T5" fmla="*/ 609 h 698"/>
              <a:gd name="T6" fmla="*/ 459 w 700"/>
              <a:gd name="T7" fmla="*/ 572 h 698"/>
              <a:gd name="T8" fmla="*/ 502 w 700"/>
              <a:gd name="T9" fmla="*/ 535 h 698"/>
              <a:gd name="T10" fmla="*/ 541 w 700"/>
              <a:gd name="T11" fmla="*/ 497 h 698"/>
              <a:gd name="T12" fmla="*/ 577 w 700"/>
              <a:gd name="T13" fmla="*/ 459 h 698"/>
              <a:gd name="T14" fmla="*/ 608 w 700"/>
              <a:gd name="T15" fmla="*/ 422 h 698"/>
              <a:gd name="T16" fmla="*/ 635 w 700"/>
              <a:gd name="T17" fmla="*/ 384 h 698"/>
              <a:gd name="T18" fmla="*/ 658 w 700"/>
              <a:gd name="T19" fmla="*/ 349 h 698"/>
              <a:gd name="T20" fmla="*/ 675 w 700"/>
              <a:gd name="T21" fmla="*/ 312 h 698"/>
              <a:gd name="T22" fmla="*/ 688 w 700"/>
              <a:gd name="T23" fmla="*/ 277 h 698"/>
              <a:gd name="T24" fmla="*/ 697 w 700"/>
              <a:gd name="T25" fmla="*/ 243 h 698"/>
              <a:gd name="T26" fmla="*/ 700 w 700"/>
              <a:gd name="T27" fmla="*/ 211 h 698"/>
              <a:gd name="T28" fmla="*/ 699 w 700"/>
              <a:gd name="T29" fmla="*/ 180 h 698"/>
              <a:gd name="T30" fmla="*/ 694 w 700"/>
              <a:gd name="T31" fmla="*/ 158 h 698"/>
              <a:gd name="T32" fmla="*/ 690 w 700"/>
              <a:gd name="T33" fmla="*/ 144 h 698"/>
              <a:gd name="T34" fmla="*/ 684 w 700"/>
              <a:gd name="T35" fmla="*/ 131 h 698"/>
              <a:gd name="T36" fmla="*/ 677 w 700"/>
              <a:gd name="T37" fmla="*/ 118 h 698"/>
              <a:gd name="T38" fmla="*/ 664 w 700"/>
              <a:gd name="T39" fmla="*/ 99 h 698"/>
              <a:gd name="T40" fmla="*/ 642 w 700"/>
              <a:gd name="T41" fmla="*/ 77 h 698"/>
              <a:gd name="T42" fmla="*/ 616 w 700"/>
              <a:gd name="T43" fmla="*/ 57 h 698"/>
              <a:gd name="T44" fmla="*/ 586 w 700"/>
              <a:gd name="T45" fmla="*/ 41 h 698"/>
              <a:gd name="T46" fmla="*/ 551 w 700"/>
              <a:gd name="T47" fmla="*/ 27 h 698"/>
              <a:gd name="T48" fmla="*/ 512 w 700"/>
              <a:gd name="T49" fmla="*/ 16 h 698"/>
              <a:gd name="T50" fmla="*/ 470 w 700"/>
              <a:gd name="T51" fmla="*/ 7 h 698"/>
              <a:gd name="T52" fmla="*/ 424 w 700"/>
              <a:gd name="T53" fmla="*/ 2 h 698"/>
              <a:gd name="T54" fmla="*/ 375 w 700"/>
              <a:gd name="T55" fmla="*/ 0 h 698"/>
              <a:gd name="T56" fmla="*/ 323 w 700"/>
              <a:gd name="T57" fmla="*/ 1 h 698"/>
              <a:gd name="T58" fmla="*/ 269 w 700"/>
              <a:gd name="T59" fmla="*/ 4 h 698"/>
              <a:gd name="T60" fmla="*/ 213 w 700"/>
              <a:gd name="T61" fmla="*/ 10 h 698"/>
              <a:gd name="T62" fmla="*/ 153 w 700"/>
              <a:gd name="T63" fmla="*/ 20 h 698"/>
              <a:gd name="T64" fmla="*/ 93 w 700"/>
              <a:gd name="T65" fmla="*/ 32 h 698"/>
              <a:gd name="T66" fmla="*/ 32 w 700"/>
              <a:gd name="T67" fmla="*/ 46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00" h="698">
                <a:moveTo>
                  <a:pt x="282" y="698"/>
                </a:moveTo>
                <a:lnTo>
                  <a:pt x="310" y="680"/>
                </a:lnTo>
                <a:lnTo>
                  <a:pt x="336" y="663"/>
                </a:lnTo>
                <a:lnTo>
                  <a:pt x="362" y="646"/>
                </a:lnTo>
                <a:lnTo>
                  <a:pt x="387" y="627"/>
                </a:lnTo>
                <a:lnTo>
                  <a:pt x="412" y="609"/>
                </a:lnTo>
                <a:lnTo>
                  <a:pt x="436" y="590"/>
                </a:lnTo>
                <a:lnTo>
                  <a:pt x="459" y="572"/>
                </a:lnTo>
                <a:lnTo>
                  <a:pt x="480" y="553"/>
                </a:lnTo>
                <a:lnTo>
                  <a:pt x="502" y="535"/>
                </a:lnTo>
                <a:lnTo>
                  <a:pt x="522" y="516"/>
                </a:lnTo>
                <a:lnTo>
                  <a:pt x="541" y="497"/>
                </a:lnTo>
                <a:lnTo>
                  <a:pt x="560" y="479"/>
                </a:lnTo>
                <a:lnTo>
                  <a:pt x="577" y="459"/>
                </a:lnTo>
                <a:lnTo>
                  <a:pt x="593" y="441"/>
                </a:lnTo>
                <a:lnTo>
                  <a:pt x="608" y="422"/>
                </a:lnTo>
                <a:lnTo>
                  <a:pt x="622" y="403"/>
                </a:lnTo>
                <a:lnTo>
                  <a:pt x="635" y="384"/>
                </a:lnTo>
                <a:lnTo>
                  <a:pt x="647" y="366"/>
                </a:lnTo>
                <a:lnTo>
                  <a:pt x="658" y="349"/>
                </a:lnTo>
                <a:lnTo>
                  <a:pt x="668" y="330"/>
                </a:lnTo>
                <a:lnTo>
                  <a:pt x="675" y="312"/>
                </a:lnTo>
                <a:lnTo>
                  <a:pt x="683" y="294"/>
                </a:lnTo>
                <a:lnTo>
                  <a:pt x="688" y="277"/>
                </a:lnTo>
                <a:lnTo>
                  <a:pt x="694" y="260"/>
                </a:lnTo>
                <a:lnTo>
                  <a:pt x="697" y="243"/>
                </a:lnTo>
                <a:lnTo>
                  <a:pt x="699" y="227"/>
                </a:lnTo>
                <a:lnTo>
                  <a:pt x="700" y="211"/>
                </a:lnTo>
                <a:lnTo>
                  <a:pt x="700" y="196"/>
                </a:lnTo>
                <a:lnTo>
                  <a:pt x="699" y="180"/>
                </a:lnTo>
                <a:lnTo>
                  <a:pt x="696" y="165"/>
                </a:lnTo>
                <a:lnTo>
                  <a:pt x="694" y="158"/>
                </a:lnTo>
                <a:lnTo>
                  <a:pt x="692" y="151"/>
                </a:lnTo>
                <a:lnTo>
                  <a:pt x="690" y="144"/>
                </a:lnTo>
                <a:lnTo>
                  <a:pt x="687" y="137"/>
                </a:lnTo>
                <a:lnTo>
                  <a:pt x="684" y="131"/>
                </a:lnTo>
                <a:lnTo>
                  <a:pt x="681" y="124"/>
                </a:lnTo>
                <a:lnTo>
                  <a:pt x="677" y="118"/>
                </a:lnTo>
                <a:lnTo>
                  <a:pt x="672" y="111"/>
                </a:lnTo>
                <a:lnTo>
                  <a:pt x="664" y="99"/>
                </a:lnTo>
                <a:lnTo>
                  <a:pt x="654" y="87"/>
                </a:lnTo>
                <a:lnTo>
                  <a:pt x="642" y="77"/>
                </a:lnTo>
                <a:lnTo>
                  <a:pt x="629" y="67"/>
                </a:lnTo>
                <a:lnTo>
                  <a:pt x="616" y="57"/>
                </a:lnTo>
                <a:lnTo>
                  <a:pt x="601" y="48"/>
                </a:lnTo>
                <a:lnTo>
                  <a:pt x="586" y="41"/>
                </a:lnTo>
                <a:lnTo>
                  <a:pt x="568" y="33"/>
                </a:lnTo>
                <a:lnTo>
                  <a:pt x="551" y="27"/>
                </a:lnTo>
                <a:lnTo>
                  <a:pt x="531" y="21"/>
                </a:lnTo>
                <a:lnTo>
                  <a:pt x="512" y="16"/>
                </a:lnTo>
                <a:lnTo>
                  <a:pt x="491" y="12"/>
                </a:lnTo>
                <a:lnTo>
                  <a:pt x="470" y="7"/>
                </a:lnTo>
                <a:lnTo>
                  <a:pt x="447" y="4"/>
                </a:lnTo>
                <a:lnTo>
                  <a:pt x="424" y="2"/>
                </a:lnTo>
                <a:lnTo>
                  <a:pt x="400" y="1"/>
                </a:lnTo>
                <a:lnTo>
                  <a:pt x="375" y="0"/>
                </a:lnTo>
                <a:lnTo>
                  <a:pt x="349" y="0"/>
                </a:lnTo>
                <a:lnTo>
                  <a:pt x="323" y="1"/>
                </a:lnTo>
                <a:lnTo>
                  <a:pt x="296" y="2"/>
                </a:lnTo>
                <a:lnTo>
                  <a:pt x="269" y="4"/>
                </a:lnTo>
                <a:lnTo>
                  <a:pt x="241" y="7"/>
                </a:lnTo>
                <a:lnTo>
                  <a:pt x="213" y="10"/>
                </a:lnTo>
                <a:lnTo>
                  <a:pt x="183" y="15"/>
                </a:lnTo>
                <a:lnTo>
                  <a:pt x="153" y="20"/>
                </a:lnTo>
                <a:lnTo>
                  <a:pt x="124" y="26"/>
                </a:lnTo>
                <a:lnTo>
                  <a:pt x="93" y="32"/>
                </a:lnTo>
                <a:lnTo>
                  <a:pt x="63" y="39"/>
                </a:lnTo>
                <a:lnTo>
                  <a:pt x="32" y="46"/>
                </a:lnTo>
                <a:lnTo>
                  <a:pt x="0" y="55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04" name="Freeform 1231"/>
          <p:cNvSpPr>
            <a:spLocks/>
          </p:cNvSpPr>
          <p:nvPr/>
        </p:nvSpPr>
        <p:spPr bwMode="auto">
          <a:xfrm>
            <a:off x="5120308" y="1702980"/>
            <a:ext cx="153988" cy="140309"/>
          </a:xfrm>
          <a:custGeom>
            <a:avLst/>
            <a:gdLst>
              <a:gd name="T0" fmla="*/ 296 w 678"/>
              <a:gd name="T1" fmla="*/ 651 h 668"/>
              <a:gd name="T2" fmla="*/ 348 w 678"/>
              <a:gd name="T3" fmla="*/ 616 h 668"/>
              <a:gd name="T4" fmla="*/ 398 w 678"/>
              <a:gd name="T5" fmla="*/ 581 h 668"/>
              <a:gd name="T6" fmla="*/ 443 w 678"/>
              <a:gd name="T7" fmla="*/ 544 h 668"/>
              <a:gd name="T8" fmla="*/ 485 w 678"/>
              <a:gd name="T9" fmla="*/ 507 h 668"/>
              <a:gd name="T10" fmla="*/ 524 w 678"/>
              <a:gd name="T11" fmla="*/ 470 h 668"/>
              <a:gd name="T12" fmla="*/ 559 w 678"/>
              <a:gd name="T13" fmla="*/ 433 h 668"/>
              <a:gd name="T14" fmla="*/ 589 w 678"/>
              <a:gd name="T15" fmla="*/ 396 h 668"/>
              <a:gd name="T16" fmla="*/ 615 w 678"/>
              <a:gd name="T17" fmla="*/ 361 h 668"/>
              <a:gd name="T18" fmla="*/ 637 w 678"/>
              <a:gd name="T19" fmla="*/ 325 h 668"/>
              <a:gd name="T20" fmla="*/ 654 w 678"/>
              <a:gd name="T21" fmla="*/ 290 h 668"/>
              <a:gd name="T22" fmla="*/ 667 w 678"/>
              <a:gd name="T23" fmla="*/ 258 h 668"/>
              <a:gd name="T24" fmla="*/ 675 w 678"/>
              <a:gd name="T25" fmla="*/ 225 h 668"/>
              <a:gd name="T26" fmla="*/ 678 w 678"/>
              <a:gd name="T27" fmla="*/ 195 h 668"/>
              <a:gd name="T28" fmla="*/ 677 w 678"/>
              <a:gd name="T29" fmla="*/ 167 h 668"/>
              <a:gd name="T30" fmla="*/ 671 w 678"/>
              <a:gd name="T31" fmla="*/ 141 h 668"/>
              <a:gd name="T32" fmla="*/ 660 w 678"/>
              <a:gd name="T33" fmla="*/ 117 h 668"/>
              <a:gd name="T34" fmla="*/ 645 w 678"/>
              <a:gd name="T35" fmla="*/ 94 h 668"/>
              <a:gd name="T36" fmla="*/ 625 w 678"/>
              <a:gd name="T37" fmla="*/ 74 h 668"/>
              <a:gd name="T38" fmla="*/ 600 w 678"/>
              <a:gd name="T39" fmla="*/ 55 h 668"/>
              <a:gd name="T40" fmla="*/ 572 w 678"/>
              <a:gd name="T41" fmla="*/ 40 h 668"/>
              <a:gd name="T42" fmla="*/ 539 w 678"/>
              <a:gd name="T43" fmla="*/ 27 h 668"/>
              <a:gd name="T44" fmla="*/ 502 w 678"/>
              <a:gd name="T45" fmla="*/ 16 h 668"/>
              <a:gd name="T46" fmla="*/ 461 w 678"/>
              <a:gd name="T47" fmla="*/ 7 h 668"/>
              <a:gd name="T48" fmla="*/ 417 w 678"/>
              <a:gd name="T49" fmla="*/ 3 h 668"/>
              <a:gd name="T50" fmla="*/ 369 w 678"/>
              <a:gd name="T51" fmla="*/ 1 h 668"/>
              <a:gd name="T52" fmla="*/ 318 w 678"/>
              <a:gd name="T53" fmla="*/ 1 h 668"/>
              <a:gd name="T54" fmla="*/ 264 w 678"/>
              <a:gd name="T55" fmla="*/ 4 h 668"/>
              <a:gd name="T56" fmla="*/ 209 w 678"/>
              <a:gd name="T57" fmla="*/ 11 h 668"/>
              <a:gd name="T58" fmla="*/ 151 w 678"/>
              <a:gd name="T59" fmla="*/ 19 h 668"/>
              <a:gd name="T60" fmla="*/ 92 w 678"/>
              <a:gd name="T61" fmla="*/ 31 h 668"/>
              <a:gd name="T62" fmla="*/ 31 w 678"/>
              <a:gd name="T63" fmla="*/ 46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8" h="668">
                <a:moveTo>
                  <a:pt x="270" y="668"/>
                </a:moveTo>
                <a:lnTo>
                  <a:pt x="296" y="651"/>
                </a:lnTo>
                <a:lnTo>
                  <a:pt x="323" y="634"/>
                </a:lnTo>
                <a:lnTo>
                  <a:pt x="348" y="616"/>
                </a:lnTo>
                <a:lnTo>
                  <a:pt x="373" y="599"/>
                </a:lnTo>
                <a:lnTo>
                  <a:pt x="398" y="581"/>
                </a:lnTo>
                <a:lnTo>
                  <a:pt x="420" y="562"/>
                </a:lnTo>
                <a:lnTo>
                  <a:pt x="443" y="544"/>
                </a:lnTo>
                <a:lnTo>
                  <a:pt x="465" y="525"/>
                </a:lnTo>
                <a:lnTo>
                  <a:pt x="485" y="507"/>
                </a:lnTo>
                <a:lnTo>
                  <a:pt x="505" y="489"/>
                </a:lnTo>
                <a:lnTo>
                  <a:pt x="524" y="470"/>
                </a:lnTo>
                <a:lnTo>
                  <a:pt x="542" y="452"/>
                </a:lnTo>
                <a:lnTo>
                  <a:pt x="559" y="433"/>
                </a:lnTo>
                <a:lnTo>
                  <a:pt x="574" y="415"/>
                </a:lnTo>
                <a:lnTo>
                  <a:pt x="589" y="396"/>
                </a:lnTo>
                <a:lnTo>
                  <a:pt x="603" y="378"/>
                </a:lnTo>
                <a:lnTo>
                  <a:pt x="615" y="361"/>
                </a:lnTo>
                <a:lnTo>
                  <a:pt x="627" y="342"/>
                </a:lnTo>
                <a:lnTo>
                  <a:pt x="637" y="325"/>
                </a:lnTo>
                <a:lnTo>
                  <a:pt x="647" y="308"/>
                </a:lnTo>
                <a:lnTo>
                  <a:pt x="654" y="290"/>
                </a:lnTo>
                <a:lnTo>
                  <a:pt x="662" y="274"/>
                </a:lnTo>
                <a:lnTo>
                  <a:pt x="667" y="258"/>
                </a:lnTo>
                <a:lnTo>
                  <a:pt x="672" y="241"/>
                </a:lnTo>
                <a:lnTo>
                  <a:pt x="675" y="225"/>
                </a:lnTo>
                <a:lnTo>
                  <a:pt x="677" y="210"/>
                </a:lnTo>
                <a:lnTo>
                  <a:pt x="678" y="195"/>
                </a:lnTo>
                <a:lnTo>
                  <a:pt x="678" y="181"/>
                </a:lnTo>
                <a:lnTo>
                  <a:pt x="677" y="167"/>
                </a:lnTo>
                <a:lnTo>
                  <a:pt x="674" y="154"/>
                </a:lnTo>
                <a:lnTo>
                  <a:pt x="671" y="141"/>
                </a:lnTo>
                <a:lnTo>
                  <a:pt x="666" y="129"/>
                </a:lnTo>
                <a:lnTo>
                  <a:pt x="660" y="117"/>
                </a:lnTo>
                <a:lnTo>
                  <a:pt x="653" y="105"/>
                </a:lnTo>
                <a:lnTo>
                  <a:pt x="645" y="94"/>
                </a:lnTo>
                <a:lnTo>
                  <a:pt x="635" y="83"/>
                </a:lnTo>
                <a:lnTo>
                  <a:pt x="625" y="74"/>
                </a:lnTo>
                <a:lnTo>
                  <a:pt x="613" y="64"/>
                </a:lnTo>
                <a:lnTo>
                  <a:pt x="600" y="55"/>
                </a:lnTo>
                <a:lnTo>
                  <a:pt x="587" y="47"/>
                </a:lnTo>
                <a:lnTo>
                  <a:pt x="572" y="40"/>
                </a:lnTo>
                <a:lnTo>
                  <a:pt x="556" y="32"/>
                </a:lnTo>
                <a:lnTo>
                  <a:pt x="539" y="27"/>
                </a:lnTo>
                <a:lnTo>
                  <a:pt x="521" y="20"/>
                </a:lnTo>
                <a:lnTo>
                  <a:pt x="502" y="16"/>
                </a:lnTo>
                <a:lnTo>
                  <a:pt x="482" y="12"/>
                </a:lnTo>
                <a:lnTo>
                  <a:pt x="461" y="7"/>
                </a:lnTo>
                <a:lnTo>
                  <a:pt x="440" y="5"/>
                </a:lnTo>
                <a:lnTo>
                  <a:pt x="417" y="3"/>
                </a:lnTo>
                <a:lnTo>
                  <a:pt x="393" y="1"/>
                </a:lnTo>
                <a:lnTo>
                  <a:pt x="369" y="1"/>
                </a:lnTo>
                <a:lnTo>
                  <a:pt x="343" y="0"/>
                </a:lnTo>
                <a:lnTo>
                  <a:pt x="318" y="1"/>
                </a:lnTo>
                <a:lnTo>
                  <a:pt x="291" y="2"/>
                </a:lnTo>
                <a:lnTo>
                  <a:pt x="264" y="4"/>
                </a:lnTo>
                <a:lnTo>
                  <a:pt x="237" y="7"/>
                </a:lnTo>
                <a:lnTo>
                  <a:pt x="209" y="11"/>
                </a:lnTo>
                <a:lnTo>
                  <a:pt x="180" y="15"/>
                </a:lnTo>
                <a:lnTo>
                  <a:pt x="151" y="19"/>
                </a:lnTo>
                <a:lnTo>
                  <a:pt x="121" y="25"/>
                </a:lnTo>
                <a:lnTo>
                  <a:pt x="92" y="31"/>
                </a:lnTo>
                <a:lnTo>
                  <a:pt x="62" y="39"/>
                </a:lnTo>
                <a:lnTo>
                  <a:pt x="31" y="46"/>
                </a:lnTo>
                <a:lnTo>
                  <a:pt x="0" y="54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05" name="Line 1232"/>
          <p:cNvSpPr>
            <a:spLocks noChangeShapeType="1"/>
          </p:cNvSpPr>
          <p:nvPr/>
        </p:nvSpPr>
        <p:spPr bwMode="auto">
          <a:xfrm>
            <a:off x="4971083" y="2061874"/>
            <a:ext cx="15875" cy="324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06" name="Line 1233"/>
          <p:cNvSpPr>
            <a:spLocks noChangeShapeType="1"/>
          </p:cNvSpPr>
          <p:nvPr/>
        </p:nvSpPr>
        <p:spPr bwMode="auto">
          <a:xfrm flipH="1" flipV="1">
            <a:off x="4969496" y="2063352"/>
            <a:ext cx="14288" cy="324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07" name="Line 1234"/>
          <p:cNvSpPr>
            <a:spLocks noChangeShapeType="1"/>
          </p:cNvSpPr>
          <p:nvPr/>
        </p:nvSpPr>
        <p:spPr bwMode="auto">
          <a:xfrm flipV="1">
            <a:off x="4983783" y="2094367"/>
            <a:ext cx="3175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08" name="Line 1235"/>
          <p:cNvSpPr>
            <a:spLocks noChangeShapeType="1"/>
          </p:cNvSpPr>
          <p:nvPr/>
        </p:nvSpPr>
        <p:spPr bwMode="auto">
          <a:xfrm>
            <a:off x="5166346" y="1988028"/>
            <a:ext cx="12700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09" name="Line 1236"/>
          <p:cNvSpPr>
            <a:spLocks noChangeShapeType="1"/>
          </p:cNvSpPr>
          <p:nvPr/>
        </p:nvSpPr>
        <p:spPr bwMode="auto">
          <a:xfrm flipH="1" flipV="1">
            <a:off x="5163171" y="1988028"/>
            <a:ext cx="14288" cy="295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10" name="Line 1237"/>
          <p:cNvSpPr>
            <a:spLocks noChangeShapeType="1"/>
          </p:cNvSpPr>
          <p:nvPr/>
        </p:nvSpPr>
        <p:spPr bwMode="auto">
          <a:xfrm flipV="1">
            <a:off x="5177458" y="2016090"/>
            <a:ext cx="1588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11" name="Line 1238"/>
          <p:cNvSpPr>
            <a:spLocks noChangeShapeType="1"/>
          </p:cNvSpPr>
          <p:nvPr/>
        </p:nvSpPr>
        <p:spPr bwMode="auto">
          <a:xfrm>
            <a:off x="5190158" y="1977689"/>
            <a:ext cx="14288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12" name="Line 1239"/>
          <p:cNvSpPr>
            <a:spLocks noChangeShapeType="1"/>
          </p:cNvSpPr>
          <p:nvPr/>
        </p:nvSpPr>
        <p:spPr bwMode="auto">
          <a:xfrm flipH="1" flipV="1">
            <a:off x="5188571" y="1979166"/>
            <a:ext cx="12700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13" name="Line 1240"/>
          <p:cNvSpPr>
            <a:spLocks noChangeShapeType="1"/>
          </p:cNvSpPr>
          <p:nvPr/>
        </p:nvSpPr>
        <p:spPr bwMode="auto">
          <a:xfrm flipV="1">
            <a:off x="5201271" y="2005751"/>
            <a:ext cx="3175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14" name="Line 1241"/>
          <p:cNvSpPr>
            <a:spLocks noChangeShapeType="1"/>
          </p:cNvSpPr>
          <p:nvPr/>
        </p:nvSpPr>
        <p:spPr bwMode="auto">
          <a:xfrm flipH="1">
            <a:off x="5190158" y="1958489"/>
            <a:ext cx="46038" cy="192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15" name="Line 1242"/>
          <p:cNvSpPr>
            <a:spLocks noChangeShapeType="1"/>
          </p:cNvSpPr>
          <p:nvPr/>
        </p:nvSpPr>
        <p:spPr bwMode="auto">
          <a:xfrm flipH="1">
            <a:off x="5021883" y="2027905"/>
            <a:ext cx="46038" cy="192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16" name="Line 1243"/>
          <p:cNvSpPr>
            <a:spLocks noChangeShapeType="1"/>
          </p:cNvSpPr>
          <p:nvPr/>
        </p:nvSpPr>
        <p:spPr bwMode="auto">
          <a:xfrm flipH="1">
            <a:off x="5069508" y="2008705"/>
            <a:ext cx="46038" cy="1772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17" name="Line 1244"/>
          <p:cNvSpPr>
            <a:spLocks noChangeShapeType="1"/>
          </p:cNvSpPr>
          <p:nvPr/>
        </p:nvSpPr>
        <p:spPr bwMode="auto">
          <a:xfrm flipH="1">
            <a:off x="5118721" y="1988028"/>
            <a:ext cx="44450" cy="192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18" name="Line 1245"/>
          <p:cNvSpPr>
            <a:spLocks noChangeShapeType="1"/>
          </p:cNvSpPr>
          <p:nvPr/>
        </p:nvSpPr>
        <p:spPr bwMode="auto">
          <a:xfrm flipH="1">
            <a:off x="5166346" y="1983597"/>
            <a:ext cx="9525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19" name="Line 1246"/>
          <p:cNvSpPr>
            <a:spLocks noChangeShapeType="1"/>
          </p:cNvSpPr>
          <p:nvPr/>
        </p:nvSpPr>
        <p:spPr bwMode="auto">
          <a:xfrm flipH="1">
            <a:off x="5179046" y="1979166"/>
            <a:ext cx="9525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0" name="Line 1247"/>
          <p:cNvSpPr>
            <a:spLocks noChangeShapeType="1"/>
          </p:cNvSpPr>
          <p:nvPr/>
        </p:nvSpPr>
        <p:spPr bwMode="auto">
          <a:xfrm flipH="1">
            <a:off x="5237783" y="1939289"/>
            <a:ext cx="46038" cy="192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1" name="Line 1248"/>
          <p:cNvSpPr>
            <a:spLocks noChangeShapeType="1"/>
          </p:cNvSpPr>
          <p:nvPr/>
        </p:nvSpPr>
        <p:spPr bwMode="auto">
          <a:xfrm flipH="1">
            <a:off x="5286996" y="1920089"/>
            <a:ext cx="46038" cy="1772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2" name="Line 1249"/>
          <p:cNvSpPr>
            <a:spLocks noChangeShapeType="1"/>
          </p:cNvSpPr>
          <p:nvPr/>
        </p:nvSpPr>
        <p:spPr bwMode="auto">
          <a:xfrm>
            <a:off x="4923458" y="1999843"/>
            <a:ext cx="47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3" name="Oval 1250"/>
          <p:cNvSpPr>
            <a:spLocks noChangeArrowheads="1"/>
          </p:cNvSpPr>
          <p:nvPr/>
        </p:nvSpPr>
        <p:spPr bwMode="auto">
          <a:xfrm>
            <a:off x="4858371" y="1794550"/>
            <a:ext cx="1588" cy="1477"/>
          </a:xfrm>
          <a:prstGeom prst="ellips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4" name="Line 1251"/>
          <p:cNvSpPr>
            <a:spLocks noChangeShapeType="1"/>
          </p:cNvSpPr>
          <p:nvPr/>
        </p:nvSpPr>
        <p:spPr bwMode="auto">
          <a:xfrm flipH="1">
            <a:off x="4842496" y="1744334"/>
            <a:ext cx="74613" cy="295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5" name="Line 1252"/>
          <p:cNvSpPr>
            <a:spLocks noChangeShapeType="1"/>
          </p:cNvSpPr>
          <p:nvPr/>
        </p:nvSpPr>
        <p:spPr bwMode="auto">
          <a:xfrm flipH="1">
            <a:off x="4842496" y="1744334"/>
            <a:ext cx="74613" cy="295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6" name="Line 1253"/>
          <p:cNvSpPr>
            <a:spLocks noChangeShapeType="1"/>
          </p:cNvSpPr>
          <p:nvPr/>
        </p:nvSpPr>
        <p:spPr bwMode="auto">
          <a:xfrm>
            <a:off x="4917108" y="1744334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7" name="Line 1254"/>
          <p:cNvSpPr>
            <a:spLocks noChangeShapeType="1"/>
          </p:cNvSpPr>
          <p:nvPr/>
        </p:nvSpPr>
        <p:spPr bwMode="auto">
          <a:xfrm flipV="1">
            <a:off x="4901233" y="1750242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Line 1255"/>
          <p:cNvSpPr>
            <a:spLocks noChangeShapeType="1"/>
          </p:cNvSpPr>
          <p:nvPr/>
        </p:nvSpPr>
        <p:spPr bwMode="auto">
          <a:xfrm flipH="1" flipV="1">
            <a:off x="4902821" y="1748764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9" name="Line 1256"/>
          <p:cNvSpPr>
            <a:spLocks noChangeShapeType="1"/>
          </p:cNvSpPr>
          <p:nvPr/>
        </p:nvSpPr>
        <p:spPr bwMode="auto">
          <a:xfrm flipH="1" flipV="1">
            <a:off x="4905996" y="1748764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0" name="Line 1257"/>
          <p:cNvSpPr>
            <a:spLocks noChangeShapeType="1"/>
          </p:cNvSpPr>
          <p:nvPr/>
        </p:nvSpPr>
        <p:spPr bwMode="auto">
          <a:xfrm flipH="1" flipV="1">
            <a:off x="4907583" y="1747288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1" name="Line 1258"/>
          <p:cNvSpPr>
            <a:spLocks noChangeShapeType="1"/>
          </p:cNvSpPr>
          <p:nvPr/>
        </p:nvSpPr>
        <p:spPr bwMode="auto">
          <a:xfrm flipV="1">
            <a:off x="4910758" y="1745810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2" name="Line 1259"/>
          <p:cNvSpPr>
            <a:spLocks noChangeShapeType="1"/>
          </p:cNvSpPr>
          <p:nvPr/>
        </p:nvSpPr>
        <p:spPr bwMode="auto">
          <a:xfrm flipV="1">
            <a:off x="4912346" y="1745810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3" name="Line 1260"/>
          <p:cNvSpPr>
            <a:spLocks noChangeShapeType="1"/>
          </p:cNvSpPr>
          <p:nvPr/>
        </p:nvSpPr>
        <p:spPr bwMode="auto">
          <a:xfrm flipH="1" flipV="1">
            <a:off x="4915521" y="1744334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4" name="Line 1261"/>
          <p:cNvSpPr>
            <a:spLocks noChangeShapeType="1"/>
          </p:cNvSpPr>
          <p:nvPr/>
        </p:nvSpPr>
        <p:spPr bwMode="auto">
          <a:xfrm flipH="1" flipV="1">
            <a:off x="4893296" y="1753195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5" name="Line 1262"/>
          <p:cNvSpPr>
            <a:spLocks noChangeShapeType="1"/>
          </p:cNvSpPr>
          <p:nvPr/>
        </p:nvSpPr>
        <p:spPr bwMode="auto">
          <a:xfrm flipH="1" flipV="1">
            <a:off x="4896471" y="1751718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6" name="Line 1263"/>
          <p:cNvSpPr>
            <a:spLocks noChangeShapeType="1"/>
          </p:cNvSpPr>
          <p:nvPr/>
        </p:nvSpPr>
        <p:spPr bwMode="auto">
          <a:xfrm flipV="1">
            <a:off x="4898058" y="1751718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7" name="Line 1264"/>
          <p:cNvSpPr>
            <a:spLocks noChangeShapeType="1"/>
          </p:cNvSpPr>
          <p:nvPr/>
        </p:nvSpPr>
        <p:spPr bwMode="auto">
          <a:xfrm flipH="1" flipV="1">
            <a:off x="4890121" y="1754672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8" name="Line 1265"/>
          <p:cNvSpPr>
            <a:spLocks noChangeShapeType="1"/>
          </p:cNvSpPr>
          <p:nvPr/>
        </p:nvSpPr>
        <p:spPr bwMode="auto">
          <a:xfrm flipH="1" flipV="1">
            <a:off x="4886946" y="1754672"/>
            <a:ext cx="1588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9" name="Line 1266"/>
          <p:cNvSpPr>
            <a:spLocks noChangeShapeType="1"/>
          </p:cNvSpPr>
          <p:nvPr/>
        </p:nvSpPr>
        <p:spPr bwMode="auto">
          <a:xfrm flipH="1" flipV="1">
            <a:off x="4885358" y="1756149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40" name="Line 1267"/>
          <p:cNvSpPr>
            <a:spLocks noChangeShapeType="1"/>
          </p:cNvSpPr>
          <p:nvPr/>
        </p:nvSpPr>
        <p:spPr bwMode="auto">
          <a:xfrm flipV="1">
            <a:off x="4883771" y="1757626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41" name="Line 1268"/>
          <p:cNvSpPr>
            <a:spLocks noChangeShapeType="1"/>
          </p:cNvSpPr>
          <p:nvPr/>
        </p:nvSpPr>
        <p:spPr bwMode="auto">
          <a:xfrm flipH="1" flipV="1">
            <a:off x="4880596" y="1757626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42" name="Line 1269"/>
          <p:cNvSpPr>
            <a:spLocks noChangeShapeType="1"/>
          </p:cNvSpPr>
          <p:nvPr/>
        </p:nvSpPr>
        <p:spPr bwMode="auto">
          <a:xfrm flipH="1" flipV="1">
            <a:off x="4877421" y="1759103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43" name="Line 1270"/>
          <p:cNvSpPr>
            <a:spLocks noChangeShapeType="1"/>
          </p:cNvSpPr>
          <p:nvPr/>
        </p:nvSpPr>
        <p:spPr bwMode="auto">
          <a:xfrm flipH="1" flipV="1">
            <a:off x="4848846" y="1770919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44" name="Line 1271"/>
          <p:cNvSpPr>
            <a:spLocks noChangeShapeType="1"/>
          </p:cNvSpPr>
          <p:nvPr/>
        </p:nvSpPr>
        <p:spPr bwMode="auto">
          <a:xfrm flipH="1" flipV="1">
            <a:off x="4852021" y="1770919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45" name="Line 1272"/>
          <p:cNvSpPr>
            <a:spLocks noChangeShapeType="1"/>
          </p:cNvSpPr>
          <p:nvPr/>
        </p:nvSpPr>
        <p:spPr bwMode="auto">
          <a:xfrm flipH="1" flipV="1">
            <a:off x="4853608" y="1769441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46" name="Line 1273"/>
          <p:cNvSpPr>
            <a:spLocks noChangeShapeType="1"/>
          </p:cNvSpPr>
          <p:nvPr/>
        </p:nvSpPr>
        <p:spPr bwMode="auto">
          <a:xfrm flipH="1" flipV="1">
            <a:off x="4856783" y="1767965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47" name="Line 1274"/>
          <p:cNvSpPr>
            <a:spLocks noChangeShapeType="1"/>
          </p:cNvSpPr>
          <p:nvPr/>
        </p:nvSpPr>
        <p:spPr bwMode="auto">
          <a:xfrm flipV="1">
            <a:off x="4858371" y="1766487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48" name="Line 1275"/>
          <p:cNvSpPr>
            <a:spLocks noChangeShapeType="1"/>
          </p:cNvSpPr>
          <p:nvPr/>
        </p:nvSpPr>
        <p:spPr bwMode="auto">
          <a:xfrm flipH="1" flipV="1">
            <a:off x="4863133" y="1765011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49" name="Line 1276"/>
          <p:cNvSpPr>
            <a:spLocks noChangeShapeType="1"/>
          </p:cNvSpPr>
          <p:nvPr/>
        </p:nvSpPr>
        <p:spPr bwMode="auto">
          <a:xfrm flipH="1" flipV="1">
            <a:off x="4861546" y="1766487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50" name="Line 1277"/>
          <p:cNvSpPr>
            <a:spLocks noChangeShapeType="1"/>
          </p:cNvSpPr>
          <p:nvPr/>
        </p:nvSpPr>
        <p:spPr bwMode="auto">
          <a:xfrm flipH="1" flipV="1">
            <a:off x="4866308" y="1763534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51" name="Line 1278"/>
          <p:cNvSpPr>
            <a:spLocks noChangeShapeType="1"/>
          </p:cNvSpPr>
          <p:nvPr/>
        </p:nvSpPr>
        <p:spPr bwMode="auto">
          <a:xfrm flipH="1" flipV="1">
            <a:off x="4867896" y="1763534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52" name="Line 1279"/>
          <p:cNvSpPr>
            <a:spLocks noChangeShapeType="1"/>
          </p:cNvSpPr>
          <p:nvPr/>
        </p:nvSpPr>
        <p:spPr bwMode="auto">
          <a:xfrm flipH="1" flipV="1">
            <a:off x="4932983" y="1917135"/>
            <a:ext cx="30163" cy="6646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53" name="Line 1280"/>
          <p:cNvSpPr>
            <a:spLocks noChangeShapeType="1"/>
          </p:cNvSpPr>
          <p:nvPr/>
        </p:nvSpPr>
        <p:spPr bwMode="auto">
          <a:xfrm flipH="1" flipV="1">
            <a:off x="4939333" y="1918612"/>
            <a:ext cx="30163" cy="6350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54" name="Line 1281"/>
          <p:cNvSpPr>
            <a:spLocks noChangeShapeType="1"/>
          </p:cNvSpPr>
          <p:nvPr/>
        </p:nvSpPr>
        <p:spPr bwMode="auto">
          <a:xfrm flipH="1" flipV="1">
            <a:off x="4947271" y="1920089"/>
            <a:ext cx="28575" cy="590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55" name="Line 1282"/>
          <p:cNvSpPr>
            <a:spLocks noChangeShapeType="1"/>
          </p:cNvSpPr>
          <p:nvPr/>
        </p:nvSpPr>
        <p:spPr bwMode="auto">
          <a:xfrm flipH="1" flipV="1">
            <a:off x="4955208" y="1920089"/>
            <a:ext cx="25400" cy="5612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56" name="Line 1283"/>
          <p:cNvSpPr>
            <a:spLocks noChangeShapeType="1"/>
          </p:cNvSpPr>
          <p:nvPr/>
        </p:nvSpPr>
        <p:spPr bwMode="auto">
          <a:xfrm flipH="1" flipV="1">
            <a:off x="4963146" y="1921566"/>
            <a:ext cx="23813" cy="5317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57" name="Line 1284"/>
          <p:cNvSpPr>
            <a:spLocks noChangeShapeType="1"/>
          </p:cNvSpPr>
          <p:nvPr/>
        </p:nvSpPr>
        <p:spPr bwMode="auto">
          <a:xfrm flipH="1" flipV="1">
            <a:off x="4969496" y="1921566"/>
            <a:ext cx="23813" cy="5021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58" name="Line 1285"/>
          <p:cNvSpPr>
            <a:spLocks noChangeShapeType="1"/>
          </p:cNvSpPr>
          <p:nvPr/>
        </p:nvSpPr>
        <p:spPr bwMode="auto">
          <a:xfrm flipH="1" flipV="1">
            <a:off x="4977433" y="1921566"/>
            <a:ext cx="22225" cy="472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59" name="Line 1286"/>
          <p:cNvSpPr>
            <a:spLocks noChangeShapeType="1"/>
          </p:cNvSpPr>
          <p:nvPr/>
        </p:nvSpPr>
        <p:spPr bwMode="auto">
          <a:xfrm flipH="1" flipV="1">
            <a:off x="4983783" y="1920089"/>
            <a:ext cx="22225" cy="457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60" name="Line 1287"/>
          <p:cNvSpPr>
            <a:spLocks noChangeShapeType="1"/>
          </p:cNvSpPr>
          <p:nvPr/>
        </p:nvSpPr>
        <p:spPr bwMode="auto">
          <a:xfrm flipH="1" flipV="1">
            <a:off x="4990133" y="1920089"/>
            <a:ext cx="22225" cy="443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61" name="Line 1288"/>
          <p:cNvSpPr>
            <a:spLocks noChangeShapeType="1"/>
          </p:cNvSpPr>
          <p:nvPr/>
        </p:nvSpPr>
        <p:spPr bwMode="auto">
          <a:xfrm flipV="1">
            <a:off x="4925046" y="1886120"/>
            <a:ext cx="474663" cy="19347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62" name="Line 1290"/>
          <p:cNvSpPr>
            <a:spLocks noChangeShapeType="1"/>
          </p:cNvSpPr>
          <p:nvPr/>
        </p:nvSpPr>
        <p:spPr bwMode="auto">
          <a:xfrm flipV="1">
            <a:off x="4894883" y="1962920"/>
            <a:ext cx="149225" cy="6055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63" name="Line 1292"/>
          <p:cNvSpPr>
            <a:spLocks noChangeShapeType="1"/>
          </p:cNvSpPr>
          <p:nvPr/>
        </p:nvSpPr>
        <p:spPr bwMode="auto">
          <a:xfrm>
            <a:off x="5044108" y="1962920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64" name="Line 1293"/>
          <p:cNvSpPr>
            <a:spLocks noChangeShapeType="1"/>
          </p:cNvSpPr>
          <p:nvPr/>
        </p:nvSpPr>
        <p:spPr bwMode="auto">
          <a:xfrm flipV="1">
            <a:off x="4923458" y="1955535"/>
            <a:ext cx="109538" cy="443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65" name="Line 1294"/>
          <p:cNvSpPr>
            <a:spLocks noChangeShapeType="1"/>
          </p:cNvSpPr>
          <p:nvPr/>
        </p:nvSpPr>
        <p:spPr bwMode="auto">
          <a:xfrm flipV="1">
            <a:off x="4925046" y="1957012"/>
            <a:ext cx="107950" cy="443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66" name="Line 1295"/>
          <p:cNvSpPr>
            <a:spLocks noChangeShapeType="1"/>
          </p:cNvSpPr>
          <p:nvPr/>
        </p:nvSpPr>
        <p:spPr bwMode="auto">
          <a:xfrm>
            <a:off x="5032996" y="1955535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67" name="Line 1298"/>
          <p:cNvSpPr>
            <a:spLocks noChangeShapeType="1"/>
          </p:cNvSpPr>
          <p:nvPr/>
        </p:nvSpPr>
        <p:spPr bwMode="auto">
          <a:xfrm>
            <a:off x="5032996" y="1957012"/>
            <a:ext cx="317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68" name="Freeform 1299"/>
          <p:cNvSpPr>
            <a:spLocks/>
          </p:cNvSpPr>
          <p:nvPr/>
        </p:nvSpPr>
        <p:spPr bwMode="auto">
          <a:xfrm>
            <a:off x="4907583" y="2020520"/>
            <a:ext cx="17463" cy="60555"/>
          </a:xfrm>
          <a:custGeom>
            <a:avLst/>
            <a:gdLst>
              <a:gd name="T0" fmla="*/ 79 w 79"/>
              <a:gd name="T1" fmla="*/ 287 h 287"/>
              <a:gd name="T2" fmla="*/ 65 w 79"/>
              <a:gd name="T3" fmla="*/ 205 h 287"/>
              <a:gd name="T4" fmla="*/ 7 w 79"/>
              <a:gd name="T5" fmla="*/ 12 h 287"/>
              <a:gd name="T6" fmla="*/ 0 w 79"/>
              <a:gd name="T7" fmla="*/ 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287">
                <a:moveTo>
                  <a:pt x="79" y="287"/>
                </a:moveTo>
                <a:lnTo>
                  <a:pt x="65" y="205"/>
                </a:lnTo>
                <a:lnTo>
                  <a:pt x="7" y="12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69" name="Line 1300"/>
          <p:cNvSpPr>
            <a:spLocks noChangeShapeType="1"/>
          </p:cNvSpPr>
          <p:nvPr/>
        </p:nvSpPr>
        <p:spPr bwMode="auto">
          <a:xfrm>
            <a:off x="5352083" y="1840334"/>
            <a:ext cx="17463" cy="324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70" name="Line 1301"/>
          <p:cNvSpPr>
            <a:spLocks noChangeShapeType="1"/>
          </p:cNvSpPr>
          <p:nvPr/>
        </p:nvSpPr>
        <p:spPr bwMode="auto">
          <a:xfrm flipV="1">
            <a:off x="5367958" y="1872827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71" name="Line 1302"/>
          <p:cNvSpPr>
            <a:spLocks noChangeShapeType="1"/>
          </p:cNvSpPr>
          <p:nvPr/>
        </p:nvSpPr>
        <p:spPr bwMode="auto">
          <a:xfrm flipH="1">
            <a:off x="5321921" y="1872827"/>
            <a:ext cx="46038" cy="192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72" name="Line 1303"/>
          <p:cNvSpPr>
            <a:spLocks noChangeShapeType="1"/>
          </p:cNvSpPr>
          <p:nvPr/>
        </p:nvSpPr>
        <p:spPr bwMode="auto">
          <a:xfrm>
            <a:off x="5369546" y="1875781"/>
            <a:ext cx="9525" cy="1772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73" name="Line 1304"/>
          <p:cNvSpPr>
            <a:spLocks noChangeShapeType="1"/>
          </p:cNvSpPr>
          <p:nvPr/>
        </p:nvSpPr>
        <p:spPr bwMode="auto">
          <a:xfrm flipV="1">
            <a:off x="5367958" y="1871350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74" name="Line 1305"/>
          <p:cNvSpPr>
            <a:spLocks noChangeShapeType="1"/>
          </p:cNvSpPr>
          <p:nvPr/>
        </p:nvSpPr>
        <p:spPr bwMode="auto">
          <a:xfrm>
            <a:off x="5366371" y="1868396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75" name="Line 1306"/>
          <p:cNvSpPr>
            <a:spLocks noChangeShapeType="1"/>
          </p:cNvSpPr>
          <p:nvPr/>
        </p:nvSpPr>
        <p:spPr bwMode="auto">
          <a:xfrm>
            <a:off x="5364783" y="1866919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76" name="Line 1307"/>
          <p:cNvSpPr>
            <a:spLocks noChangeShapeType="1"/>
          </p:cNvSpPr>
          <p:nvPr/>
        </p:nvSpPr>
        <p:spPr bwMode="auto">
          <a:xfrm flipV="1">
            <a:off x="5364783" y="1863965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77" name="Line 1308"/>
          <p:cNvSpPr>
            <a:spLocks noChangeShapeType="1"/>
          </p:cNvSpPr>
          <p:nvPr/>
        </p:nvSpPr>
        <p:spPr bwMode="auto">
          <a:xfrm flipV="1">
            <a:off x="5363196" y="1862489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78" name="Line 1309"/>
          <p:cNvSpPr>
            <a:spLocks noChangeShapeType="1"/>
          </p:cNvSpPr>
          <p:nvPr/>
        </p:nvSpPr>
        <p:spPr bwMode="auto">
          <a:xfrm flipV="1">
            <a:off x="5361608" y="1859535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79" name="Line 1310"/>
          <p:cNvSpPr>
            <a:spLocks noChangeShapeType="1"/>
          </p:cNvSpPr>
          <p:nvPr/>
        </p:nvSpPr>
        <p:spPr bwMode="auto">
          <a:xfrm flipV="1">
            <a:off x="5361608" y="1856581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80" name="Line 1311"/>
          <p:cNvSpPr>
            <a:spLocks noChangeShapeType="1"/>
          </p:cNvSpPr>
          <p:nvPr/>
        </p:nvSpPr>
        <p:spPr bwMode="auto">
          <a:xfrm>
            <a:off x="5360021" y="1855103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81" name="Line 1312"/>
          <p:cNvSpPr>
            <a:spLocks noChangeShapeType="1"/>
          </p:cNvSpPr>
          <p:nvPr/>
        </p:nvSpPr>
        <p:spPr bwMode="auto">
          <a:xfrm flipV="1">
            <a:off x="5358433" y="1853627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82" name="Line 1313"/>
          <p:cNvSpPr>
            <a:spLocks noChangeShapeType="1"/>
          </p:cNvSpPr>
          <p:nvPr/>
        </p:nvSpPr>
        <p:spPr bwMode="auto">
          <a:xfrm flipV="1">
            <a:off x="5358433" y="1850673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83" name="Line 1314"/>
          <p:cNvSpPr>
            <a:spLocks noChangeShapeType="1"/>
          </p:cNvSpPr>
          <p:nvPr/>
        </p:nvSpPr>
        <p:spPr bwMode="auto">
          <a:xfrm flipV="1">
            <a:off x="5356846" y="1847719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84" name="Line 1315"/>
          <p:cNvSpPr>
            <a:spLocks noChangeShapeType="1"/>
          </p:cNvSpPr>
          <p:nvPr/>
        </p:nvSpPr>
        <p:spPr bwMode="auto">
          <a:xfrm>
            <a:off x="5355258" y="1844765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85" name="Line 1316"/>
          <p:cNvSpPr>
            <a:spLocks noChangeShapeType="1"/>
          </p:cNvSpPr>
          <p:nvPr/>
        </p:nvSpPr>
        <p:spPr bwMode="auto">
          <a:xfrm flipV="1">
            <a:off x="5355258" y="1846242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86" name="Line 1317"/>
          <p:cNvSpPr>
            <a:spLocks noChangeShapeType="1"/>
          </p:cNvSpPr>
          <p:nvPr/>
        </p:nvSpPr>
        <p:spPr bwMode="auto">
          <a:xfrm flipV="1">
            <a:off x="5353671" y="1841812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87" name="Line 1318"/>
          <p:cNvSpPr>
            <a:spLocks noChangeShapeType="1"/>
          </p:cNvSpPr>
          <p:nvPr/>
        </p:nvSpPr>
        <p:spPr bwMode="auto">
          <a:xfrm flipV="1">
            <a:off x="5352083" y="1838858"/>
            <a:ext cx="1588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88" name="Line 1319"/>
          <p:cNvSpPr>
            <a:spLocks noChangeShapeType="1"/>
          </p:cNvSpPr>
          <p:nvPr/>
        </p:nvSpPr>
        <p:spPr bwMode="auto">
          <a:xfrm>
            <a:off x="5363196" y="1875781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89" name="Line 1320"/>
          <p:cNvSpPr>
            <a:spLocks noChangeShapeType="1"/>
          </p:cNvSpPr>
          <p:nvPr/>
        </p:nvSpPr>
        <p:spPr bwMode="auto">
          <a:xfrm>
            <a:off x="5366371" y="1874304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90" name="Line 1321"/>
          <p:cNvSpPr>
            <a:spLocks noChangeShapeType="1"/>
          </p:cNvSpPr>
          <p:nvPr/>
        </p:nvSpPr>
        <p:spPr bwMode="auto">
          <a:xfrm>
            <a:off x="5361608" y="1875781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91" name="Line 1322"/>
          <p:cNvSpPr>
            <a:spLocks noChangeShapeType="1"/>
          </p:cNvSpPr>
          <p:nvPr/>
        </p:nvSpPr>
        <p:spPr bwMode="auto">
          <a:xfrm>
            <a:off x="5358433" y="1877258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92" name="Line 1323"/>
          <p:cNvSpPr>
            <a:spLocks noChangeShapeType="1"/>
          </p:cNvSpPr>
          <p:nvPr/>
        </p:nvSpPr>
        <p:spPr bwMode="auto">
          <a:xfrm>
            <a:off x="5356846" y="1878734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93" name="Line 1324"/>
          <p:cNvSpPr>
            <a:spLocks noChangeShapeType="1"/>
          </p:cNvSpPr>
          <p:nvPr/>
        </p:nvSpPr>
        <p:spPr bwMode="auto">
          <a:xfrm>
            <a:off x="5353671" y="1878734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94" name="Line 1325"/>
          <p:cNvSpPr>
            <a:spLocks noChangeShapeType="1"/>
          </p:cNvSpPr>
          <p:nvPr/>
        </p:nvSpPr>
        <p:spPr bwMode="auto">
          <a:xfrm>
            <a:off x="5218733" y="1624702"/>
            <a:ext cx="3175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95" name="Line 1326"/>
          <p:cNvSpPr>
            <a:spLocks noChangeShapeType="1"/>
          </p:cNvSpPr>
          <p:nvPr/>
        </p:nvSpPr>
        <p:spPr bwMode="auto">
          <a:xfrm>
            <a:off x="5352083" y="1880212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96" name="Line 1327"/>
          <p:cNvSpPr>
            <a:spLocks noChangeShapeType="1"/>
          </p:cNvSpPr>
          <p:nvPr/>
        </p:nvSpPr>
        <p:spPr bwMode="auto">
          <a:xfrm flipV="1">
            <a:off x="5218733" y="1609932"/>
            <a:ext cx="36513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97" name="Line 1328"/>
          <p:cNvSpPr>
            <a:spLocks noChangeShapeType="1"/>
          </p:cNvSpPr>
          <p:nvPr/>
        </p:nvSpPr>
        <p:spPr bwMode="auto">
          <a:xfrm>
            <a:off x="5377483" y="1815227"/>
            <a:ext cx="12700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98" name="Line 1329"/>
          <p:cNvSpPr>
            <a:spLocks noChangeShapeType="1"/>
          </p:cNvSpPr>
          <p:nvPr/>
        </p:nvSpPr>
        <p:spPr bwMode="auto">
          <a:xfrm>
            <a:off x="5255246" y="1609932"/>
            <a:ext cx="3175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99" name="Line 1330"/>
          <p:cNvSpPr>
            <a:spLocks noChangeShapeType="1"/>
          </p:cNvSpPr>
          <p:nvPr/>
        </p:nvSpPr>
        <p:spPr bwMode="auto">
          <a:xfrm flipV="1">
            <a:off x="5369546" y="1815227"/>
            <a:ext cx="7938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00" name="Line 1331"/>
          <p:cNvSpPr>
            <a:spLocks noChangeShapeType="1"/>
          </p:cNvSpPr>
          <p:nvPr/>
        </p:nvSpPr>
        <p:spPr bwMode="auto">
          <a:xfrm flipH="1" flipV="1">
            <a:off x="5266358" y="1773873"/>
            <a:ext cx="55563" cy="11815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01" name="Line 1332"/>
          <p:cNvSpPr>
            <a:spLocks noChangeShapeType="1"/>
          </p:cNvSpPr>
          <p:nvPr/>
        </p:nvSpPr>
        <p:spPr bwMode="auto">
          <a:xfrm flipV="1">
            <a:off x="5382246" y="1841812"/>
            <a:ext cx="7938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02" name="Line 1333"/>
          <p:cNvSpPr>
            <a:spLocks noChangeShapeType="1"/>
          </p:cNvSpPr>
          <p:nvPr/>
        </p:nvSpPr>
        <p:spPr bwMode="auto">
          <a:xfrm flipH="1" flipV="1">
            <a:off x="5234608" y="1827042"/>
            <a:ext cx="39688" cy="8418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03" name="Line 1334"/>
          <p:cNvSpPr>
            <a:spLocks noChangeShapeType="1"/>
          </p:cNvSpPr>
          <p:nvPr/>
        </p:nvSpPr>
        <p:spPr bwMode="auto">
          <a:xfrm flipH="1" flipV="1">
            <a:off x="5352083" y="1838858"/>
            <a:ext cx="17463" cy="3397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04" name="Line 1335"/>
          <p:cNvSpPr>
            <a:spLocks noChangeShapeType="1"/>
          </p:cNvSpPr>
          <p:nvPr/>
        </p:nvSpPr>
        <p:spPr bwMode="auto">
          <a:xfrm flipH="1" flipV="1">
            <a:off x="5353671" y="1838858"/>
            <a:ext cx="15875" cy="3544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05" name="Line 1336"/>
          <p:cNvSpPr>
            <a:spLocks noChangeShapeType="1"/>
          </p:cNvSpPr>
          <p:nvPr/>
        </p:nvSpPr>
        <p:spPr bwMode="auto">
          <a:xfrm flipV="1">
            <a:off x="5352083" y="1838858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06" name="Line 1337"/>
          <p:cNvSpPr>
            <a:spLocks noChangeShapeType="1"/>
          </p:cNvSpPr>
          <p:nvPr/>
        </p:nvSpPr>
        <p:spPr bwMode="auto">
          <a:xfrm flipH="1">
            <a:off x="5321921" y="1872827"/>
            <a:ext cx="47625" cy="192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07" name="Line 1338"/>
          <p:cNvSpPr>
            <a:spLocks noChangeShapeType="1"/>
          </p:cNvSpPr>
          <p:nvPr/>
        </p:nvSpPr>
        <p:spPr bwMode="auto">
          <a:xfrm flipH="1">
            <a:off x="5321921" y="1874304"/>
            <a:ext cx="47625" cy="192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08" name="Line 1339"/>
          <p:cNvSpPr>
            <a:spLocks noChangeShapeType="1"/>
          </p:cNvSpPr>
          <p:nvPr/>
        </p:nvSpPr>
        <p:spPr bwMode="auto">
          <a:xfrm flipH="1" flipV="1">
            <a:off x="5266358" y="1775349"/>
            <a:ext cx="55563" cy="11667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09" name="Line 1340"/>
          <p:cNvSpPr>
            <a:spLocks noChangeShapeType="1"/>
          </p:cNvSpPr>
          <p:nvPr/>
        </p:nvSpPr>
        <p:spPr bwMode="auto">
          <a:xfrm flipH="1" flipV="1">
            <a:off x="5266358" y="1775349"/>
            <a:ext cx="55563" cy="11815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10" name="Line 1341"/>
          <p:cNvSpPr>
            <a:spLocks noChangeShapeType="1"/>
          </p:cNvSpPr>
          <p:nvPr/>
        </p:nvSpPr>
        <p:spPr bwMode="auto">
          <a:xfrm flipV="1">
            <a:off x="5353671" y="1831472"/>
            <a:ext cx="20638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11" name="Line 1342"/>
          <p:cNvSpPr>
            <a:spLocks noChangeShapeType="1"/>
          </p:cNvSpPr>
          <p:nvPr/>
        </p:nvSpPr>
        <p:spPr bwMode="auto">
          <a:xfrm flipV="1">
            <a:off x="5355258" y="1835904"/>
            <a:ext cx="20638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12" name="Line 1343"/>
          <p:cNvSpPr>
            <a:spLocks noChangeShapeType="1"/>
          </p:cNvSpPr>
          <p:nvPr/>
        </p:nvSpPr>
        <p:spPr bwMode="auto">
          <a:xfrm flipV="1">
            <a:off x="5355258" y="1832950"/>
            <a:ext cx="20638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13" name="Line 1344"/>
          <p:cNvSpPr>
            <a:spLocks noChangeShapeType="1"/>
          </p:cNvSpPr>
          <p:nvPr/>
        </p:nvSpPr>
        <p:spPr bwMode="auto">
          <a:xfrm flipV="1">
            <a:off x="5356846" y="1837380"/>
            <a:ext cx="20638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14" name="Line 1345"/>
          <p:cNvSpPr>
            <a:spLocks noChangeShapeType="1"/>
          </p:cNvSpPr>
          <p:nvPr/>
        </p:nvSpPr>
        <p:spPr bwMode="auto">
          <a:xfrm flipV="1">
            <a:off x="5358433" y="1840334"/>
            <a:ext cx="20638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15" name="Line 1346"/>
          <p:cNvSpPr>
            <a:spLocks noChangeShapeType="1"/>
          </p:cNvSpPr>
          <p:nvPr/>
        </p:nvSpPr>
        <p:spPr bwMode="auto">
          <a:xfrm flipV="1">
            <a:off x="5360021" y="1844765"/>
            <a:ext cx="20638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16" name="Line 1347"/>
          <p:cNvSpPr>
            <a:spLocks noChangeShapeType="1"/>
          </p:cNvSpPr>
          <p:nvPr/>
        </p:nvSpPr>
        <p:spPr bwMode="auto">
          <a:xfrm flipV="1">
            <a:off x="5358433" y="1841812"/>
            <a:ext cx="20638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17" name="Line 1348"/>
          <p:cNvSpPr>
            <a:spLocks noChangeShapeType="1"/>
          </p:cNvSpPr>
          <p:nvPr/>
        </p:nvSpPr>
        <p:spPr bwMode="auto">
          <a:xfrm flipV="1">
            <a:off x="5361608" y="1846242"/>
            <a:ext cx="20638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18" name="Line 1349"/>
          <p:cNvSpPr>
            <a:spLocks noChangeShapeType="1"/>
          </p:cNvSpPr>
          <p:nvPr/>
        </p:nvSpPr>
        <p:spPr bwMode="auto">
          <a:xfrm flipV="1">
            <a:off x="5364783" y="1855103"/>
            <a:ext cx="20638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19" name="Line 1350"/>
          <p:cNvSpPr>
            <a:spLocks noChangeShapeType="1"/>
          </p:cNvSpPr>
          <p:nvPr/>
        </p:nvSpPr>
        <p:spPr bwMode="auto">
          <a:xfrm flipV="1">
            <a:off x="5361608" y="1849196"/>
            <a:ext cx="20638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20" name="Line 1351"/>
          <p:cNvSpPr>
            <a:spLocks noChangeShapeType="1"/>
          </p:cNvSpPr>
          <p:nvPr/>
        </p:nvSpPr>
        <p:spPr bwMode="auto">
          <a:xfrm flipV="1">
            <a:off x="5363196" y="1850673"/>
            <a:ext cx="20638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21" name="Line 1352"/>
          <p:cNvSpPr>
            <a:spLocks noChangeShapeType="1"/>
          </p:cNvSpPr>
          <p:nvPr/>
        </p:nvSpPr>
        <p:spPr bwMode="auto">
          <a:xfrm flipV="1">
            <a:off x="5364783" y="1853627"/>
            <a:ext cx="20638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22" name="Line 1353"/>
          <p:cNvSpPr>
            <a:spLocks noChangeShapeType="1"/>
          </p:cNvSpPr>
          <p:nvPr/>
        </p:nvSpPr>
        <p:spPr bwMode="auto">
          <a:xfrm flipV="1">
            <a:off x="5367958" y="1862489"/>
            <a:ext cx="20638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23" name="Line 1354"/>
          <p:cNvSpPr>
            <a:spLocks noChangeShapeType="1"/>
          </p:cNvSpPr>
          <p:nvPr/>
        </p:nvSpPr>
        <p:spPr bwMode="auto">
          <a:xfrm flipV="1">
            <a:off x="5366371" y="1858057"/>
            <a:ext cx="20638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24" name="Line 1355"/>
          <p:cNvSpPr>
            <a:spLocks noChangeShapeType="1"/>
          </p:cNvSpPr>
          <p:nvPr/>
        </p:nvSpPr>
        <p:spPr bwMode="auto">
          <a:xfrm flipV="1">
            <a:off x="5367958" y="1859535"/>
            <a:ext cx="20638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25" name="Line 1356"/>
          <p:cNvSpPr>
            <a:spLocks noChangeShapeType="1"/>
          </p:cNvSpPr>
          <p:nvPr/>
        </p:nvSpPr>
        <p:spPr bwMode="auto">
          <a:xfrm>
            <a:off x="5352083" y="1880212"/>
            <a:ext cx="9525" cy="206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26" name="Line 1357"/>
          <p:cNvSpPr>
            <a:spLocks noChangeShapeType="1"/>
          </p:cNvSpPr>
          <p:nvPr/>
        </p:nvSpPr>
        <p:spPr bwMode="auto">
          <a:xfrm flipV="1">
            <a:off x="5369546" y="1863965"/>
            <a:ext cx="20638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27" name="Line 1358"/>
          <p:cNvSpPr>
            <a:spLocks noChangeShapeType="1"/>
          </p:cNvSpPr>
          <p:nvPr/>
        </p:nvSpPr>
        <p:spPr bwMode="auto">
          <a:xfrm>
            <a:off x="5360021" y="1877258"/>
            <a:ext cx="9525" cy="206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28" name="Line 1359"/>
          <p:cNvSpPr>
            <a:spLocks noChangeShapeType="1"/>
          </p:cNvSpPr>
          <p:nvPr/>
        </p:nvSpPr>
        <p:spPr bwMode="auto">
          <a:xfrm>
            <a:off x="5355258" y="1880212"/>
            <a:ext cx="7938" cy="192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29" name="Line 1360"/>
          <p:cNvSpPr>
            <a:spLocks noChangeShapeType="1"/>
          </p:cNvSpPr>
          <p:nvPr/>
        </p:nvSpPr>
        <p:spPr bwMode="auto">
          <a:xfrm>
            <a:off x="5356846" y="1878734"/>
            <a:ext cx="9525" cy="206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30" name="Line 1361"/>
          <p:cNvSpPr>
            <a:spLocks noChangeShapeType="1"/>
          </p:cNvSpPr>
          <p:nvPr/>
        </p:nvSpPr>
        <p:spPr bwMode="auto">
          <a:xfrm>
            <a:off x="5361608" y="1877258"/>
            <a:ext cx="9525" cy="192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31" name="Line 1362"/>
          <p:cNvSpPr>
            <a:spLocks noChangeShapeType="1"/>
          </p:cNvSpPr>
          <p:nvPr/>
        </p:nvSpPr>
        <p:spPr bwMode="auto">
          <a:xfrm flipH="1">
            <a:off x="5274296" y="1892027"/>
            <a:ext cx="47625" cy="192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32" name="Line 1363"/>
          <p:cNvSpPr>
            <a:spLocks noChangeShapeType="1"/>
          </p:cNvSpPr>
          <p:nvPr/>
        </p:nvSpPr>
        <p:spPr bwMode="auto">
          <a:xfrm>
            <a:off x="5364783" y="1875781"/>
            <a:ext cx="7938" cy="192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33" name="Line 1364"/>
          <p:cNvSpPr>
            <a:spLocks noChangeShapeType="1"/>
          </p:cNvSpPr>
          <p:nvPr/>
        </p:nvSpPr>
        <p:spPr bwMode="auto">
          <a:xfrm>
            <a:off x="5366371" y="1874304"/>
            <a:ext cx="9525" cy="206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34" name="Line 1365"/>
          <p:cNvSpPr>
            <a:spLocks noChangeShapeType="1"/>
          </p:cNvSpPr>
          <p:nvPr/>
        </p:nvSpPr>
        <p:spPr bwMode="auto">
          <a:xfrm>
            <a:off x="5369546" y="1874304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35" name="Line 1366"/>
          <p:cNvSpPr>
            <a:spLocks noChangeShapeType="1"/>
          </p:cNvSpPr>
          <p:nvPr/>
        </p:nvSpPr>
        <p:spPr bwMode="auto">
          <a:xfrm>
            <a:off x="4847258" y="1798980"/>
            <a:ext cx="317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36" name="Line 1367"/>
          <p:cNvSpPr>
            <a:spLocks noChangeShapeType="1"/>
          </p:cNvSpPr>
          <p:nvPr/>
        </p:nvSpPr>
        <p:spPr bwMode="auto">
          <a:xfrm flipV="1">
            <a:off x="4848846" y="1807842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37" name="Line 1368"/>
          <p:cNvSpPr>
            <a:spLocks noChangeShapeType="1"/>
          </p:cNvSpPr>
          <p:nvPr/>
        </p:nvSpPr>
        <p:spPr bwMode="auto">
          <a:xfrm>
            <a:off x="4845671" y="1798980"/>
            <a:ext cx="317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38" name="Line 1369"/>
          <p:cNvSpPr>
            <a:spLocks noChangeShapeType="1"/>
          </p:cNvSpPr>
          <p:nvPr/>
        </p:nvSpPr>
        <p:spPr bwMode="auto">
          <a:xfrm>
            <a:off x="5110783" y="1677871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39" name="Line 1370"/>
          <p:cNvSpPr>
            <a:spLocks noChangeShapeType="1"/>
          </p:cNvSpPr>
          <p:nvPr/>
        </p:nvSpPr>
        <p:spPr bwMode="auto">
          <a:xfrm flipH="1">
            <a:off x="4710733" y="1796026"/>
            <a:ext cx="142875" cy="590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40" name="Line 1371"/>
          <p:cNvSpPr>
            <a:spLocks noChangeShapeType="1"/>
          </p:cNvSpPr>
          <p:nvPr/>
        </p:nvSpPr>
        <p:spPr bwMode="auto">
          <a:xfrm>
            <a:off x="5104433" y="1680825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41" name="Line 1372"/>
          <p:cNvSpPr>
            <a:spLocks noChangeShapeType="1"/>
          </p:cNvSpPr>
          <p:nvPr/>
        </p:nvSpPr>
        <p:spPr bwMode="auto">
          <a:xfrm>
            <a:off x="5133008" y="1669010"/>
            <a:ext cx="7938" cy="192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42" name="Line 1373"/>
          <p:cNvSpPr>
            <a:spLocks noChangeShapeType="1"/>
          </p:cNvSpPr>
          <p:nvPr/>
        </p:nvSpPr>
        <p:spPr bwMode="auto">
          <a:xfrm>
            <a:off x="5109196" y="1677871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43" name="Line 1374"/>
          <p:cNvSpPr>
            <a:spLocks noChangeShapeType="1"/>
          </p:cNvSpPr>
          <p:nvPr/>
        </p:nvSpPr>
        <p:spPr bwMode="auto">
          <a:xfrm>
            <a:off x="5106021" y="1679349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44" name="Line 1375"/>
          <p:cNvSpPr>
            <a:spLocks noChangeShapeType="1"/>
          </p:cNvSpPr>
          <p:nvPr/>
        </p:nvSpPr>
        <p:spPr bwMode="auto">
          <a:xfrm>
            <a:off x="5099671" y="1682303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45" name="Line 1376"/>
          <p:cNvSpPr>
            <a:spLocks noChangeShapeType="1"/>
          </p:cNvSpPr>
          <p:nvPr/>
        </p:nvSpPr>
        <p:spPr bwMode="auto">
          <a:xfrm>
            <a:off x="5102846" y="1680825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46" name="Line 1377"/>
          <p:cNvSpPr>
            <a:spLocks noChangeShapeType="1"/>
          </p:cNvSpPr>
          <p:nvPr/>
        </p:nvSpPr>
        <p:spPr bwMode="auto">
          <a:xfrm>
            <a:off x="5098083" y="1682303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47" name="Line 1378"/>
          <p:cNvSpPr>
            <a:spLocks noChangeShapeType="1"/>
          </p:cNvSpPr>
          <p:nvPr/>
        </p:nvSpPr>
        <p:spPr bwMode="auto">
          <a:xfrm>
            <a:off x="5096496" y="1683779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48" name="Line 1379"/>
          <p:cNvSpPr>
            <a:spLocks noChangeShapeType="1"/>
          </p:cNvSpPr>
          <p:nvPr/>
        </p:nvSpPr>
        <p:spPr bwMode="auto">
          <a:xfrm>
            <a:off x="5091733" y="1685256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49" name="Line 1380"/>
          <p:cNvSpPr>
            <a:spLocks noChangeShapeType="1"/>
          </p:cNvSpPr>
          <p:nvPr/>
        </p:nvSpPr>
        <p:spPr bwMode="auto">
          <a:xfrm>
            <a:off x="5093321" y="1683779"/>
            <a:ext cx="1588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50" name="Line 1381"/>
          <p:cNvSpPr>
            <a:spLocks noChangeShapeType="1"/>
          </p:cNvSpPr>
          <p:nvPr/>
        </p:nvSpPr>
        <p:spPr bwMode="auto">
          <a:xfrm>
            <a:off x="5090146" y="1686733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51" name="Line 1382"/>
          <p:cNvSpPr>
            <a:spLocks noChangeShapeType="1"/>
          </p:cNvSpPr>
          <p:nvPr/>
        </p:nvSpPr>
        <p:spPr bwMode="auto">
          <a:xfrm>
            <a:off x="5055221" y="1700026"/>
            <a:ext cx="11113" cy="221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52" name="Line 1383"/>
          <p:cNvSpPr>
            <a:spLocks noChangeShapeType="1"/>
          </p:cNvSpPr>
          <p:nvPr/>
        </p:nvSpPr>
        <p:spPr bwMode="auto">
          <a:xfrm flipV="1">
            <a:off x="5055221" y="1669010"/>
            <a:ext cx="77788" cy="3101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53" name="Line 1384"/>
          <p:cNvSpPr>
            <a:spLocks noChangeShapeType="1"/>
          </p:cNvSpPr>
          <p:nvPr/>
        </p:nvSpPr>
        <p:spPr bwMode="auto">
          <a:xfrm flipV="1">
            <a:off x="5094908" y="1686733"/>
            <a:ext cx="20638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54" name="Line 1385"/>
          <p:cNvSpPr>
            <a:spLocks noChangeShapeType="1"/>
          </p:cNvSpPr>
          <p:nvPr/>
        </p:nvSpPr>
        <p:spPr bwMode="auto">
          <a:xfrm>
            <a:off x="5056808" y="1700026"/>
            <a:ext cx="9525" cy="221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55" name="Line 1386"/>
          <p:cNvSpPr>
            <a:spLocks noChangeShapeType="1"/>
          </p:cNvSpPr>
          <p:nvPr/>
        </p:nvSpPr>
        <p:spPr bwMode="auto">
          <a:xfrm>
            <a:off x="5055221" y="1700026"/>
            <a:ext cx="11113" cy="221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56" name="Line 1387"/>
          <p:cNvSpPr>
            <a:spLocks noChangeShapeType="1"/>
          </p:cNvSpPr>
          <p:nvPr/>
        </p:nvSpPr>
        <p:spPr bwMode="auto">
          <a:xfrm>
            <a:off x="5133008" y="1669010"/>
            <a:ext cx="7938" cy="1772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57" name="Line 1388"/>
          <p:cNvSpPr>
            <a:spLocks noChangeShapeType="1"/>
          </p:cNvSpPr>
          <p:nvPr/>
        </p:nvSpPr>
        <p:spPr bwMode="auto">
          <a:xfrm flipV="1">
            <a:off x="5055221" y="1669010"/>
            <a:ext cx="77788" cy="3101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58" name="Line 1390"/>
          <p:cNvSpPr>
            <a:spLocks noChangeShapeType="1"/>
          </p:cNvSpPr>
          <p:nvPr/>
        </p:nvSpPr>
        <p:spPr bwMode="auto">
          <a:xfrm>
            <a:off x="5131421" y="1670487"/>
            <a:ext cx="9525" cy="1624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59" name="Line 1391"/>
          <p:cNvSpPr>
            <a:spLocks noChangeShapeType="1"/>
          </p:cNvSpPr>
          <p:nvPr/>
        </p:nvSpPr>
        <p:spPr bwMode="auto">
          <a:xfrm flipV="1">
            <a:off x="5093321" y="1686733"/>
            <a:ext cx="2222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60" name="Line 1392"/>
          <p:cNvSpPr>
            <a:spLocks noChangeShapeType="1"/>
          </p:cNvSpPr>
          <p:nvPr/>
        </p:nvSpPr>
        <p:spPr bwMode="auto">
          <a:xfrm flipV="1">
            <a:off x="5093321" y="1686733"/>
            <a:ext cx="2222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61" name="Line 1393"/>
          <p:cNvSpPr>
            <a:spLocks noChangeShapeType="1"/>
          </p:cNvSpPr>
          <p:nvPr/>
        </p:nvSpPr>
        <p:spPr bwMode="auto">
          <a:xfrm>
            <a:off x="5093321" y="1695595"/>
            <a:ext cx="6350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62" name="Line 1394"/>
          <p:cNvSpPr>
            <a:spLocks noChangeShapeType="1"/>
          </p:cNvSpPr>
          <p:nvPr/>
        </p:nvSpPr>
        <p:spPr bwMode="auto">
          <a:xfrm>
            <a:off x="5115546" y="1686733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63" name="Line 1395"/>
          <p:cNvSpPr>
            <a:spLocks noChangeShapeType="1"/>
          </p:cNvSpPr>
          <p:nvPr/>
        </p:nvSpPr>
        <p:spPr bwMode="auto">
          <a:xfrm>
            <a:off x="5115546" y="1686733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64" name="Line 1396"/>
          <p:cNvSpPr>
            <a:spLocks noChangeShapeType="1"/>
          </p:cNvSpPr>
          <p:nvPr/>
        </p:nvSpPr>
        <p:spPr bwMode="auto">
          <a:xfrm>
            <a:off x="5093321" y="1695595"/>
            <a:ext cx="6350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65" name="Line 1397"/>
          <p:cNvSpPr>
            <a:spLocks noChangeShapeType="1"/>
          </p:cNvSpPr>
          <p:nvPr/>
        </p:nvSpPr>
        <p:spPr bwMode="auto">
          <a:xfrm>
            <a:off x="5090146" y="1686733"/>
            <a:ext cx="317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66" name="Line 1398"/>
          <p:cNvSpPr>
            <a:spLocks noChangeShapeType="1"/>
          </p:cNvSpPr>
          <p:nvPr/>
        </p:nvSpPr>
        <p:spPr bwMode="auto">
          <a:xfrm>
            <a:off x="5094908" y="1685256"/>
            <a:ext cx="3175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67" name="Line 1399"/>
          <p:cNvSpPr>
            <a:spLocks noChangeShapeType="1"/>
          </p:cNvSpPr>
          <p:nvPr/>
        </p:nvSpPr>
        <p:spPr bwMode="auto">
          <a:xfrm>
            <a:off x="5091733" y="1686733"/>
            <a:ext cx="4763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68" name="Line 1400"/>
          <p:cNvSpPr>
            <a:spLocks noChangeShapeType="1"/>
          </p:cNvSpPr>
          <p:nvPr/>
        </p:nvSpPr>
        <p:spPr bwMode="auto">
          <a:xfrm>
            <a:off x="5096496" y="1683779"/>
            <a:ext cx="317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69" name="Line 1401"/>
          <p:cNvSpPr>
            <a:spLocks noChangeShapeType="1"/>
          </p:cNvSpPr>
          <p:nvPr/>
        </p:nvSpPr>
        <p:spPr bwMode="auto">
          <a:xfrm>
            <a:off x="5102846" y="1682303"/>
            <a:ext cx="3175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70" name="Line 1402"/>
          <p:cNvSpPr>
            <a:spLocks noChangeShapeType="1"/>
          </p:cNvSpPr>
          <p:nvPr/>
        </p:nvSpPr>
        <p:spPr bwMode="auto">
          <a:xfrm>
            <a:off x="5098083" y="1683779"/>
            <a:ext cx="4763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71" name="Line 1403"/>
          <p:cNvSpPr>
            <a:spLocks noChangeShapeType="1"/>
          </p:cNvSpPr>
          <p:nvPr/>
        </p:nvSpPr>
        <p:spPr bwMode="auto">
          <a:xfrm>
            <a:off x="5101258" y="1682303"/>
            <a:ext cx="317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72" name="Line 1404"/>
          <p:cNvSpPr>
            <a:spLocks noChangeShapeType="1"/>
          </p:cNvSpPr>
          <p:nvPr/>
        </p:nvSpPr>
        <p:spPr bwMode="auto">
          <a:xfrm>
            <a:off x="5104433" y="1680825"/>
            <a:ext cx="4763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73" name="Line 1405"/>
          <p:cNvSpPr>
            <a:spLocks noChangeShapeType="1"/>
          </p:cNvSpPr>
          <p:nvPr/>
        </p:nvSpPr>
        <p:spPr bwMode="auto">
          <a:xfrm>
            <a:off x="5107608" y="1680825"/>
            <a:ext cx="3175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74" name="Line 1406"/>
          <p:cNvSpPr>
            <a:spLocks noChangeShapeType="1"/>
          </p:cNvSpPr>
          <p:nvPr/>
        </p:nvSpPr>
        <p:spPr bwMode="auto">
          <a:xfrm>
            <a:off x="5109196" y="1679349"/>
            <a:ext cx="3175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75" name="Line 1407"/>
          <p:cNvSpPr>
            <a:spLocks noChangeShapeType="1"/>
          </p:cNvSpPr>
          <p:nvPr/>
        </p:nvSpPr>
        <p:spPr bwMode="auto">
          <a:xfrm>
            <a:off x="5110783" y="1677871"/>
            <a:ext cx="476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76" name="Line 1408"/>
          <p:cNvSpPr>
            <a:spLocks noChangeShapeType="1"/>
          </p:cNvSpPr>
          <p:nvPr/>
        </p:nvSpPr>
        <p:spPr bwMode="auto">
          <a:xfrm>
            <a:off x="5115546" y="1686733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77" name="Line 1409"/>
          <p:cNvSpPr>
            <a:spLocks noChangeShapeType="1"/>
          </p:cNvSpPr>
          <p:nvPr/>
        </p:nvSpPr>
        <p:spPr bwMode="auto">
          <a:xfrm>
            <a:off x="5112371" y="1688210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78" name="Line 1410"/>
          <p:cNvSpPr>
            <a:spLocks noChangeShapeType="1"/>
          </p:cNvSpPr>
          <p:nvPr/>
        </p:nvSpPr>
        <p:spPr bwMode="auto">
          <a:xfrm>
            <a:off x="5110783" y="1688210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79" name="Line 1411"/>
          <p:cNvSpPr>
            <a:spLocks noChangeShapeType="1"/>
          </p:cNvSpPr>
          <p:nvPr/>
        </p:nvSpPr>
        <p:spPr bwMode="auto">
          <a:xfrm>
            <a:off x="5109196" y="1689687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80" name="Line 1413"/>
          <p:cNvSpPr>
            <a:spLocks noChangeShapeType="1"/>
          </p:cNvSpPr>
          <p:nvPr/>
        </p:nvSpPr>
        <p:spPr bwMode="auto">
          <a:xfrm>
            <a:off x="5106021" y="1689687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81" name="Line 1414"/>
          <p:cNvSpPr>
            <a:spLocks noChangeShapeType="1"/>
          </p:cNvSpPr>
          <p:nvPr/>
        </p:nvSpPr>
        <p:spPr bwMode="auto">
          <a:xfrm>
            <a:off x="5104434" y="1691163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82" name="Line 1415"/>
          <p:cNvSpPr>
            <a:spLocks noChangeShapeType="1"/>
          </p:cNvSpPr>
          <p:nvPr/>
        </p:nvSpPr>
        <p:spPr bwMode="auto">
          <a:xfrm>
            <a:off x="5102846" y="1691163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83" name="Line 1416"/>
          <p:cNvSpPr>
            <a:spLocks noChangeShapeType="1"/>
          </p:cNvSpPr>
          <p:nvPr/>
        </p:nvSpPr>
        <p:spPr bwMode="auto">
          <a:xfrm>
            <a:off x="5099671" y="1692641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84" name="Line 1417"/>
          <p:cNvSpPr>
            <a:spLocks noChangeShapeType="1"/>
          </p:cNvSpPr>
          <p:nvPr/>
        </p:nvSpPr>
        <p:spPr bwMode="auto">
          <a:xfrm>
            <a:off x="5098084" y="1694117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85" name="Line 1418"/>
          <p:cNvSpPr>
            <a:spLocks noChangeShapeType="1"/>
          </p:cNvSpPr>
          <p:nvPr/>
        </p:nvSpPr>
        <p:spPr bwMode="auto">
          <a:xfrm>
            <a:off x="5096496" y="1694117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86" name="Line 1419"/>
          <p:cNvSpPr>
            <a:spLocks noChangeShapeType="1"/>
          </p:cNvSpPr>
          <p:nvPr/>
        </p:nvSpPr>
        <p:spPr bwMode="auto">
          <a:xfrm>
            <a:off x="5094909" y="1695595"/>
            <a:ext cx="6350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87" name="Line 1420"/>
          <p:cNvSpPr>
            <a:spLocks noChangeShapeType="1"/>
          </p:cNvSpPr>
          <p:nvPr/>
        </p:nvSpPr>
        <p:spPr bwMode="auto">
          <a:xfrm>
            <a:off x="5120309" y="1680825"/>
            <a:ext cx="476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88" name="Line 1421"/>
          <p:cNvSpPr>
            <a:spLocks noChangeShapeType="1"/>
          </p:cNvSpPr>
          <p:nvPr/>
        </p:nvSpPr>
        <p:spPr bwMode="auto">
          <a:xfrm flipV="1">
            <a:off x="5093321" y="1680825"/>
            <a:ext cx="26988" cy="1181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89" name="Freeform 1422"/>
          <p:cNvSpPr>
            <a:spLocks/>
          </p:cNvSpPr>
          <p:nvPr/>
        </p:nvSpPr>
        <p:spPr bwMode="auto">
          <a:xfrm>
            <a:off x="5091734" y="1692641"/>
            <a:ext cx="1588" cy="0"/>
          </a:xfrm>
          <a:custGeom>
            <a:avLst/>
            <a:gdLst>
              <a:gd name="T0" fmla="*/ 6 w 6"/>
              <a:gd name="T1" fmla="*/ 2 h 5"/>
              <a:gd name="T2" fmla="*/ 5 w 6"/>
              <a:gd name="T3" fmla="*/ 1 h 5"/>
              <a:gd name="T4" fmla="*/ 2 w 6"/>
              <a:gd name="T5" fmla="*/ 0 h 5"/>
              <a:gd name="T6" fmla="*/ 1 w 6"/>
              <a:gd name="T7" fmla="*/ 1 h 5"/>
              <a:gd name="T8" fmla="*/ 0 w 6"/>
              <a:gd name="T9" fmla="*/ 2 h 5"/>
              <a:gd name="T10" fmla="*/ 1 w 6"/>
              <a:gd name="T11" fmla="*/ 4 h 5"/>
              <a:gd name="T12" fmla="*/ 2 w 6"/>
              <a:gd name="T13" fmla="*/ 5 h 5"/>
              <a:gd name="T14" fmla="*/ 5 w 6"/>
              <a:gd name="T15" fmla="*/ 4 h 5"/>
              <a:gd name="T16" fmla="*/ 6 w 6"/>
              <a:gd name="T17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5">
                <a:moveTo>
                  <a:pt x="6" y="2"/>
                </a:moveTo>
                <a:lnTo>
                  <a:pt x="5" y="1"/>
                </a:lnTo>
                <a:lnTo>
                  <a:pt x="2" y="0"/>
                </a:lnTo>
                <a:lnTo>
                  <a:pt x="1" y="1"/>
                </a:lnTo>
                <a:lnTo>
                  <a:pt x="0" y="2"/>
                </a:lnTo>
                <a:lnTo>
                  <a:pt x="1" y="4"/>
                </a:lnTo>
                <a:lnTo>
                  <a:pt x="2" y="5"/>
                </a:lnTo>
                <a:lnTo>
                  <a:pt x="5" y="4"/>
                </a:lnTo>
                <a:lnTo>
                  <a:pt x="6" y="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90" name="Freeform 1423"/>
          <p:cNvSpPr>
            <a:spLocks/>
          </p:cNvSpPr>
          <p:nvPr/>
        </p:nvSpPr>
        <p:spPr bwMode="auto">
          <a:xfrm>
            <a:off x="5091734" y="1692641"/>
            <a:ext cx="1588" cy="0"/>
          </a:xfrm>
          <a:custGeom>
            <a:avLst/>
            <a:gdLst>
              <a:gd name="T0" fmla="*/ 1 w 4"/>
              <a:gd name="T1" fmla="*/ 0 h 1"/>
              <a:gd name="T2" fmla="*/ 0 w 4"/>
              <a:gd name="T3" fmla="*/ 1 h 1"/>
              <a:gd name="T4" fmla="*/ 4 w 4"/>
              <a:gd name="T5" fmla="*/ 1 h 1"/>
              <a:gd name="T6" fmla="*/ 1 w 4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">
                <a:moveTo>
                  <a:pt x="1" y="0"/>
                </a:moveTo>
                <a:lnTo>
                  <a:pt x="0" y="1"/>
                </a:lnTo>
                <a:lnTo>
                  <a:pt x="4" y="1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91" name="Freeform 1424"/>
          <p:cNvSpPr>
            <a:spLocks/>
          </p:cNvSpPr>
          <p:nvPr/>
        </p:nvSpPr>
        <p:spPr bwMode="auto">
          <a:xfrm>
            <a:off x="5091734" y="1692641"/>
            <a:ext cx="1588" cy="0"/>
          </a:xfrm>
          <a:custGeom>
            <a:avLst/>
            <a:gdLst>
              <a:gd name="T0" fmla="*/ 1 w 6"/>
              <a:gd name="T1" fmla="*/ 0 h 1"/>
              <a:gd name="T2" fmla="*/ 0 w 6"/>
              <a:gd name="T3" fmla="*/ 1 h 1"/>
              <a:gd name="T4" fmla="*/ 6 w 6"/>
              <a:gd name="T5" fmla="*/ 1 h 1"/>
              <a:gd name="T6" fmla="*/ 1 w 6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1">
                <a:moveTo>
                  <a:pt x="1" y="0"/>
                </a:moveTo>
                <a:lnTo>
                  <a:pt x="0" y="1"/>
                </a:lnTo>
                <a:lnTo>
                  <a:pt x="6" y="1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92" name="Freeform 1425"/>
          <p:cNvSpPr>
            <a:spLocks/>
          </p:cNvSpPr>
          <p:nvPr/>
        </p:nvSpPr>
        <p:spPr bwMode="auto">
          <a:xfrm>
            <a:off x="5091734" y="1692641"/>
            <a:ext cx="1588" cy="0"/>
          </a:xfrm>
          <a:custGeom>
            <a:avLst/>
            <a:gdLst>
              <a:gd name="T0" fmla="*/ 0 w 5"/>
              <a:gd name="T1" fmla="*/ 0 h 1"/>
              <a:gd name="T2" fmla="*/ 4 w 5"/>
              <a:gd name="T3" fmla="*/ 0 h 1"/>
              <a:gd name="T4" fmla="*/ 5 w 5"/>
              <a:gd name="T5" fmla="*/ 1 h 1"/>
              <a:gd name="T6" fmla="*/ 0 w 5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1">
                <a:moveTo>
                  <a:pt x="0" y="0"/>
                </a:moveTo>
                <a:lnTo>
                  <a:pt x="4" y="0"/>
                </a:lnTo>
                <a:lnTo>
                  <a:pt x="5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93" name="Freeform 1426"/>
          <p:cNvSpPr>
            <a:spLocks/>
          </p:cNvSpPr>
          <p:nvPr/>
        </p:nvSpPr>
        <p:spPr bwMode="auto">
          <a:xfrm>
            <a:off x="5091734" y="1692641"/>
            <a:ext cx="1588" cy="0"/>
          </a:xfrm>
          <a:custGeom>
            <a:avLst/>
            <a:gdLst>
              <a:gd name="T0" fmla="*/ 0 w 5"/>
              <a:gd name="T1" fmla="*/ 0 h 2"/>
              <a:gd name="T2" fmla="*/ 1 w 5"/>
              <a:gd name="T3" fmla="*/ 2 h 2"/>
              <a:gd name="T4" fmla="*/ 5 w 5"/>
              <a:gd name="T5" fmla="*/ 2 h 2"/>
              <a:gd name="T6" fmla="*/ 0 w 5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0" y="0"/>
                </a:moveTo>
                <a:lnTo>
                  <a:pt x="1" y="2"/>
                </a:lnTo>
                <a:lnTo>
                  <a:pt x="5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94" name="Freeform 1427"/>
          <p:cNvSpPr>
            <a:spLocks/>
          </p:cNvSpPr>
          <p:nvPr/>
        </p:nvSpPr>
        <p:spPr bwMode="auto">
          <a:xfrm>
            <a:off x="5091734" y="1692641"/>
            <a:ext cx="1588" cy="0"/>
          </a:xfrm>
          <a:custGeom>
            <a:avLst/>
            <a:gdLst>
              <a:gd name="T0" fmla="*/ 0 w 6"/>
              <a:gd name="T1" fmla="*/ 0 h 2"/>
              <a:gd name="T2" fmla="*/ 6 w 6"/>
              <a:gd name="T3" fmla="*/ 0 h 2"/>
              <a:gd name="T4" fmla="*/ 5 w 6"/>
              <a:gd name="T5" fmla="*/ 2 h 2"/>
              <a:gd name="T6" fmla="*/ 0 w 6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2">
                <a:moveTo>
                  <a:pt x="0" y="0"/>
                </a:moveTo>
                <a:lnTo>
                  <a:pt x="6" y="0"/>
                </a:lnTo>
                <a:lnTo>
                  <a:pt x="5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95" name="Freeform 1428"/>
          <p:cNvSpPr>
            <a:spLocks/>
          </p:cNvSpPr>
          <p:nvPr/>
        </p:nvSpPr>
        <p:spPr bwMode="auto">
          <a:xfrm>
            <a:off x="5091734" y="1692641"/>
            <a:ext cx="1588" cy="0"/>
          </a:xfrm>
          <a:custGeom>
            <a:avLst/>
            <a:gdLst>
              <a:gd name="T0" fmla="*/ 0 w 4"/>
              <a:gd name="T1" fmla="*/ 0 h 1"/>
              <a:gd name="T2" fmla="*/ 4 w 4"/>
              <a:gd name="T3" fmla="*/ 0 h 1"/>
              <a:gd name="T4" fmla="*/ 1 w 4"/>
              <a:gd name="T5" fmla="*/ 1 h 1"/>
              <a:gd name="T6" fmla="*/ 0 w 4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">
                <a:moveTo>
                  <a:pt x="0" y="0"/>
                </a:moveTo>
                <a:lnTo>
                  <a:pt x="4" y="0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96" name="Line 1429"/>
          <p:cNvSpPr>
            <a:spLocks noChangeShapeType="1"/>
          </p:cNvSpPr>
          <p:nvPr/>
        </p:nvSpPr>
        <p:spPr bwMode="auto">
          <a:xfrm flipH="1">
            <a:off x="5098084" y="1688209"/>
            <a:ext cx="42863" cy="1624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97" name="Line 1430"/>
          <p:cNvSpPr>
            <a:spLocks noChangeShapeType="1"/>
          </p:cNvSpPr>
          <p:nvPr/>
        </p:nvSpPr>
        <p:spPr bwMode="auto">
          <a:xfrm flipV="1">
            <a:off x="5094909" y="1686733"/>
            <a:ext cx="20638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98" name="Line 1431"/>
          <p:cNvSpPr>
            <a:spLocks noChangeShapeType="1"/>
          </p:cNvSpPr>
          <p:nvPr/>
        </p:nvSpPr>
        <p:spPr bwMode="auto">
          <a:xfrm flipV="1">
            <a:off x="5094909" y="1686733"/>
            <a:ext cx="20638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99" name="Line 1432"/>
          <p:cNvSpPr>
            <a:spLocks noChangeShapeType="1"/>
          </p:cNvSpPr>
          <p:nvPr/>
        </p:nvSpPr>
        <p:spPr bwMode="auto">
          <a:xfrm flipV="1">
            <a:off x="5112371" y="1688209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00" name="Line 1433"/>
          <p:cNvSpPr>
            <a:spLocks noChangeShapeType="1"/>
          </p:cNvSpPr>
          <p:nvPr/>
        </p:nvSpPr>
        <p:spPr bwMode="auto">
          <a:xfrm flipH="1" flipV="1">
            <a:off x="5110784" y="1688209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01" name="Line 1434"/>
          <p:cNvSpPr>
            <a:spLocks noChangeShapeType="1"/>
          </p:cNvSpPr>
          <p:nvPr/>
        </p:nvSpPr>
        <p:spPr bwMode="auto">
          <a:xfrm flipV="1">
            <a:off x="5109196" y="1689687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02" name="Line 1435"/>
          <p:cNvSpPr>
            <a:spLocks noChangeShapeType="1"/>
          </p:cNvSpPr>
          <p:nvPr/>
        </p:nvSpPr>
        <p:spPr bwMode="auto">
          <a:xfrm flipH="1" flipV="1">
            <a:off x="5106021" y="1689687"/>
            <a:ext cx="1588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03" name="Line 1436"/>
          <p:cNvSpPr>
            <a:spLocks noChangeShapeType="1"/>
          </p:cNvSpPr>
          <p:nvPr/>
        </p:nvSpPr>
        <p:spPr bwMode="auto">
          <a:xfrm flipV="1">
            <a:off x="5104434" y="1691163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04" name="Line 1437"/>
          <p:cNvSpPr>
            <a:spLocks noChangeShapeType="1"/>
          </p:cNvSpPr>
          <p:nvPr/>
        </p:nvSpPr>
        <p:spPr bwMode="auto">
          <a:xfrm flipH="1" flipV="1">
            <a:off x="5102846" y="1692641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05" name="Line 1438"/>
          <p:cNvSpPr>
            <a:spLocks noChangeShapeType="1"/>
          </p:cNvSpPr>
          <p:nvPr/>
        </p:nvSpPr>
        <p:spPr bwMode="auto">
          <a:xfrm flipV="1">
            <a:off x="5101259" y="1692641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06" name="Line 1439"/>
          <p:cNvSpPr>
            <a:spLocks noChangeShapeType="1"/>
          </p:cNvSpPr>
          <p:nvPr/>
        </p:nvSpPr>
        <p:spPr bwMode="auto">
          <a:xfrm flipH="1" flipV="1">
            <a:off x="5098084" y="1694117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07" name="Line 1440"/>
          <p:cNvSpPr>
            <a:spLocks noChangeShapeType="1"/>
          </p:cNvSpPr>
          <p:nvPr/>
        </p:nvSpPr>
        <p:spPr bwMode="auto">
          <a:xfrm flipV="1">
            <a:off x="5096496" y="1694117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08" name="Line 1441"/>
          <p:cNvSpPr>
            <a:spLocks noChangeShapeType="1"/>
          </p:cNvSpPr>
          <p:nvPr/>
        </p:nvSpPr>
        <p:spPr bwMode="auto">
          <a:xfrm flipH="1" flipV="1">
            <a:off x="5118721" y="1695595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09" name="Line 1442"/>
          <p:cNvSpPr>
            <a:spLocks noChangeShapeType="1"/>
          </p:cNvSpPr>
          <p:nvPr/>
        </p:nvSpPr>
        <p:spPr bwMode="auto">
          <a:xfrm flipH="1" flipV="1">
            <a:off x="5117134" y="1697071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10" name="Line 1443"/>
          <p:cNvSpPr>
            <a:spLocks noChangeShapeType="1"/>
          </p:cNvSpPr>
          <p:nvPr/>
        </p:nvSpPr>
        <p:spPr bwMode="auto">
          <a:xfrm flipH="1" flipV="1">
            <a:off x="5115546" y="1697071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11" name="Line 1444"/>
          <p:cNvSpPr>
            <a:spLocks noChangeShapeType="1"/>
          </p:cNvSpPr>
          <p:nvPr/>
        </p:nvSpPr>
        <p:spPr bwMode="auto">
          <a:xfrm flipH="1" flipV="1">
            <a:off x="5112371" y="1698548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12" name="Line 1445"/>
          <p:cNvSpPr>
            <a:spLocks noChangeShapeType="1"/>
          </p:cNvSpPr>
          <p:nvPr/>
        </p:nvSpPr>
        <p:spPr bwMode="auto">
          <a:xfrm flipH="1" flipV="1">
            <a:off x="5110784" y="1700025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13" name="Line 1446"/>
          <p:cNvSpPr>
            <a:spLocks noChangeShapeType="1"/>
          </p:cNvSpPr>
          <p:nvPr/>
        </p:nvSpPr>
        <p:spPr bwMode="auto">
          <a:xfrm flipH="1" flipV="1">
            <a:off x="5109196" y="1700025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14" name="Line 1447"/>
          <p:cNvSpPr>
            <a:spLocks noChangeShapeType="1"/>
          </p:cNvSpPr>
          <p:nvPr/>
        </p:nvSpPr>
        <p:spPr bwMode="auto">
          <a:xfrm flipH="1" flipV="1">
            <a:off x="5106021" y="1701502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15" name="Line 1448"/>
          <p:cNvSpPr>
            <a:spLocks noChangeShapeType="1"/>
          </p:cNvSpPr>
          <p:nvPr/>
        </p:nvSpPr>
        <p:spPr bwMode="auto">
          <a:xfrm flipH="1" flipV="1">
            <a:off x="5104434" y="1701502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16" name="Line 1449"/>
          <p:cNvSpPr>
            <a:spLocks noChangeShapeType="1"/>
          </p:cNvSpPr>
          <p:nvPr/>
        </p:nvSpPr>
        <p:spPr bwMode="auto">
          <a:xfrm flipH="1" flipV="1">
            <a:off x="5102846" y="1702979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17" name="Line 1450"/>
          <p:cNvSpPr>
            <a:spLocks noChangeShapeType="1"/>
          </p:cNvSpPr>
          <p:nvPr/>
        </p:nvSpPr>
        <p:spPr bwMode="auto">
          <a:xfrm flipH="1" flipV="1">
            <a:off x="5101259" y="1702979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18" name="Line 1452"/>
          <p:cNvSpPr>
            <a:spLocks noChangeShapeType="1"/>
          </p:cNvSpPr>
          <p:nvPr/>
        </p:nvSpPr>
        <p:spPr bwMode="auto">
          <a:xfrm flipV="1">
            <a:off x="5098084" y="1686733"/>
            <a:ext cx="42863" cy="1772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19" name="Line 1453"/>
          <p:cNvSpPr>
            <a:spLocks noChangeShapeType="1"/>
          </p:cNvSpPr>
          <p:nvPr/>
        </p:nvSpPr>
        <p:spPr bwMode="auto">
          <a:xfrm flipV="1">
            <a:off x="5098084" y="1686733"/>
            <a:ext cx="42863" cy="1772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20" name="Line 1454"/>
          <p:cNvSpPr>
            <a:spLocks noChangeShapeType="1"/>
          </p:cNvSpPr>
          <p:nvPr/>
        </p:nvSpPr>
        <p:spPr bwMode="auto">
          <a:xfrm flipH="1" flipV="1">
            <a:off x="5094909" y="1695595"/>
            <a:ext cx="317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21" name="Line 1455"/>
          <p:cNvSpPr>
            <a:spLocks noChangeShapeType="1"/>
          </p:cNvSpPr>
          <p:nvPr/>
        </p:nvSpPr>
        <p:spPr bwMode="auto">
          <a:xfrm flipH="1" flipV="1">
            <a:off x="5096496" y="1695595"/>
            <a:ext cx="3175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22" name="Line 1456"/>
          <p:cNvSpPr>
            <a:spLocks noChangeShapeType="1"/>
          </p:cNvSpPr>
          <p:nvPr/>
        </p:nvSpPr>
        <p:spPr bwMode="auto">
          <a:xfrm flipH="1" flipV="1">
            <a:off x="5101259" y="1694117"/>
            <a:ext cx="3175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23" name="Line 1457"/>
          <p:cNvSpPr>
            <a:spLocks noChangeShapeType="1"/>
          </p:cNvSpPr>
          <p:nvPr/>
        </p:nvSpPr>
        <p:spPr bwMode="auto">
          <a:xfrm flipH="1" flipV="1">
            <a:off x="5113959" y="1688209"/>
            <a:ext cx="317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24" name="Line 1458"/>
          <p:cNvSpPr>
            <a:spLocks noChangeShapeType="1"/>
          </p:cNvSpPr>
          <p:nvPr/>
        </p:nvSpPr>
        <p:spPr bwMode="auto">
          <a:xfrm flipH="1" flipV="1">
            <a:off x="5104434" y="1692641"/>
            <a:ext cx="4763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25" name="Line 1459"/>
          <p:cNvSpPr>
            <a:spLocks noChangeShapeType="1"/>
          </p:cNvSpPr>
          <p:nvPr/>
        </p:nvSpPr>
        <p:spPr bwMode="auto">
          <a:xfrm flipH="1" flipV="1">
            <a:off x="5102846" y="1692641"/>
            <a:ext cx="3175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26" name="Line 1460"/>
          <p:cNvSpPr>
            <a:spLocks noChangeShapeType="1"/>
          </p:cNvSpPr>
          <p:nvPr/>
        </p:nvSpPr>
        <p:spPr bwMode="auto">
          <a:xfrm flipH="1" flipV="1">
            <a:off x="5107609" y="1691163"/>
            <a:ext cx="3175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27" name="Line 1461"/>
          <p:cNvSpPr>
            <a:spLocks noChangeShapeType="1"/>
          </p:cNvSpPr>
          <p:nvPr/>
        </p:nvSpPr>
        <p:spPr bwMode="auto">
          <a:xfrm flipH="1" flipV="1">
            <a:off x="5109196" y="1689687"/>
            <a:ext cx="317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28" name="Line 1462"/>
          <p:cNvSpPr>
            <a:spLocks noChangeShapeType="1"/>
          </p:cNvSpPr>
          <p:nvPr/>
        </p:nvSpPr>
        <p:spPr bwMode="auto">
          <a:xfrm flipH="1" flipV="1">
            <a:off x="5110784" y="1689687"/>
            <a:ext cx="4763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29" name="Freeform 1463"/>
          <p:cNvSpPr>
            <a:spLocks/>
          </p:cNvSpPr>
          <p:nvPr/>
        </p:nvSpPr>
        <p:spPr bwMode="auto">
          <a:xfrm>
            <a:off x="5096496" y="1700025"/>
            <a:ext cx="1588" cy="1477"/>
          </a:xfrm>
          <a:custGeom>
            <a:avLst/>
            <a:gdLst>
              <a:gd name="T0" fmla="*/ 5 w 5"/>
              <a:gd name="T1" fmla="*/ 8 h 9"/>
              <a:gd name="T2" fmla="*/ 4 w 5"/>
              <a:gd name="T3" fmla="*/ 9 h 9"/>
              <a:gd name="T4" fmla="*/ 1 w 5"/>
              <a:gd name="T5" fmla="*/ 5 h 9"/>
              <a:gd name="T6" fmla="*/ 0 w 5"/>
              <a:gd name="T7" fmla="*/ 0 h 9"/>
              <a:gd name="T8" fmla="*/ 2 w 5"/>
              <a:gd name="T9" fmla="*/ 0 h 9"/>
              <a:gd name="T10" fmla="*/ 2 w 5"/>
              <a:gd name="T11" fmla="*/ 5 h 9"/>
              <a:gd name="T12" fmla="*/ 5 w 5"/>
              <a:gd name="T13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9">
                <a:moveTo>
                  <a:pt x="5" y="8"/>
                </a:moveTo>
                <a:lnTo>
                  <a:pt x="4" y="9"/>
                </a:lnTo>
                <a:lnTo>
                  <a:pt x="1" y="5"/>
                </a:lnTo>
                <a:lnTo>
                  <a:pt x="0" y="0"/>
                </a:lnTo>
                <a:lnTo>
                  <a:pt x="2" y="0"/>
                </a:lnTo>
                <a:lnTo>
                  <a:pt x="2" y="5"/>
                </a:lnTo>
                <a:lnTo>
                  <a:pt x="5" y="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30" name="Line 1464"/>
          <p:cNvSpPr>
            <a:spLocks noChangeShapeType="1"/>
          </p:cNvSpPr>
          <p:nvPr/>
        </p:nvSpPr>
        <p:spPr bwMode="auto">
          <a:xfrm flipV="1">
            <a:off x="5096496" y="1689687"/>
            <a:ext cx="28575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31" name="Freeform 1467"/>
          <p:cNvSpPr>
            <a:spLocks/>
          </p:cNvSpPr>
          <p:nvPr/>
        </p:nvSpPr>
        <p:spPr bwMode="auto">
          <a:xfrm>
            <a:off x="4886946" y="1722179"/>
            <a:ext cx="179388" cy="159509"/>
          </a:xfrm>
          <a:custGeom>
            <a:avLst/>
            <a:gdLst>
              <a:gd name="T0" fmla="*/ 790 w 790"/>
              <a:gd name="T1" fmla="*/ 0 h 756"/>
              <a:gd name="T2" fmla="*/ 746 w 790"/>
              <a:gd name="T3" fmla="*/ 20 h 756"/>
              <a:gd name="T4" fmla="*/ 702 w 790"/>
              <a:gd name="T5" fmla="*/ 39 h 756"/>
              <a:gd name="T6" fmla="*/ 659 w 790"/>
              <a:gd name="T7" fmla="*/ 60 h 756"/>
              <a:gd name="T8" fmla="*/ 616 w 790"/>
              <a:gd name="T9" fmla="*/ 81 h 756"/>
              <a:gd name="T10" fmla="*/ 573 w 790"/>
              <a:gd name="T11" fmla="*/ 103 h 756"/>
              <a:gd name="T12" fmla="*/ 532 w 790"/>
              <a:gd name="T13" fmla="*/ 126 h 756"/>
              <a:gd name="T14" fmla="*/ 492 w 790"/>
              <a:gd name="T15" fmla="*/ 150 h 756"/>
              <a:gd name="T16" fmla="*/ 453 w 790"/>
              <a:gd name="T17" fmla="*/ 174 h 756"/>
              <a:gd name="T18" fmla="*/ 414 w 790"/>
              <a:gd name="T19" fmla="*/ 199 h 756"/>
              <a:gd name="T20" fmla="*/ 377 w 790"/>
              <a:gd name="T21" fmla="*/ 223 h 756"/>
              <a:gd name="T22" fmla="*/ 359 w 790"/>
              <a:gd name="T23" fmla="*/ 236 h 756"/>
              <a:gd name="T24" fmla="*/ 341 w 790"/>
              <a:gd name="T25" fmla="*/ 249 h 756"/>
              <a:gd name="T26" fmla="*/ 324 w 790"/>
              <a:gd name="T27" fmla="*/ 262 h 756"/>
              <a:gd name="T28" fmla="*/ 307 w 790"/>
              <a:gd name="T29" fmla="*/ 275 h 756"/>
              <a:gd name="T30" fmla="*/ 291 w 790"/>
              <a:gd name="T31" fmla="*/ 287 h 756"/>
              <a:gd name="T32" fmla="*/ 274 w 790"/>
              <a:gd name="T33" fmla="*/ 301 h 756"/>
              <a:gd name="T34" fmla="*/ 258 w 790"/>
              <a:gd name="T35" fmla="*/ 314 h 756"/>
              <a:gd name="T36" fmla="*/ 243 w 790"/>
              <a:gd name="T37" fmla="*/ 327 h 756"/>
              <a:gd name="T38" fmla="*/ 228 w 790"/>
              <a:gd name="T39" fmla="*/ 340 h 756"/>
              <a:gd name="T40" fmla="*/ 214 w 790"/>
              <a:gd name="T41" fmla="*/ 353 h 756"/>
              <a:gd name="T42" fmla="*/ 199 w 790"/>
              <a:gd name="T43" fmla="*/ 366 h 756"/>
              <a:gd name="T44" fmla="*/ 185 w 790"/>
              <a:gd name="T45" fmla="*/ 379 h 756"/>
              <a:gd name="T46" fmla="*/ 172 w 790"/>
              <a:gd name="T47" fmla="*/ 394 h 756"/>
              <a:gd name="T48" fmla="*/ 159 w 790"/>
              <a:gd name="T49" fmla="*/ 407 h 756"/>
              <a:gd name="T50" fmla="*/ 146 w 790"/>
              <a:gd name="T51" fmla="*/ 420 h 756"/>
              <a:gd name="T52" fmla="*/ 134 w 790"/>
              <a:gd name="T53" fmla="*/ 433 h 756"/>
              <a:gd name="T54" fmla="*/ 124 w 790"/>
              <a:gd name="T55" fmla="*/ 446 h 756"/>
              <a:gd name="T56" fmla="*/ 112 w 790"/>
              <a:gd name="T57" fmla="*/ 459 h 756"/>
              <a:gd name="T58" fmla="*/ 102 w 790"/>
              <a:gd name="T59" fmla="*/ 472 h 756"/>
              <a:gd name="T60" fmla="*/ 91 w 790"/>
              <a:gd name="T61" fmla="*/ 485 h 756"/>
              <a:gd name="T62" fmla="*/ 82 w 790"/>
              <a:gd name="T63" fmla="*/ 498 h 756"/>
              <a:gd name="T64" fmla="*/ 73 w 790"/>
              <a:gd name="T65" fmla="*/ 511 h 756"/>
              <a:gd name="T66" fmla="*/ 64 w 790"/>
              <a:gd name="T67" fmla="*/ 524 h 756"/>
              <a:gd name="T68" fmla="*/ 56 w 790"/>
              <a:gd name="T69" fmla="*/ 536 h 756"/>
              <a:gd name="T70" fmla="*/ 49 w 790"/>
              <a:gd name="T71" fmla="*/ 549 h 756"/>
              <a:gd name="T72" fmla="*/ 42 w 790"/>
              <a:gd name="T73" fmla="*/ 560 h 756"/>
              <a:gd name="T74" fmla="*/ 36 w 790"/>
              <a:gd name="T75" fmla="*/ 573 h 756"/>
              <a:gd name="T76" fmla="*/ 29 w 790"/>
              <a:gd name="T77" fmla="*/ 585 h 756"/>
              <a:gd name="T78" fmla="*/ 24 w 790"/>
              <a:gd name="T79" fmla="*/ 597 h 756"/>
              <a:gd name="T80" fmla="*/ 20 w 790"/>
              <a:gd name="T81" fmla="*/ 609 h 756"/>
              <a:gd name="T82" fmla="*/ 15 w 790"/>
              <a:gd name="T83" fmla="*/ 621 h 756"/>
              <a:gd name="T84" fmla="*/ 11 w 790"/>
              <a:gd name="T85" fmla="*/ 632 h 756"/>
              <a:gd name="T86" fmla="*/ 8 w 790"/>
              <a:gd name="T87" fmla="*/ 644 h 756"/>
              <a:gd name="T88" fmla="*/ 5 w 790"/>
              <a:gd name="T89" fmla="*/ 655 h 756"/>
              <a:gd name="T90" fmla="*/ 3 w 790"/>
              <a:gd name="T91" fmla="*/ 666 h 756"/>
              <a:gd name="T92" fmla="*/ 1 w 790"/>
              <a:gd name="T93" fmla="*/ 676 h 756"/>
              <a:gd name="T94" fmla="*/ 0 w 790"/>
              <a:gd name="T95" fmla="*/ 687 h 756"/>
              <a:gd name="T96" fmla="*/ 0 w 790"/>
              <a:gd name="T97" fmla="*/ 698 h 756"/>
              <a:gd name="T98" fmla="*/ 0 w 790"/>
              <a:gd name="T99" fmla="*/ 708 h 756"/>
              <a:gd name="T100" fmla="*/ 0 w 790"/>
              <a:gd name="T101" fmla="*/ 718 h 756"/>
              <a:gd name="T102" fmla="*/ 1 w 790"/>
              <a:gd name="T103" fmla="*/ 727 h 756"/>
              <a:gd name="T104" fmla="*/ 3 w 790"/>
              <a:gd name="T105" fmla="*/ 737 h 756"/>
              <a:gd name="T106" fmla="*/ 4 w 790"/>
              <a:gd name="T107" fmla="*/ 746 h 756"/>
              <a:gd name="T108" fmla="*/ 8 w 790"/>
              <a:gd name="T109" fmla="*/ 756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90" h="756">
                <a:moveTo>
                  <a:pt x="790" y="0"/>
                </a:moveTo>
                <a:lnTo>
                  <a:pt x="746" y="20"/>
                </a:lnTo>
                <a:lnTo>
                  <a:pt x="702" y="39"/>
                </a:lnTo>
                <a:lnTo>
                  <a:pt x="659" y="60"/>
                </a:lnTo>
                <a:lnTo>
                  <a:pt x="616" y="81"/>
                </a:lnTo>
                <a:lnTo>
                  <a:pt x="573" y="103"/>
                </a:lnTo>
                <a:lnTo>
                  <a:pt x="532" y="126"/>
                </a:lnTo>
                <a:lnTo>
                  <a:pt x="492" y="150"/>
                </a:lnTo>
                <a:lnTo>
                  <a:pt x="453" y="174"/>
                </a:lnTo>
                <a:lnTo>
                  <a:pt x="414" y="199"/>
                </a:lnTo>
                <a:lnTo>
                  <a:pt x="377" y="223"/>
                </a:lnTo>
                <a:lnTo>
                  <a:pt x="359" y="236"/>
                </a:lnTo>
                <a:lnTo>
                  <a:pt x="341" y="249"/>
                </a:lnTo>
                <a:lnTo>
                  <a:pt x="324" y="262"/>
                </a:lnTo>
                <a:lnTo>
                  <a:pt x="307" y="275"/>
                </a:lnTo>
                <a:lnTo>
                  <a:pt x="291" y="287"/>
                </a:lnTo>
                <a:lnTo>
                  <a:pt x="274" y="301"/>
                </a:lnTo>
                <a:lnTo>
                  <a:pt x="258" y="314"/>
                </a:lnTo>
                <a:lnTo>
                  <a:pt x="243" y="327"/>
                </a:lnTo>
                <a:lnTo>
                  <a:pt x="228" y="340"/>
                </a:lnTo>
                <a:lnTo>
                  <a:pt x="214" y="353"/>
                </a:lnTo>
                <a:lnTo>
                  <a:pt x="199" y="366"/>
                </a:lnTo>
                <a:lnTo>
                  <a:pt x="185" y="379"/>
                </a:lnTo>
                <a:lnTo>
                  <a:pt x="172" y="394"/>
                </a:lnTo>
                <a:lnTo>
                  <a:pt x="159" y="407"/>
                </a:lnTo>
                <a:lnTo>
                  <a:pt x="146" y="420"/>
                </a:lnTo>
                <a:lnTo>
                  <a:pt x="134" y="433"/>
                </a:lnTo>
                <a:lnTo>
                  <a:pt x="124" y="446"/>
                </a:lnTo>
                <a:lnTo>
                  <a:pt x="112" y="459"/>
                </a:lnTo>
                <a:lnTo>
                  <a:pt x="102" y="472"/>
                </a:lnTo>
                <a:lnTo>
                  <a:pt x="91" y="485"/>
                </a:lnTo>
                <a:lnTo>
                  <a:pt x="82" y="498"/>
                </a:lnTo>
                <a:lnTo>
                  <a:pt x="73" y="511"/>
                </a:lnTo>
                <a:lnTo>
                  <a:pt x="64" y="524"/>
                </a:lnTo>
                <a:lnTo>
                  <a:pt x="56" y="536"/>
                </a:lnTo>
                <a:lnTo>
                  <a:pt x="49" y="549"/>
                </a:lnTo>
                <a:lnTo>
                  <a:pt x="42" y="560"/>
                </a:lnTo>
                <a:lnTo>
                  <a:pt x="36" y="573"/>
                </a:lnTo>
                <a:lnTo>
                  <a:pt x="29" y="585"/>
                </a:lnTo>
                <a:lnTo>
                  <a:pt x="24" y="597"/>
                </a:lnTo>
                <a:lnTo>
                  <a:pt x="20" y="609"/>
                </a:lnTo>
                <a:lnTo>
                  <a:pt x="15" y="621"/>
                </a:lnTo>
                <a:lnTo>
                  <a:pt x="11" y="632"/>
                </a:lnTo>
                <a:lnTo>
                  <a:pt x="8" y="644"/>
                </a:lnTo>
                <a:lnTo>
                  <a:pt x="5" y="655"/>
                </a:lnTo>
                <a:lnTo>
                  <a:pt x="3" y="666"/>
                </a:lnTo>
                <a:lnTo>
                  <a:pt x="1" y="676"/>
                </a:lnTo>
                <a:lnTo>
                  <a:pt x="0" y="687"/>
                </a:lnTo>
                <a:lnTo>
                  <a:pt x="0" y="698"/>
                </a:lnTo>
                <a:lnTo>
                  <a:pt x="0" y="708"/>
                </a:lnTo>
                <a:lnTo>
                  <a:pt x="0" y="718"/>
                </a:lnTo>
                <a:lnTo>
                  <a:pt x="1" y="727"/>
                </a:lnTo>
                <a:lnTo>
                  <a:pt x="3" y="737"/>
                </a:lnTo>
                <a:lnTo>
                  <a:pt x="4" y="746"/>
                </a:lnTo>
                <a:lnTo>
                  <a:pt x="8" y="756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32" name="Freeform 1469"/>
          <p:cNvSpPr>
            <a:spLocks/>
          </p:cNvSpPr>
          <p:nvPr/>
        </p:nvSpPr>
        <p:spPr bwMode="auto">
          <a:xfrm>
            <a:off x="5096496" y="1700025"/>
            <a:ext cx="0" cy="0"/>
          </a:xfrm>
          <a:custGeom>
            <a:avLst/>
            <a:gdLst>
              <a:gd name="T0" fmla="*/ 2 w 2"/>
              <a:gd name="T1" fmla="*/ 0 w 2"/>
              <a:gd name="T2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33" name="Freeform 1470"/>
          <p:cNvSpPr>
            <a:spLocks/>
          </p:cNvSpPr>
          <p:nvPr/>
        </p:nvSpPr>
        <p:spPr bwMode="auto">
          <a:xfrm>
            <a:off x="5096496" y="1700025"/>
            <a:ext cx="0" cy="0"/>
          </a:xfrm>
          <a:custGeom>
            <a:avLst/>
            <a:gdLst>
              <a:gd name="T0" fmla="*/ 0 w 2"/>
              <a:gd name="T1" fmla="*/ 0 h 5"/>
              <a:gd name="T2" fmla="*/ 1 w 2"/>
              <a:gd name="T3" fmla="*/ 5 h 5"/>
              <a:gd name="T4" fmla="*/ 2 w 2"/>
              <a:gd name="T5" fmla="*/ 5 h 5"/>
              <a:gd name="T6" fmla="*/ 0 w 2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0" y="0"/>
                </a:moveTo>
                <a:lnTo>
                  <a:pt x="1" y="5"/>
                </a:lnTo>
                <a:lnTo>
                  <a:pt x="2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34" name="Freeform 1471"/>
          <p:cNvSpPr>
            <a:spLocks/>
          </p:cNvSpPr>
          <p:nvPr/>
        </p:nvSpPr>
        <p:spPr bwMode="auto">
          <a:xfrm>
            <a:off x="5096496" y="1700025"/>
            <a:ext cx="0" cy="0"/>
          </a:xfrm>
          <a:custGeom>
            <a:avLst/>
            <a:gdLst>
              <a:gd name="T0" fmla="*/ 0 w 2"/>
              <a:gd name="T1" fmla="*/ 0 h 5"/>
              <a:gd name="T2" fmla="*/ 2 w 2"/>
              <a:gd name="T3" fmla="*/ 0 h 5"/>
              <a:gd name="T4" fmla="*/ 2 w 2"/>
              <a:gd name="T5" fmla="*/ 5 h 5"/>
              <a:gd name="T6" fmla="*/ 0 w 2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0" y="0"/>
                </a:moveTo>
                <a:lnTo>
                  <a:pt x="2" y="0"/>
                </a:lnTo>
                <a:lnTo>
                  <a:pt x="2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35" name="Freeform 1472"/>
          <p:cNvSpPr>
            <a:spLocks/>
          </p:cNvSpPr>
          <p:nvPr/>
        </p:nvSpPr>
        <p:spPr bwMode="auto">
          <a:xfrm>
            <a:off x="5096496" y="1700025"/>
            <a:ext cx="0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36" name="Rectangle 1473"/>
          <p:cNvSpPr>
            <a:spLocks noChangeArrowheads="1"/>
          </p:cNvSpPr>
          <p:nvPr/>
        </p:nvSpPr>
        <p:spPr bwMode="auto">
          <a:xfrm>
            <a:off x="5096496" y="1700025"/>
            <a:ext cx="1588" cy="1477"/>
          </a:xfrm>
          <a:prstGeom prst="rect">
            <a:avLst/>
          </a:pr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37" name="Freeform 1474"/>
          <p:cNvSpPr>
            <a:spLocks/>
          </p:cNvSpPr>
          <p:nvPr/>
        </p:nvSpPr>
        <p:spPr bwMode="auto">
          <a:xfrm>
            <a:off x="5096496" y="1700025"/>
            <a:ext cx="1588" cy="1477"/>
          </a:xfrm>
          <a:custGeom>
            <a:avLst/>
            <a:gdLst>
              <a:gd name="T0" fmla="*/ 0 w 4"/>
              <a:gd name="T1" fmla="*/ 0 h 3"/>
              <a:gd name="T2" fmla="*/ 2 w 4"/>
              <a:gd name="T3" fmla="*/ 3 h 3"/>
              <a:gd name="T4" fmla="*/ 4 w 4"/>
              <a:gd name="T5" fmla="*/ 3 h 3"/>
              <a:gd name="T6" fmla="*/ 0 w 4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0"/>
                </a:moveTo>
                <a:lnTo>
                  <a:pt x="2" y="3"/>
                </a:lnTo>
                <a:lnTo>
                  <a:pt x="4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38" name="Freeform 1475"/>
          <p:cNvSpPr>
            <a:spLocks/>
          </p:cNvSpPr>
          <p:nvPr/>
        </p:nvSpPr>
        <p:spPr bwMode="auto">
          <a:xfrm>
            <a:off x="5096496" y="1700025"/>
            <a:ext cx="1588" cy="1477"/>
          </a:xfrm>
          <a:custGeom>
            <a:avLst/>
            <a:gdLst>
              <a:gd name="T0" fmla="*/ 0 w 4"/>
              <a:gd name="T1" fmla="*/ 0 h 3"/>
              <a:gd name="T2" fmla="*/ 1 w 4"/>
              <a:gd name="T3" fmla="*/ 0 h 3"/>
              <a:gd name="T4" fmla="*/ 4 w 4"/>
              <a:gd name="T5" fmla="*/ 3 h 3"/>
              <a:gd name="T6" fmla="*/ 0 w 4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0"/>
                </a:moveTo>
                <a:lnTo>
                  <a:pt x="1" y="0"/>
                </a:lnTo>
                <a:lnTo>
                  <a:pt x="4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39" name="Freeform 1476"/>
          <p:cNvSpPr>
            <a:spLocks/>
          </p:cNvSpPr>
          <p:nvPr/>
        </p:nvSpPr>
        <p:spPr bwMode="auto">
          <a:xfrm>
            <a:off x="5096496" y="1701502"/>
            <a:ext cx="1588" cy="0"/>
          </a:xfrm>
          <a:custGeom>
            <a:avLst/>
            <a:gdLst>
              <a:gd name="T0" fmla="*/ 0 w 2"/>
              <a:gd name="T1" fmla="*/ 0 h 1"/>
              <a:gd name="T2" fmla="*/ 2 w 2"/>
              <a:gd name="T3" fmla="*/ 0 h 1"/>
              <a:gd name="T4" fmla="*/ 1 w 2"/>
              <a:gd name="T5" fmla="*/ 1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2" y="0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40" name="Line 1477"/>
          <p:cNvSpPr>
            <a:spLocks noChangeShapeType="1"/>
          </p:cNvSpPr>
          <p:nvPr/>
        </p:nvSpPr>
        <p:spPr bwMode="auto">
          <a:xfrm>
            <a:off x="4961559" y="1445992"/>
            <a:ext cx="15875" cy="324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41" name="Oval 1478"/>
          <p:cNvSpPr>
            <a:spLocks noChangeArrowheads="1"/>
          </p:cNvSpPr>
          <p:nvPr/>
        </p:nvSpPr>
        <p:spPr bwMode="auto">
          <a:xfrm>
            <a:off x="4863134" y="1793072"/>
            <a:ext cx="1588" cy="1477"/>
          </a:xfrm>
          <a:prstGeom prst="ellips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42" name="Freeform 1479"/>
          <p:cNvSpPr>
            <a:spLocks/>
          </p:cNvSpPr>
          <p:nvPr/>
        </p:nvSpPr>
        <p:spPr bwMode="auto">
          <a:xfrm>
            <a:off x="4926634" y="1533132"/>
            <a:ext cx="60325" cy="45785"/>
          </a:xfrm>
          <a:custGeom>
            <a:avLst/>
            <a:gdLst>
              <a:gd name="T0" fmla="*/ 269 w 269"/>
              <a:gd name="T1" fmla="*/ 0 h 212"/>
              <a:gd name="T2" fmla="*/ 240 w 269"/>
              <a:gd name="T3" fmla="*/ 17 h 212"/>
              <a:gd name="T4" fmla="*/ 211 w 269"/>
              <a:gd name="T5" fmla="*/ 37 h 212"/>
              <a:gd name="T6" fmla="*/ 183 w 269"/>
              <a:gd name="T7" fmla="*/ 56 h 212"/>
              <a:gd name="T8" fmla="*/ 155 w 269"/>
              <a:gd name="T9" fmla="*/ 76 h 212"/>
              <a:gd name="T10" fmla="*/ 127 w 269"/>
              <a:gd name="T11" fmla="*/ 96 h 212"/>
              <a:gd name="T12" fmla="*/ 100 w 269"/>
              <a:gd name="T13" fmla="*/ 118 h 212"/>
              <a:gd name="T14" fmla="*/ 74 w 269"/>
              <a:gd name="T15" fmla="*/ 141 h 212"/>
              <a:gd name="T16" fmla="*/ 49 w 269"/>
              <a:gd name="T17" fmla="*/ 164 h 212"/>
              <a:gd name="T18" fmla="*/ 24 w 269"/>
              <a:gd name="T19" fmla="*/ 187 h 212"/>
              <a:gd name="T20" fmla="*/ 0 w 269"/>
              <a:gd name="T21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9" h="212">
                <a:moveTo>
                  <a:pt x="269" y="0"/>
                </a:moveTo>
                <a:lnTo>
                  <a:pt x="240" y="17"/>
                </a:lnTo>
                <a:lnTo>
                  <a:pt x="211" y="37"/>
                </a:lnTo>
                <a:lnTo>
                  <a:pt x="183" y="56"/>
                </a:lnTo>
                <a:lnTo>
                  <a:pt x="155" y="76"/>
                </a:lnTo>
                <a:lnTo>
                  <a:pt x="127" y="96"/>
                </a:lnTo>
                <a:lnTo>
                  <a:pt x="100" y="118"/>
                </a:lnTo>
                <a:lnTo>
                  <a:pt x="74" y="141"/>
                </a:lnTo>
                <a:lnTo>
                  <a:pt x="49" y="164"/>
                </a:lnTo>
                <a:lnTo>
                  <a:pt x="24" y="187"/>
                </a:lnTo>
                <a:lnTo>
                  <a:pt x="0" y="212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43" name="Line 1480"/>
          <p:cNvSpPr>
            <a:spLocks noChangeShapeType="1"/>
          </p:cNvSpPr>
          <p:nvPr/>
        </p:nvSpPr>
        <p:spPr bwMode="auto">
          <a:xfrm flipV="1">
            <a:off x="4925046" y="1580394"/>
            <a:ext cx="41275" cy="1624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44" name="Freeform 1481"/>
          <p:cNvSpPr>
            <a:spLocks/>
          </p:cNvSpPr>
          <p:nvPr/>
        </p:nvSpPr>
        <p:spPr bwMode="auto">
          <a:xfrm>
            <a:off x="4829796" y="1478485"/>
            <a:ext cx="147638" cy="132924"/>
          </a:xfrm>
          <a:custGeom>
            <a:avLst/>
            <a:gdLst>
              <a:gd name="T0" fmla="*/ 650 w 650"/>
              <a:gd name="T1" fmla="*/ 0 h 629"/>
              <a:gd name="T2" fmla="*/ 617 w 650"/>
              <a:gd name="T3" fmla="*/ 17 h 629"/>
              <a:gd name="T4" fmla="*/ 586 w 650"/>
              <a:gd name="T5" fmla="*/ 35 h 629"/>
              <a:gd name="T6" fmla="*/ 554 w 650"/>
              <a:gd name="T7" fmla="*/ 54 h 629"/>
              <a:gd name="T8" fmla="*/ 523 w 650"/>
              <a:gd name="T9" fmla="*/ 73 h 629"/>
              <a:gd name="T10" fmla="*/ 492 w 650"/>
              <a:gd name="T11" fmla="*/ 93 h 629"/>
              <a:gd name="T12" fmla="*/ 461 w 650"/>
              <a:gd name="T13" fmla="*/ 114 h 629"/>
              <a:gd name="T14" fmla="*/ 432 w 650"/>
              <a:gd name="T15" fmla="*/ 135 h 629"/>
              <a:gd name="T16" fmla="*/ 403 w 650"/>
              <a:gd name="T17" fmla="*/ 158 h 629"/>
              <a:gd name="T18" fmla="*/ 374 w 650"/>
              <a:gd name="T19" fmla="*/ 181 h 629"/>
              <a:gd name="T20" fmla="*/ 345 w 650"/>
              <a:gd name="T21" fmla="*/ 204 h 629"/>
              <a:gd name="T22" fmla="*/ 318 w 650"/>
              <a:gd name="T23" fmla="*/ 228 h 629"/>
              <a:gd name="T24" fmla="*/ 291 w 650"/>
              <a:gd name="T25" fmla="*/ 253 h 629"/>
              <a:gd name="T26" fmla="*/ 265 w 650"/>
              <a:gd name="T27" fmla="*/ 279 h 629"/>
              <a:gd name="T28" fmla="*/ 239 w 650"/>
              <a:gd name="T29" fmla="*/ 305 h 629"/>
              <a:gd name="T30" fmla="*/ 214 w 650"/>
              <a:gd name="T31" fmla="*/ 332 h 629"/>
              <a:gd name="T32" fmla="*/ 189 w 650"/>
              <a:gd name="T33" fmla="*/ 359 h 629"/>
              <a:gd name="T34" fmla="*/ 166 w 650"/>
              <a:gd name="T35" fmla="*/ 388 h 629"/>
              <a:gd name="T36" fmla="*/ 143 w 650"/>
              <a:gd name="T37" fmla="*/ 416 h 629"/>
              <a:gd name="T38" fmla="*/ 120 w 650"/>
              <a:gd name="T39" fmla="*/ 445 h 629"/>
              <a:gd name="T40" fmla="*/ 98 w 650"/>
              <a:gd name="T41" fmla="*/ 474 h 629"/>
              <a:gd name="T42" fmla="*/ 77 w 650"/>
              <a:gd name="T43" fmla="*/ 505 h 629"/>
              <a:gd name="T44" fmla="*/ 56 w 650"/>
              <a:gd name="T45" fmla="*/ 535 h 629"/>
              <a:gd name="T46" fmla="*/ 37 w 650"/>
              <a:gd name="T47" fmla="*/ 565 h 629"/>
              <a:gd name="T48" fmla="*/ 18 w 650"/>
              <a:gd name="T49" fmla="*/ 598 h 629"/>
              <a:gd name="T50" fmla="*/ 0 w 650"/>
              <a:gd name="T51" fmla="*/ 629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50" h="629">
                <a:moveTo>
                  <a:pt x="650" y="0"/>
                </a:moveTo>
                <a:lnTo>
                  <a:pt x="617" y="17"/>
                </a:lnTo>
                <a:lnTo>
                  <a:pt x="586" y="35"/>
                </a:lnTo>
                <a:lnTo>
                  <a:pt x="554" y="54"/>
                </a:lnTo>
                <a:lnTo>
                  <a:pt x="523" y="73"/>
                </a:lnTo>
                <a:lnTo>
                  <a:pt x="492" y="93"/>
                </a:lnTo>
                <a:lnTo>
                  <a:pt x="461" y="114"/>
                </a:lnTo>
                <a:lnTo>
                  <a:pt x="432" y="135"/>
                </a:lnTo>
                <a:lnTo>
                  <a:pt x="403" y="158"/>
                </a:lnTo>
                <a:lnTo>
                  <a:pt x="374" y="181"/>
                </a:lnTo>
                <a:lnTo>
                  <a:pt x="345" y="204"/>
                </a:lnTo>
                <a:lnTo>
                  <a:pt x="318" y="228"/>
                </a:lnTo>
                <a:lnTo>
                  <a:pt x="291" y="253"/>
                </a:lnTo>
                <a:lnTo>
                  <a:pt x="265" y="279"/>
                </a:lnTo>
                <a:lnTo>
                  <a:pt x="239" y="305"/>
                </a:lnTo>
                <a:lnTo>
                  <a:pt x="214" y="332"/>
                </a:lnTo>
                <a:lnTo>
                  <a:pt x="189" y="359"/>
                </a:lnTo>
                <a:lnTo>
                  <a:pt x="166" y="388"/>
                </a:lnTo>
                <a:lnTo>
                  <a:pt x="143" y="416"/>
                </a:lnTo>
                <a:lnTo>
                  <a:pt x="120" y="445"/>
                </a:lnTo>
                <a:lnTo>
                  <a:pt x="98" y="474"/>
                </a:lnTo>
                <a:lnTo>
                  <a:pt x="77" y="505"/>
                </a:lnTo>
                <a:lnTo>
                  <a:pt x="56" y="535"/>
                </a:lnTo>
                <a:lnTo>
                  <a:pt x="37" y="565"/>
                </a:lnTo>
                <a:lnTo>
                  <a:pt x="18" y="598"/>
                </a:lnTo>
                <a:lnTo>
                  <a:pt x="0" y="629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45" name="Line 1482"/>
          <p:cNvSpPr>
            <a:spLocks noChangeShapeType="1"/>
          </p:cNvSpPr>
          <p:nvPr/>
        </p:nvSpPr>
        <p:spPr bwMode="auto">
          <a:xfrm flipV="1">
            <a:off x="5059984" y="1494731"/>
            <a:ext cx="19050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46" name="Line 1483"/>
          <p:cNvSpPr>
            <a:spLocks noChangeShapeType="1"/>
          </p:cNvSpPr>
          <p:nvPr/>
        </p:nvSpPr>
        <p:spPr bwMode="auto">
          <a:xfrm>
            <a:off x="5193334" y="1484392"/>
            <a:ext cx="26988" cy="295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47" name="Line 1484"/>
          <p:cNvSpPr>
            <a:spLocks noChangeShapeType="1"/>
          </p:cNvSpPr>
          <p:nvPr/>
        </p:nvSpPr>
        <p:spPr bwMode="auto">
          <a:xfrm flipH="1" flipV="1">
            <a:off x="5225084" y="1522793"/>
            <a:ext cx="42863" cy="900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48" name="Freeform 1485"/>
          <p:cNvSpPr>
            <a:spLocks/>
          </p:cNvSpPr>
          <p:nvPr/>
        </p:nvSpPr>
        <p:spPr bwMode="auto">
          <a:xfrm>
            <a:off x="5104434" y="1419407"/>
            <a:ext cx="76200" cy="53170"/>
          </a:xfrm>
          <a:custGeom>
            <a:avLst/>
            <a:gdLst>
              <a:gd name="T0" fmla="*/ 335 w 335"/>
              <a:gd name="T1" fmla="*/ 248 h 248"/>
              <a:gd name="T2" fmla="*/ 326 w 335"/>
              <a:gd name="T3" fmla="*/ 237 h 248"/>
              <a:gd name="T4" fmla="*/ 316 w 335"/>
              <a:gd name="T5" fmla="*/ 226 h 248"/>
              <a:gd name="T6" fmla="*/ 305 w 335"/>
              <a:gd name="T7" fmla="*/ 215 h 248"/>
              <a:gd name="T8" fmla="*/ 295 w 335"/>
              <a:gd name="T9" fmla="*/ 204 h 248"/>
              <a:gd name="T10" fmla="*/ 284 w 335"/>
              <a:gd name="T11" fmla="*/ 193 h 248"/>
              <a:gd name="T12" fmla="*/ 273 w 335"/>
              <a:gd name="T13" fmla="*/ 182 h 248"/>
              <a:gd name="T14" fmla="*/ 263 w 335"/>
              <a:gd name="T15" fmla="*/ 171 h 248"/>
              <a:gd name="T16" fmla="*/ 252 w 335"/>
              <a:gd name="T17" fmla="*/ 162 h 248"/>
              <a:gd name="T18" fmla="*/ 241 w 335"/>
              <a:gd name="T19" fmla="*/ 152 h 248"/>
              <a:gd name="T20" fmla="*/ 229 w 335"/>
              <a:gd name="T21" fmla="*/ 142 h 248"/>
              <a:gd name="T22" fmla="*/ 218 w 335"/>
              <a:gd name="T23" fmla="*/ 132 h 248"/>
              <a:gd name="T24" fmla="*/ 206 w 335"/>
              <a:gd name="T25" fmla="*/ 123 h 248"/>
              <a:gd name="T26" fmla="*/ 194 w 335"/>
              <a:gd name="T27" fmla="*/ 113 h 248"/>
              <a:gd name="T28" fmla="*/ 182 w 335"/>
              <a:gd name="T29" fmla="*/ 104 h 248"/>
              <a:gd name="T30" fmla="*/ 171 w 335"/>
              <a:gd name="T31" fmla="*/ 95 h 248"/>
              <a:gd name="T32" fmla="*/ 158 w 335"/>
              <a:gd name="T33" fmla="*/ 87 h 248"/>
              <a:gd name="T34" fmla="*/ 146 w 335"/>
              <a:gd name="T35" fmla="*/ 78 h 248"/>
              <a:gd name="T36" fmla="*/ 133 w 335"/>
              <a:gd name="T37" fmla="*/ 69 h 248"/>
              <a:gd name="T38" fmla="*/ 121 w 335"/>
              <a:gd name="T39" fmla="*/ 62 h 248"/>
              <a:gd name="T40" fmla="*/ 108 w 335"/>
              <a:gd name="T41" fmla="*/ 54 h 248"/>
              <a:gd name="T42" fmla="*/ 95 w 335"/>
              <a:gd name="T43" fmla="*/ 47 h 248"/>
              <a:gd name="T44" fmla="*/ 82 w 335"/>
              <a:gd name="T45" fmla="*/ 39 h 248"/>
              <a:gd name="T46" fmla="*/ 68 w 335"/>
              <a:gd name="T47" fmla="*/ 32 h 248"/>
              <a:gd name="T48" fmla="*/ 55 w 335"/>
              <a:gd name="T49" fmla="*/ 25 h 248"/>
              <a:gd name="T50" fmla="*/ 42 w 335"/>
              <a:gd name="T51" fmla="*/ 19 h 248"/>
              <a:gd name="T52" fmla="*/ 27 w 335"/>
              <a:gd name="T53" fmla="*/ 12 h 248"/>
              <a:gd name="T54" fmla="*/ 13 w 335"/>
              <a:gd name="T55" fmla="*/ 6 h 248"/>
              <a:gd name="T56" fmla="*/ 0 w 335"/>
              <a:gd name="T57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5" h="248">
                <a:moveTo>
                  <a:pt x="335" y="248"/>
                </a:moveTo>
                <a:lnTo>
                  <a:pt x="326" y="237"/>
                </a:lnTo>
                <a:lnTo>
                  <a:pt x="316" y="226"/>
                </a:lnTo>
                <a:lnTo>
                  <a:pt x="305" y="215"/>
                </a:lnTo>
                <a:lnTo>
                  <a:pt x="295" y="204"/>
                </a:lnTo>
                <a:lnTo>
                  <a:pt x="284" y="193"/>
                </a:lnTo>
                <a:lnTo>
                  <a:pt x="273" y="182"/>
                </a:lnTo>
                <a:lnTo>
                  <a:pt x="263" y="171"/>
                </a:lnTo>
                <a:lnTo>
                  <a:pt x="252" y="162"/>
                </a:lnTo>
                <a:lnTo>
                  <a:pt x="241" y="152"/>
                </a:lnTo>
                <a:lnTo>
                  <a:pt x="229" y="142"/>
                </a:lnTo>
                <a:lnTo>
                  <a:pt x="218" y="132"/>
                </a:lnTo>
                <a:lnTo>
                  <a:pt x="206" y="123"/>
                </a:lnTo>
                <a:lnTo>
                  <a:pt x="194" y="113"/>
                </a:lnTo>
                <a:lnTo>
                  <a:pt x="182" y="104"/>
                </a:lnTo>
                <a:lnTo>
                  <a:pt x="171" y="95"/>
                </a:lnTo>
                <a:lnTo>
                  <a:pt x="158" y="87"/>
                </a:lnTo>
                <a:lnTo>
                  <a:pt x="146" y="78"/>
                </a:lnTo>
                <a:lnTo>
                  <a:pt x="133" y="69"/>
                </a:lnTo>
                <a:lnTo>
                  <a:pt x="121" y="62"/>
                </a:lnTo>
                <a:lnTo>
                  <a:pt x="108" y="54"/>
                </a:lnTo>
                <a:lnTo>
                  <a:pt x="95" y="47"/>
                </a:lnTo>
                <a:lnTo>
                  <a:pt x="82" y="39"/>
                </a:lnTo>
                <a:lnTo>
                  <a:pt x="68" y="32"/>
                </a:lnTo>
                <a:lnTo>
                  <a:pt x="55" y="25"/>
                </a:lnTo>
                <a:lnTo>
                  <a:pt x="42" y="19"/>
                </a:lnTo>
                <a:lnTo>
                  <a:pt x="27" y="12"/>
                </a:lnTo>
                <a:lnTo>
                  <a:pt x="13" y="6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49" name="Line 1486"/>
          <p:cNvSpPr>
            <a:spLocks noChangeShapeType="1"/>
          </p:cNvSpPr>
          <p:nvPr/>
        </p:nvSpPr>
        <p:spPr bwMode="auto">
          <a:xfrm flipH="1" flipV="1">
            <a:off x="5180634" y="1472577"/>
            <a:ext cx="12700" cy="1181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50" name="Freeform 1487"/>
          <p:cNvSpPr>
            <a:spLocks/>
          </p:cNvSpPr>
          <p:nvPr/>
        </p:nvSpPr>
        <p:spPr bwMode="auto">
          <a:xfrm>
            <a:off x="5220321" y="1513931"/>
            <a:ext cx="4763" cy="8862"/>
          </a:xfrm>
          <a:custGeom>
            <a:avLst/>
            <a:gdLst>
              <a:gd name="T0" fmla="*/ 24 w 24"/>
              <a:gd name="T1" fmla="*/ 42 h 42"/>
              <a:gd name="T2" fmla="*/ 17 w 24"/>
              <a:gd name="T3" fmla="*/ 28 h 42"/>
              <a:gd name="T4" fmla="*/ 9 w 24"/>
              <a:gd name="T5" fmla="*/ 13 h 42"/>
              <a:gd name="T6" fmla="*/ 0 w 24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42">
                <a:moveTo>
                  <a:pt x="24" y="42"/>
                </a:moveTo>
                <a:lnTo>
                  <a:pt x="17" y="28"/>
                </a:lnTo>
                <a:lnTo>
                  <a:pt x="9" y="13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51" name="Freeform 1488"/>
          <p:cNvSpPr>
            <a:spLocks/>
          </p:cNvSpPr>
          <p:nvPr/>
        </p:nvSpPr>
        <p:spPr bwMode="auto">
          <a:xfrm>
            <a:off x="4786934" y="1611409"/>
            <a:ext cx="42863" cy="208248"/>
          </a:xfrm>
          <a:custGeom>
            <a:avLst/>
            <a:gdLst>
              <a:gd name="T0" fmla="*/ 193 w 193"/>
              <a:gd name="T1" fmla="*/ 0 h 991"/>
              <a:gd name="T2" fmla="*/ 175 w 193"/>
              <a:gd name="T3" fmla="*/ 34 h 991"/>
              <a:gd name="T4" fmla="*/ 158 w 193"/>
              <a:gd name="T5" fmla="*/ 67 h 991"/>
              <a:gd name="T6" fmla="*/ 142 w 193"/>
              <a:gd name="T7" fmla="*/ 102 h 991"/>
              <a:gd name="T8" fmla="*/ 125 w 193"/>
              <a:gd name="T9" fmla="*/ 137 h 991"/>
              <a:gd name="T10" fmla="*/ 111 w 193"/>
              <a:gd name="T11" fmla="*/ 171 h 991"/>
              <a:gd name="T12" fmla="*/ 97 w 193"/>
              <a:gd name="T13" fmla="*/ 207 h 991"/>
              <a:gd name="T14" fmla="*/ 84 w 193"/>
              <a:gd name="T15" fmla="*/ 243 h 991"/>
              <a:gd name="T16" fmla="*/ 72 w 193"/>
              <a:gd name="T17" fmla="*/ 279 h 991"/>
              <a:gd name="T18" fmla="*/ 62 w 193"/>
              <a:gd name="T19" fmla="*/ 315 h 991"/>
              <a:gd name="T20" fmla="*/ 52 w 193"/>
              <a:gd name="T21" fmla="*/ 351 h 991"/>
              <a:gd name="T22" fmla="*/ 42 w 193"/>
              <a:gd name="T23" fmla="*/ 388 h 991"/>
              <a:gd name="T24" fmla="*/ 33 w 193"/>
              <a:gd name="T25" fmla="*/ 425 h 991"/>
              <a:gd name="T26" fmla="*/ 26 w 193"/>
              <a:gd name="T27" fmla="*/ 462 h 991"/>
              <a:gd name="T28" fmla="*/ 19 w 193"/>
              <a:gd name="T29" fmla="*/ 500 h 991"/>
              <a:gd name="T30" fmla="*/ 14 w 193"/>
              <a:gd name="T31" fmla="*/ 538 h 991"/>
              <a:gd name="T32" fmla="*/ 10 w 193"/>
              <a:gd name="T33" fmla="*/ 575 h 991"/>
              <a:gd name="T34" fmla="*/ 5 w 193"/>
              <a:gd name="T35" fmla="*/ 613 h 991"/>
              <a:gd name="T36" fmla="*/ 3 w 193"/>
              <a:gd name="T37" fmla="*/ 650 h 991"/>
              <a:gd name="T38" fmla="*/ 1 w 193"/>
              <a:gd name="T39" fmla="*/ 688 h 991"/>
              <a:gd name="T40" fmla="*/ 0 w 193"/>
              <a:gd name="T41" fmla="*/ 726 h 991"/>
              <a:gd name="T42" fmla="*/ 0 w 193"/>
              <a:gd name="T43" fmla="*/ 764 h 991"/>
              <a:gd name="T44" fmla="*/ 0 w 193"/>
              <a:gd name="T45" fmla="*/ 802 h 991"/>
              <a:gd name="T46" fmla="*/ 2 w 193"/>
              <a:gd name="T47" fmla="*/ 840 h 991"/>
              <a:gd name="T48" fmla="*/ 5 w 193"/>
              <a:gd name="T49" fmla="*/ 878 h 991"/>
              <a:gd name="T50" fmla="*/ 8 w 193"/>
              <a:gd name="T51" fmla="*/ 916 h 991"/>
              <a:gd name="T52" fmla="*/ 13 w 193"/>
              <a:gd name="T53" fmla="*/ 954 h 991"/>
              <a:gd name="T54" fmla="*/ 18 w 193"/>
              <a:gd name="T55" fmla="*/ 991 h 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3" h="991">
                <a:moveTo>
                  <a:pt x="193" y="0"/>
                </a:moveTo>
                <a:lnTo>
                  <a:pt x="175" y="34"/>
                </a:lnTo>
                <a:lnTo>
                  <a:pt x="158" y="67"/>
                </a:lnTo>
                <a:lnTo>
                  <a:pt x="142" y="102"/>
                </a:lnTo>
                <a:lnTo>
                  <a:pt x="125" y="137"/>
                </a:lnTo>
                <a:lnTo>
                  <a:pt x="111" y="171"/>
                </a:lnTo>
                <a:lnTo>
                  <a:pt x="97" y="207"/>
                </a:lnTo>
                <a:lnTo>
                  <a:pt x="84" y="243"/>
                </a:lnTo>
                <a:lnTo>
                  <a:pt x="72" y="279"/>
                </a:lnTo>
                <a:lnTo>
                  <a:pt x="62" y="315"/>
                </a:lnTo>
                <a:lnTo>
                  <a:pt x="52" y="351"/>
                </a:lnTo>
                <a:lnTo>
                  <a:pt x="42" y="388"/>
                </a:lnTo>
                <a:lnTo>
                  <a:pt x="33" y="425"/>
                </a:lnTo>
                <a:lnTo>
                  <a:pt x="26" y="462"/>
                </a:lnTo>
                <a:lnTo>
                  <a:pt x="19" y="500"/>
                </a:lnTo>
                <a:lnTo>
                  <a:pt x="14" y="538"/>
                </a:lnTo>
                <a:lnTo>
                  <a:pt x="10" y="575"/>
                </a:lnTo>
                <a:lnTo>
                  <a:pt x="5" y="613"/>
                </a:lnTo>
                <a:lnTo>
                  <a:pt x="3" y="650"/>
                </a:lnTo>
                <a:lnTo>
                  <a:pt x="1" y="688"/>
                </a:lnTo>
                <a:lnTo>
                  <a:pt x="0" y="726"/>
                </a:lnTo>
                <a:lnTo>
                  <a:pt x="0" y="764"/>
                </a:lnTo>
                <a:lnTo>
                  <a:pt x="0" y="802"/>
                </a:lnTo>
                <a:lnTo>
                  <a:pt x="2" y="840"/>
                </a:lnTo>
                <a:lnTo>
                  <a:pt x="5" y="878"/>
                </a:lnTo>
                <a:lnTo>
                  <a:pt x="8" y="916"/>
                </a:lnTo>
                <a:lnTo>
                  <a:pt x="13" y="954"/>
                </a:lnTo>
                <a:lnTo>
                  <a:pt x="18" y="991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52" name="Line 1489"/>
          <p:cNvSpPr>
            <a:spLocks noChangeShapeType="1"/>
          </p:cNvSpPr>
          <p:nvPr/>
        </p:nvSpPr>
        <p:spPr bwMode="auto">
          <a:xfrm>
            <a:off x="4861546" y="1683779"/>
            <a:ext cx="33338" cy="6941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53" name="Line 1490"/>
          <p:cNvSpPr>
            <a:spLocks noChangeShapeType="1"/>
          </p:cNvSpPr>
          <p:nvPr/>
        </p:nvSpPr>
        <p:spPr bwMode="auto">
          <a:xfrm flipH="1" flipV="1">
            <a:off x="4891709" y="1645379"/>
            <a:ext cx="9525" cy="221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54" name="Line 1491"/>
          <p:cNvSpPr>
            <a:spLocks noChangeShapeType="1"/>
          </p:cNvSpPr>
          <p:nvPr/>
        </p:nvSpPr>
        <p:spPr bwMode="auto">
          <a:xfrm flipH="1" flipV="1">
            <a:off x="4923459" y="1592209"/>
            <a:ext cx="1588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55" name="Line 1492"/>
          <p:cNvSpPr>
            <a:spLocks noChangeShapeType="1"/>
          </p:cNvSpPr>
          <p:nvPr/>
        </p:nvSpPr>
        <p:spPr bwMode="auto">
          <a:xfrm flipH="1">
            <a:off x="4861546" y="1667532"/>
            <a:ext cx="39688" cy="1624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56" name="Line 1493"/>
          <p:cNvSpPr>
            <a:spLocks noChangeShapeType="1"/>
          </p:cNvSpPr>
          <p:nvPr/>
        </p:nvSpPr>
        <p:spPr bwMode="auto">
          <a:xfrm flipH="1" flipV="1">
            <a:off x="4967909" y="1558239"/>
            <a:ext cx="65088" cy="13735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57" name="Line 1494"/>
          <p:cNvSpPr>
            <a:spLocks noChangeShapeType="1"/>
          </p:cNvSpPr>
          <p:nvPr/>
        </p:nvSpPr>
        <p:spPr bwMode="auto">
          <a:xfrm flipV="1">
            <a:off x="5055221" y="1506547"/>
            <a:ext cx="41275" cy="1624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58" name="Line 1495"/>
          <p:cNvSpPr>
            <a:spLocks noChangeShapeType="1"/>
          </p:cNvSpPr>
          <p:nvPr/>
        </p:nvSpPr>
        <p:spPr bwMode="auto">
          <a:xfrm flipH="1" flipV="1">
            <a:off x="5006009" y="1539039"/>
            <a:ext cx="1588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59" name="Line 1496"/>
          <p:cNvSpPr>
            <a:spLocks noChangeShapeType="1"/>
          </p:cNvSpPr>
          <p:nvPr/>
        </p:nvSpPr>
        <p:spPr bwMode="auto">
          <a:xfrm flipV="1">
            <a:off x="4967909" y="1541993"/>
            <a:ext cx="39688" cy="1624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60" name="Line 1497"/>
          <p:cNvSpPr>
            <a:spLocks noChangeShapeType="1"/>
          </p:cNvSpPr>
          <p:nvPr/>
        </p:nvSpPr>
        <p:spPr bwMode="auto">
          <a:xfrm flipH="1" flipV="1">
            <a:off x="5121896" y="1536086"/>
            <a:ext cx="49213" cy="103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61" name="Line 1498"/>
          <p:cNvSpPr>
            <a:spLocks noChangeShapeType="1"/>
          </p:cNvSpPr>
          <p:nvPr/>
        </p:nvSpPr>
        <p:spPr bwMode="auto">
          <a:xfrm flipH="1" flipV="1">
            <a:off x="5053634" y="1518362"/>
            <a:ext cx="1588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62" name="Line 1499"/>
          <p:cNvSpPr>
            <a:spLocks noChangeShapeType="1"/>
          </p:cNvSpPr>
          <p:nvPr/>
        </p:nvSpPr>
        <p:spPr bwMode="auto">
          <a:xfrm>
            <a:off x="5096496" y="1506547"/>
            <a:ext cx="65088" cy="13735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63" name="Freeform 1500"/>
          <p:cNvSpPr>
            <a:spLocks/>
          </p:cNvSpPr>
          <p:nvPr/>
        </p:nvSpPr>
        <p:spPr bwMode="auto">
          <a:xfrm>
            <a:off x="4986959" y="1531654"/>
            <a:ext cx="19050" cy="7385"/>
          </a:xfrm>
          <a:custGeom>
            <a:avLst/>
            <a:gdLst>
              <a:gd name="T0" fmla="*/ 83 w 83"/>
              <a:gd name="T1" fmla="*/ 34 h 34"/>
              <a:gd name="T2" fmla="*/ 80 w 83"/>
              <a:gd name="T3" fmla="*/ 29 h 34"/>
              <a:gd name="T4" fmla="*/ 75 w 83"/>
              <a:gd name="T5" fmla="*/ 22 h 34"/>
              <a:gd name="T6" fmla="*/ 71 w 83"/>
              <a:gd name="T7" fmla="*/ 17 h 34"/>
              <a:gd name="T8" fmla="*/ 65 w 83"/>
              <a:gd name="T9" fmla="*/ 12 h 34"/>
              <a:gd name="T10" fmla="*/ 60 w 83"/>
              <a:gd name="T11" fmla="*/ 8 h 34"/>
              <a:gd name="T12" fmla="*/ 54 w 83"/>
              <a:gd name="T13" fmla="*/ 5 h 34"/>
              <a:gd name="T14" fmla="*/ 47 w 83"/>
              <a:gd name="T15" fmla="*/ 3 h 34"/>
              <a:gd name="T16" fmla="*/ 41 w 83"/>
              <a:gd name="T17" fmla="*/ 0 h 34"/>
              <a:gd name="T18" fmla="*/ 34 w 83"/>
              <a:gd name="T19" fmla="*/ 0 h 34"/>
              <a:gd name="T20" fmla="*/ 26 w 83"/>
              <a:gd name="T21" fmla="*/ 0 h 34"/>
              <a:gd name="T22" fmla="*/ 20 w 83"/>
              <a:gd name="T23" fmla="*/ 0 h 34"/>
              <a:gd name="T24" fmla="*/ 13 w 83"/>
              <a:gd name="T25" fmla="*/ 3 h 34"/>
              <a:gd name="T26" fmla="*/ 7 w 83"/>
              <a:gd name="T27" fmla="*/ 5 h 34"/>
              <a:gd name="T28" fmla="*/ 0 w 83"/>
              <a:gd name="T29" fmla="*/ 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3" h="34">
                <a:moveTo>
                  <a:pt x="83" y="34"/>
                </a:moveTo>
                <a:lnTo>
                  <a:pt x="80" y="29"/>
                </a:lnTo>
                <a:lnTo>
                  <a:pt x="75" y="22"/>
                </a:lnTo>
                <a:lnTo>
                  <a:pt x="71" y="17"/>
                </a:lnTo>
                <a:lnTo>
                  <a:pt x="65" y="12"/>
                </a:lnTo>
                <a:lnTo>
                  <a:pt x="60" y="8"/>
                </a:lnTo>
                <a:lnTo>
                  <a:pt x="54" y="5"/>
                </a:lnTo>
                <a:lnTo>
                  <a:pt x="47" y="3"/>
                </a:lnTo>
                <a:lnTo>
                  <a:pt x="41" y="0"/>
                </a:lnTo>
                <a:lnTo>
                  <a:pt x="34" y="0"/>
                </a:lnTo>
                <a:lnTo>
                  <a:pt x="26" y="0"/>
                </a:lnTo>
                <a:lnTo>
                  <a:pt x="20" y="0"/>
                </a:lnTo>
                <a:lnTo>
                  <a:pt x="13" y="3"/>
                </a:lnTo>
                <a:lnTo>
                  <a:pt x="7" y="5"/>
                </a:lnTo>
                <a:lnTo>
                  <a:pt x="0" y="8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64" name="Line 1501"/>
          <p:cNvSpPr>
            <a:spLocks noChangeShapeType="1"/>
          </p:cNvSpPr>
          <p:nvPr/>
        </p:nvSpPr>
        <p:spPr bwMode="auto">
          <a:xfrm flipV="1">
            <a:off x="5121896" y="1519839"/>
            <a:ext cx="39688" cy="1624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65" name="Freeform 1502"/>
          <p:cNvSpPr>
            <a:spLocks/>
          </p:cNvSpPr>
          <p:nvPr/>
        </p:nvSpPr>
        <p:spPr bwMode="auto">
          <a:xfrm>
            <a:off x="5052046" y="1502116"/>
            <a:ext cx="7938" cy="16247"/>
          </a:xfrm>
          <a:custGeom>
            <a:avLst/>
            <a:gdLst>
              <a:gd name="T0" fmla="*/ 34 w 34"/>
              <a:gd name="T1" fmla="*/ 0 h 77"/>
              <a:gd name="T2" fmla="*/ 29 w 34"/>
              <a:gd name="T3" fmla="*/ 3 h 77"/>
              <a:gd name="T4" fmla="*/ 22 w 34"/>
              <a:gd name="T5" fmla="*/ 8 h 77"/>
              <a:gd name="T6" fmla="*/ 17 w 34"/>
              <a:gd name="T7" fmla="*/ 12 h 77"/>
              <a:gd name="T8" fmla="*/ 13 w 34"/>
              <a:gd name="T9" fmla="*/ 18 h 77"/>
              <a:gd name="T10" fmla="*/ 8 w 34"/>
              <a:gd name="T11" fmla="*/ 23 h 77"/>
              <a:gd name="T12" fmla="*/ 5 w 34"/>
              <a:gd name="T13" fmla="*/ 29 h 77"/>
              <a:gd name="T14" fmla="*/ 3 w 34"/>
              <a:gd name="T15" fmla="*/ 36 h 77"/>
              <a:gd name="T16" fmla="*/ 1 w 34"/>
              <a:gd name="T17" fmla="*/ 42 h 77"/>
              <a:gd name="T18" fmla="*/ 0 w 34"/>
              <a:gd name="T19" fmla="*/ 50 h 77"/>
              <a:gd name="T20" fmla="*/ 0 w 34"/>
              <a:gd name="T21" fmla="*/ 57 h 77"/>
              <a:gd name="T22" fmla="*/ 1 w 34"/>
              <a:gd name="T23" fmla="*/ 64 h 77"/>
              <a:gd name="T24" fmla="*/ 3 w 34"/>
              <a:gd name="T25" fmla="*/ 71 h 77"/>
              <a:gd name="T26" fmla="*/ 5 w 34"/>
              <a:gd name="T27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" h="77">
                <a:moveTo>
                  <a:pt x="34" y="0"/>
                </a:moveTo>
                <a:lnTo>
                  <a:pt x="29" y="3"/>
                </a:lnTo>
                <a:lnTo>
                  <a:pt x="22" y="8"/>
                </a:lnTo>
                <a:lnTo>
                  <a:pt x="17" y="12"/>
                </a:lnTo>
                <a:lnTo>
                  <a:pt x="13" y="18"/>
                </a:lnTo>
                <a:lnTo>
                  <a:pt x="8" y="23"/>
                </a:lnTo>
                <a:lnTo>
                  <a:pt x="5" y="29"/>
                </a:lnTo>
                <a:lnTo>
                  <a:pt x="3" y="36"/>
                </a:lnTo>
                <a:lnTo>
                  <a:pt x="1" y="42"/>
                </a:lnTo>
                <a:lnTo>
                  <a:pt x="0" y="50"/>
                </a:lnTo>
                <a:lnTo>
                  <a:pt x="0" y="57"/>
                </a:lnTo>
                <a:lnTo>
                  <a:pt x="1" y="64"/>
                </a:lnTo>
                <a:lnTo>
                  <a:pt x="3" y="71"/>
                </a:lnTo>
                <a:lnTo>
                  <a:pt x="5" y="77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66" name="Freeform 1503"/>
          <p:cNvSpPr>
            <a:spLocks/>
          </p:cNvSpPr>
          <p:nvPr/>
        </p:nvSpPr>
        <p:spPr bwMode="auto">
          <a:xfrm>
            <a:off x="4921871" y="1578916"/>
            <a:ext cx="4763" cy="13293"/>
          </a:xfrm>
          <a:custGeom>
            <a:avLst/>
            <a:gdLst>
              <a:gd name="T0" fmla="*/ 17 w 17"/>
              <a:gd name="T1" fmla="*/ 0 h 63"/>
              <a:gd name="T2" fmla="*/ 12 w 17"/>
              <a:gd name="T3" fmla="*/ 5 h 63"/>
              <a:gd name="T4" fmla="*/ 8 w 17"/>
              <a:gd name="T5" fmla="*/ 11 h 63"/>
              <a:gd name="T6" fmla="*/ 6 w 17"/>
              <a:gd name="T7" fmla="*/ 17 h 63"/>
              <a:gd name="T8" fmla="*/ 2 w 17"/>
              <a:gd name="T9" fmla="*/ 23 h 63"/>
              <a:gd name="T10" fmla="*/ 1 w 17"/>
              <a:gd name="T11" fmla="*/ 30 h 63"/>
              <a:gd name="T12" fmla="*/ 0 w 17"/>
              <a:gd name="T13" fmla="*/ 37 h 63"/>
              <a:gd name="T14" fmla="*/ 0 w 17"/>
              <a:gd name="T15" fmla="*/ 44 h 63"/>
              <a:gd name="T16" fmla="*/ 1 w 17"/>
              <a:gd name="T17" fmla="*/ 50 h 63"/>
              <a:gd name="T18" fmla="*/ 2 w 17"/>
              <a:gd name="T19" fmla="*/ 57 h 63"/>
              <a:gd name="T20" fmla="*/ 5 w 17"/>
              <a:gd name="T21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" h="63">
                <a:moveTo>
                  <a:pt x="17" y="0"/>
                </a:moveTo>
                <a:lnTo>
                  <a:pt x="12" y="5"/>
                </a:lnTo>
                <a:lnTo>
                  <a:pt x="8" y="11"/>
                </a:lnTo>
                <a:lnTo>
                  <a:pt x="6" y="17"/>
                </a:lnTo>
                <a:lnTo>
                  <a:pt x="2" y="23"/>
                </a:lnTo>
                <a:lnTo>
                  <a:pt x="1" y="30"/>
                </a:lnTo>
                <a:lnTo>
                  <a:pt x="0" y="37"/>
                </a:lnTo>
                <a:lnTo>
                  <a:pt x="0" y="44"/>
                </a:lnTo>
                <a:lnTo>
                  <a:pt x="1" y="50"/>
                </a:lnTo>
                <a:lnTo>
                  <a:pt x="2" y="57"/>
                </a:lnTo>
                <a:lnTo>
                  <a:pt x="5" y="63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67" name="Line 1504"/>
          <p:cNvSpPr>
            <a:spLocks noChangeShapeType="1"/>
          </p:cNvSpPr>
          <p:nvPr/>
        </p:nvSpPr>
        <p:spPr bwMode="auto">
          <a:xfrm flipH="1" flipV="1">
            <a:off x="4880596" y="1636517"/>
            <a:ext cx="4763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68" name="Freeform 1506"/>
          <p:cNvSpPr>
            <a:spLocks/>
          </p:cNvSpPr>
          <p:nvPr/>
        </p:nvSpPr>
        <p:spPr bwMode="auto">
          <a:xfrm>
            <a:off x="4885359" y="1639471"/>
            <a:ext cx="6350" cy="5908"/>
          </a:xfrm>
          <a:custGeom>
            <a:avLst/>
            <a:gdLst>
              <a:gd name="T0" fmla="*/ 25 w 25"/>
              <a:gd name="T1" fmla="*/ 27 h 27"/>
              <a:gd name="T2" fmla="*/ 20 w 25"/>
              <a:gd name="T3" fmla="*/ 20 h 27"/>
              <a:gd name="T4" fmla="*/ 16 w 25"/>
              <a:gd name="T5" fmla="*/ 14 h 27"/>
              <a:gd name="T6" fmla="*/ 12 w 25"/>
              <a:gd name="T7" fmla="*/ 8 h 27"/>
              <a:gd name="T8" fmla="*/ 5 w 25"/>
              <a:gd name="T9" fmla="*/ 4 h 27"/>
              <a:gd name="T10" fmla="*/ 0 w 25"/>
              <a:gd name="T11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27">
                <a:moveTo>
                  <a:pt x="25" y="27"/>
                </a:moveTo>
                <a:lnTo>
                  <a:pt x="20" y="20"/>
                </a:lnTo>
                <a:lnTo>
                  <a:pt x="16" y="14"/>
                </a:lnTo>
                <a:lnTo>
                  <a:pt x="12" y="8"/>
                </a:lnTo>
                <a:lnTo>
                  <a:pt x="5" y="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69" name="Line 1509"/>
          <p:cNvSpPr>
            <a:spLocks noChangeShapeType="1"/>
          </p:cNvSpPr>
          <p:nvPr/>
        </p:nvSpPr>
        <p:spPr bwMode="auto">
          <a:xfrm flipH="1" flipV="1">
            <a:off x="4894884" y="2023474"/>
            <a:ext cx="14288" cy="3987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70" name="Freeform 1511"/>
          <p:cNvSpPr>
            <a:spLocks/>
          </p:cNvSpPr>
          <p:nvPr/>
        </p:nvSpPr>
        <p:spPr bwMode="auto">
          <a:xfrm>
            <a:off x="4925046" y="1580394"/>
            <a:ext cx="96838" cy="135878"/>
          </a:xfrm>
          <a:custGeom>
            <a:avLst/>
            <a:gdLst>
              <a:gd name="T0" fmla="*/ 427 w 427"/>
              <a:gd name="T1" fmla="*/ 570 h 648"/>
              <a:gd name="T2" fmla="*/ 177 w 427"/>
              <a:gd name="T3" fmla="*/ 0 h 648"/>
              <a:gd name="T4" fmla="*/ 0 w 427"/>
              <a:gd name="T5" fmla="*/ 78 h 648"/>
              <a:gd name="T6" fmla="*/ 251 w 427"/>
              <a:gd name="T7" fmla="*/ 648 h 648"/>
              <a:gd name="T8" fmla="*/ 427 w 427"/>
              <a:gd name="T9" fmla="*/ 57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7" h="648">
                <a:moveTo>
                  <a:pt x="427" y="570"/>
                </a:moveTo>
                <a:lnTo>
                  <a:pt x="177" y="0"/>
                </a:lnTo>
                <a:lnTo>
                  <a:pt x="0" y="78"/>
                </a:lnTo>
                <a:lnTo>
                  <a:pt x="251" y="648"/>
                </a:lnTo>
                <a:lnTo>
                  <a:pt x="427" y="57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71" name="Freeform 1512"/>
          <p:cNvSpPr>
            <a:spLocks/>
          </p:cNvSpPr>
          <p:nvPr/>
        </p:nvSpPr>
        <p:spPr bwMode="auto">
          <a:xfrm>
            <a:off x="5121896" y="1519839"/>
            <a:ext cx="88900" cy="119632"/>
          </a:xfrm>
          <a:custGeom>
            <a:avLst/>
            <a:gdLst>
              <a:gd name="T0" fmla="*/ 392 w 392"/>
              <a:gd name="T1" fmla="*/ 489 h 567"/>
              <a:gd name="T2" fmla="*/ 177 w 392"/>
              <a:gd name="T3" fmla="*/ 0 h 567"/>
              <a:gd name="T4" fmla="*/ 0 w 392"/>
              <a:gd name="T5" fmla="*/ 77 h 567"/>
              <a:gd name="T6" fmla="*/ 214 w 392"/>
              <a:gd name="T7" fmla="*/ 567 h 567"/>
              <a:gd name="T8" fmla="*/ 392 w 392"/>
              <a:gd name="T9" fmla="*/ 489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567">
                <a:moveTo>
                  <a:pt x="392" y="489"/>
                </a:moveTo>
                <a:lnTo>
                  <a:pt x="177" y="0"/>
                </a:lnTo>
                <a:lnTo>
                  <a:pt x="0" y="77"/>
                </a:lnTo>
                <a:lnTo>
                  <a:pt x="214" y="567"/>
                </a:lnTo>
                <a:lnTo>
                  <a:pt x="392" y="489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72" name="Freeform 1513"/>
          <p:cNvSpPr>
            <a:spLocks/>
          </p:cNvSpPr>
          <p:nvPr/>
        </p:nvSpPr>
        <p:spPr bwMode="auto">
          <a:xfrm>
            <a:off x="5055221" y="1506547"/>
            <a:ext cx="106363" cy="153601"/>
          </a:xfrm>
          <a:custGeom>
            <a:avLst/>
            <a:gdLst>
              <a:gd name="T0" fmla="*/ 463 w 463"/>
              <a:gd name="T1" fmla="*/ 652 h 729"/>
              <a:gd name="T2" fmla="*/ 176 w 463"/>
              <a:gd name="T3" fmla="*/ 0 h 729"/>
              <a:gd name="T4" fmla="*/ 0 w 463"/>
              <a:gd name="T5" fmla="*/ 78 h 729"/>
              <a:gd name="T6" fmla="*/ 286 w 463"/>
              <a:gd name="T7" fmla="*/ 729 h 729"/>
              <a:gd name="T8" fmla="*/ 463 w 463"/>
              <a:gd name="T9" fmla="*/ 652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3" h="729">
                <a:moveTo>
                  <a:pt x="463" y="652"/>
                </a:moveTo>
                <a:lnTo>
                  <a:pt x="176" y="0"/>
                </a:lnTo>
                <a:lnTo>
                  <a:pt x="0" y="78"/>
                </a:lnTo>
                <a:lnTo>
                  <a:pt x="286" y="729"/>
                </a:lnTo>
                <a:lnTo>
                  <a:pt x="463" y="65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73" name="Freeform 1514"/>
          <p:cNvSpPr>
            <a:spLocks/>
          </p:cNvSpPr>
          <p:nvPr/>
        </p:nvSpPr>
        <p:spPr bwMode="auto">
          <a:xfrm>
            <a:off x="4967909" y="1541993"/>
            <a:ext cx="104775" cy="153601"/>
          </a:xfrm>
          <a:custGeom>
            <a:avLst/>
            <a:gdLst>
              <a:gd name="T0" fmla="*/ 462 w 462"/>
              <a:gd name="T1" fmla="*/ 651 h 729"/>
              <a:gd name="T2" fmla="*/ 176 w 462"/>
              <a:gd name="T3" fmla="*/ 0 h 729"/>
              <a:gd name="T4" fmla="*/ 0 w 462"/>
              <a:gd name="T5" fmla="*/ 78 h 729"/>
              <a:gd name="T6" fmla="*/ 285 w 462"/>
              <a:gd name="T7" fmla="*/ 729 h 729"/>
              <a:gd name="T8" fmla="*/ 462 w 462"/>
              <a:gd name="T9" fmla="*/ 651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2" h="729">
                <a:moveTo>
                  <a:pt x="462" y="651"/>
                </a:moveTo>
                <a:lnTo>
                  <a:pt x="176" y="0"/>
                </a:lnTo>
                <a:lnTo>
                  <a:pt x="0" y="78"/>
                </a:lnTo>
                <a:lnTo>
                  <a:pt x="285" y="729"/>
                </a:lnTo>
                <a:lnTo>
                  <a:pt x="462" y="651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74" name="Freeform 1515"/>
          <p:cNvSpPr>
            <a:spLocks/>
          </p:cNvSpPr>
          <p:nvPr/>
        </p:nvSpPr>
        <p:spPr bwMode="auto">
          <a:xfrm>
            <a:off x="5053634" y="1494731"/>
            <a:ext cx="117475" cy="149171"/>
          </a:xfrm>
          <a:custGeom>
            <a:avLst/>
            <a:gdLst>
              <a:gd name="T0" fmla="*/ 110 w 516"/>
              <a:gd name="T1" fmla="*/ 0 h 708"/>
              <a:gd name="T2" fmla="*/ 30 w 516"/>
              <a:gd name="T3" fmla="*/ 34 h 708"/>
              <a:gd name="T4" fmla="*/ 0 w 516"/>
              <a:gd name="T5" fmla="*/ 67 h 708"/>
              <a:gd name="T6" fmla="*/ 1 w 516"/>
              <a:gd name="T7" fmla="*/ 111 h 708"/>
              <a:gd name="T8" fmla="*/ 11 w 516"/>
              <a:gd name="T9" fmla="*/ 134 h 708"/>
              <a:gd name="T10" fmla="*/ 187 w 516"/>
              <a:gd name="T11" fmla="*/ 56 h 708"/>
              <a:gd name="T12" fmla="*/ 474 w 516"/>
              <a:gd name="T13" fmla="*/ 708 h 708"/>
              <a:gd name="T14" fmla="*/ 516 w 516"/>
              <a:gd name="T15" fmla="*/ 690 h 708"/>
              <a:gd name="T16" fmla="*/ 302 w 516"/>
              <a:gd name="T17" fmla="*/ 200 h 708"/>
              <a:gd name="T18" fmla="*/ 479 w 516"/>
              <a:gd name="T19" fmla="*/ 123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6" h="708">
                <a:moveTo>
                  <a:pt x="110" y="0"/>
                </a:moveTo>
                <a:lnTo>
                  <a:pt x="30" y="34"/>
                </a:lnTo>
                <a:lnTo>
                  <a:pt x="0" y="67"/>
                </a:lnTo>
                <a:lnTo>
                  <a:pt x="1" y="111"/>
                </a:lnTo>
                <a:lnTo>
                  <a:pt x="11" y="134"/>
                </a:lnTo>
                <a:lnTo>
                  <a:pt x="187" y="56"/>
                </a:lnTo>
                <a:lnTo>
                  <a:pt x="474" y="708"/>
                </a:lnTo>
                <a:lnTo>
                  <a:pt x="516" y="690"/>
                </a:lnTo>
                <a:lnTo>
                  <a:pt x="302" y="200"/>
                </a:lnTo>
                <a:lnTo>
                  <a:pt x="479" y="123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75" name="Freeform 1516"/>
          <p:cNvSpPr>
            <a:spLocks/>
          </p:cNvSpPr>
          <p:nvPr/>
        </p:nvSpPr>
        <p:spPr bwMode="auto">
          <a:xfrm>
            <a:off x="4923459" y="1541993"/>
            <a:ext cx="109538" cy="158032"/>
          </a:xfrm>
          <a:custGeom>
            <a:avLst/>
            <a:gdLst>
              <a:gd name="T0" fmla="*/ 16 w 483"/>
              <a:gd name="T1" fmla="*/ 171 h 748"/>
              <a:gd name="T2" fmla="*/ 0 w 483"/>
              <a:gd name="T3" fmla="*/ 201 h 748"/>
              <a:gd name="T4" fmla="*/ 4 w 483"/>
              <a:gd name="T5" fmla="*/ 234 h 748"/>
              <a:gd name="T6" fmla="*/ 13 w 483"/>
              <a:gd name="T7" fmla="*/ 256 h 748"/>
              <a:gd name="T8" fmla="*/ 190 w 483"/>
              <a:gd name="T9" fmla="*/ 178 h 748"/>
              <a:gd name="T10" fmla="*/ 440 w 483"/>
              <a:gd name="T11" fmla="*/ 748 h 748"/>
              <a:gd name="T12" fmla="*/ 483 w 483"/>
              <a:gd name="T13" fmla="*/ 729 h 748"/>
              <a:gd name="T14" fmla="*/ 198 w 483"/>
              <a:gd name="T15" fmla="*/ 78 h 748"/>
              <a:gd name="T16" fmla="*/ 374 w 483"/>
              <a:gd name="T17" fmla="*/ 0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3" h="748">
                <a:moveTo>
                  <a:pt x="16" y="171"/>
                </a:moveTo>
                <a:lnTo>
                  <a:pt x="0" y="201"/>
                </a:lnTo>
                <a:lnTo>
                  <a:pt x="4" y="234"/>
                </a:lnTo>
                <a:lnTo>
                  <a:pt x="13" y="256"/>
                </a:lnTo>
                <a:lnTo>
                  <a:pt x="190" y="178"/>
                </a:lnTo>
                <a:lnTo>
                  <a:pt x="440" y="748"/>
                </a:lnTo>
                <a:lnTo>
                  <a:pt x="483" y="729"/>
                </a:lnTo>
                <a:lnTo>
                  <a:pt x="198" y="78"/>
                </a:lnTo>
                <a:lnTo>
                  <a:pt x="374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76" name="Freeform 1517"/>
          <p:cNvSpPr>
            <a:spLocks/>
          </p:cNvSpPr>
          <p:nvPr/>
        </p:nvSpPr>
        <p:spPr bwMode="auto">
          <a:xfrm>
            <a:off x="4986959" y="1533132"/>
            <a:ext cx="20638" cy="8862"/>
          </a:xfrm>
          <a:custGeom>
            <a:avLst/>
            <a:gdLst>
              <a:gd name="T0" fmla="*/ 89 w 89"/>
              <a:gd name="T1" fmla="*/ 46 h 46"/>
              <a:gd name="T2" fmla="*/ 83 w 89"/>
              <a:gd name="T3" fmla="*/ 31 h 46"/>
              <a:gd name="T4" fmla="*/ 47 w 89"/>
              <a:gd name="T5" fmla="*/ 0 h 46"/>
              <a:gd name="T6" fmla="*/ 0 w 89"/>
              <a:gd name="T7" fmla="*/ 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46">
                <a:moveTo>
                  <a:pt x="89" y="46"/>
                </a:moveTo>
                <a:lnTo>
                  <a:pt x="83" y="31"/>
                </a:lnTo>
                <a:lnTo>
                  <a:pt x="47" y="0"/>
                </a:lnTo>
                <a:lnTo>
                  <a:pt x="0" y="5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77" name="Freeform 1518"/>
          <p:cNvSpPr>
            <a:spLocks/>
          </p:cNvSpPr>
          <p:nvPr/>
        </p:nvSpPr>
        <p:spPr bwMode="auto">
          <a:xfrm>
            <a:off x="4955209" y="1931904"/>
            <a:ext cx="703263" cy="614405"/>
          </a:xfrm>
          <a:custGeom>
            <a:avLst/>
            <a:gdLst>
              <a:gd name="T0" fmla="*/ 0 w 3103"/>
              <a:gd name="T1" fmla="*/ 1557 h 2911"/>
              <a:gd name="T2" fmla="*/ 127 w 3103"/>
              <a:gd name="T3" fmla="*/ 2097 h 2911"/>
              <a:gd name="T4" fmla="*/ 215 w 3103"/>
              <a:gd name="T5" fmla="*/ 1940 h 2911"/>
              <a:gd name="T6" fmla="*/ 511 w 3103"/>
              <a:gd name="T7" fmla="*/ 1834 h 2911"/>
              <a:gd name="T8" fmla="*/ 598 w 3103"/>
              <a:gd name="T9" fmla="*/ 1887 h 2911"/>
              <a:gd name="T10" fmla="*/ 966 w 3103"/>
              <a:gd name="T11" fmla="*/ 2253 h 2911"/>
              <a:gd name="T12" fmla="*/ 1109 w 3103"/>
              <a:gd name="T13" fmla="*/ 2400 h 2911"/>
              <a:gd name="T14" fmla="*/ 1639 w 3103"/>
              <a:gd name="T15" fmla="*/ 2578 h 2911"/>
              <a:gd name="T16" fmla="*/ 2877 w 3103"/>
              <a:gd name="T17" fmla="*/ 2620 h 2911"/>
              <a:gd name="T18" fmla="*/ 2900 w 3103"/>
              <a:gd name="T19" fmla="*/ 2704 h 2911"/>
              <a:gd name="T20" fmla="*/ 3005 w 3103"/>
              <a:gd name="T21" fmla="*/ 2908 h 2911"/>
              <a:gd name="T22" fmla="*/ 3064 w 3103"/>
              <a:gd name="T23" fmla="*/ 2911 h 2911"/>
              <a:gd name="T24" fmla="*/ 3103 w 3103"/>
              <a:gd name="T25" fmla="*/ 2883 h 2911"/>
              <a:gd name="T26" fmla="*/ 2987 w 3103"/>
              <a:gd name="T27" fmla="*/ 2663 h 2911"/>
              <a:gd name="T28" fmla="*/ 2934 w 3103"/>
              <a:gd name="T29" fmla="*/ 2474 h 2911"/>
              <a:gd name="T30" fmla="*/ 1867 w 3103"/>
              <a:gd name="T31" fmla="*/ 0 h 2911"/>
              <a:gd name="T32" fmla="*/ 1709 w 3103"/>
              <a:gd name="T33" fmla="*/ 51 h 2911"/>
              <a:gd name="T34" fmla="*/ 66 w 3103"/>
              <a:gd name="T35" fmla="*/ 780 h 2911"/>
              <a:gd name="T36" fmla="*/ 151 w 3103"/>
              <a:gd name="T37" fmla="*/ 1451 h 2911"/>
              <a:gd name="T38" fmla="*/ 145 w 3103"/>
              <a:gd name="T39" fmla="*/ 1475 h 2911"/>
              <a:gd name="T40" fmla="*/ 128 w 3103"/>
              <a:gd name="T41" fmla="*/ 1491 h 2911"/>
              <a:gd name="T42" fmla="*/ 0 w 3103"/>
              <a:gd name="T43" fmla="*/ 1557 h 2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03" h="2911">
                <a:moveTo>
                  <a:pt x="0" y="1557"/>
                </a:moveTo>
                <a:lnTo>
                  <a:pt x="127" y="2097"/>
                </a:lnTo>
                <a:lnTo>
                  <a:pt x="215" y="1940"/>
                </a:lnTo>
                <a:lnTo>
                  <a:pt x="511" y="1834"/>
                </a:lnTo>
                <a:lnTo>
                  <a:pt x="598" y="1887"/>
                </a:lnTo>
                <a:lnTo>
                  <a:pt x="966" y="2253"/>
                </a:lnTo>
                <a:lnTo>
                  <a:pt x="1109" y="2400"/>
                </a:lnTo>
                <a:lnTo>
                  <a:pt x="1639" y="2578"/>
                </a:lnTo>
                <a:lnTo>
                  <a:pt x="2877" y="2620"/>
                </a:lnTo>
                <a:lnTo>
                  <a:pt x="2900" y="2704"/>
                </a:lnTo>
                <a:lnTo>
                  <a:pt x="3005" y="2908"/>
                </a:lnTo>
                <a:lnTo>
                  <a:pt x="3064" y="2911"/>
                </a:lnTo>
                <a:lnTo>
                  <a:pt x="3103" y="2883"/>
                </a:lnTo>
                <a:lnTo>
                  <a:pt x="2987" y="2663"/>
                </a:lnTo>
                <a:lnTo>
                  <a:pt x="2934" y="2474"/>
                </a:lnTo>
                <a:lnTo>
                  <a:pt x="1867" y="0"/>
                </a:lnTo>
                <a:lnTo>
                  <a:pt x="1709" y="51"/>
                </a:lnTo>
                <a:lnTo>
                  <a:pt x="66" y="780"/>
                </a:lnTo>
                <a:lnTo>
                  <a:pt x="151" y="1451"/>
                </a:lnTo>
                <a:lnTo>
                  <a:pt x="145" y="1475"/>
                </a:lnTo>
                <a:lnTo>
                  <a:pt x="128" y="1491"/>
                </a:lnTo>
                <a:lnTo>
                  <a:pt x="0" y="155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78" name="Freeform 1519"/>
          <p:cNvSpPr>
            <a:spLocks/>
          </p:cNvSpPr>
          <p:nvPr/>
        </p:nvSpPr>
        <p:spPr bwMode="auto">
          <a:xfrm>
            <a:off x="4861546" y="1636517"/>
            <a:ext cx="39688" cy="47262"/>
          </a:xfrm>
          <a:custGeom>
            <a:avLst/>
            <a:gdLst>
              <a:gd name="T0" fmla="*/ 178 w 178"/>
              <a:gd name="T1" fmla="*/ 146 h 224"/>
              <a:gd name="T2" fmla="*/ 133 w 178"/>
              <a:gd name="T3" fmla="*/ 42 h 224"/>
              <a:gd name="T4" fmla="*/ 108 w 178"/>
              <a:gd name="T5" fmla="*/ 15 h 224"/>
              <a:gd name="T6" fmla="*/ 81 w 178"/>
              <a:gd name="T7" fmla="*/ 0 h 224"/>
              <a:gd name="T8" fmla="*/ 0 w 178"/>
              <a:gd name="T9" fmla="*/ 224 h 224"/>
              <a:gd name="T10" fmla="*/ 178 w 178"/>
              <a:gd name="T11" fmla="*/ 14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8" h="224">
                <a:moveTo>
                  <a:pt x="178" y="146"/>
                </a:moveTo>
                <a:lnTo>
                  <a:pt x="133" y="42"/>
                </a:lnTo>
                <a:lnTo>
                  <a:pt x="108" y="15"/>
                </a:lnTo>
                <a:lnTo>
                  <a:pt x="81" y="0"/>
                </a:lnTo>
                <a:lnTo>
                  <a:pt x="0" y="224"/>
                </a:lnTo>
                <a:lnTo>
                  <a:pt x="178" y="146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79" name="Freeform 1520"/>
          <p:cNvSpPr>
            <a:spLocks/>
          </p:cNvSpPr>
          <p:nvPr/>
        </p:nvSpPr>
        <p:spPr bwMode="auto">
          <a:xfrm>
            <a:off x="5266359" y="1611409"/>
            <a:ext cx="153988" cy="265848"/>
          </a:xfrm>
          <a:custGeom>
            <a:avLst/>
            <a:gdLst>
              <a:gd name="T0" fmla="*/ 580 w 677"/>
              <a:gd name="T1" fmla="*/ 1265 h 1265"/>
              <a:gd name="T2" fmla="*/ 677 w 677"/>
              <a:gd name="T3" fmla="*/ 1191 h 1265"/>
              <a:gd name="T4" fmla="*/ 309 w 677"/>
              <a:gd name="T5" fmla="*/ 189 h 1265"/>
              <a:gd name="T6" fmla="*/ 0 w 677"/>
              <a:gd name="T7" fmla="*/ 0 h 1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7" h="1265">
                <a:moveTo>
                  <a:pt x="580" y="1265"/>
                </a:moveTo>
                <a:lnTo>
                  <a:pt x="677" y="1191"/>
                </a:lnTo>
                <a:lnTo>
                  <a:pt x="309" y="18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80" name="Freeform 1521"/>
          <p:cNvSpPr>
            <a:spLocks/>
          </p:cNvSpPr>
          <p:nvPr/>
        </p:nvSpPr>
        <p:spPr bwMode="auto">
          <a:xfrm>
            <a:off x="4963146" y="1986550"/>
            <a:ext cx="9525" cy="5908"/>
          </a:xfrm>
          <a:custGeom>
            <a:avLst/>
            <a:gdLst>
              <a:gd name="T0" fmla="*/ 40 w 40"/>
              <a:gd name="T1" fmla="*/ 19 h 30"/>
              <a:gd name="T2" fmla="*/ 16 w 40"/>
              <a:gd name="T3" fmla="*/ 30 h 30"/>
              <a:gd name="T4" fmla="*/ 0 w 40"/>
              <a:gd name="T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30">
                <a:moveTo>
                  <a:pt x="40" y="19"/>
                </a:moveTo>
                <a:lnTo>
                  <a:pt x="16" y="3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81" name="Line 1522"/>
          <p:cNvSpPr>
            <a:spLocks noChangeShapeType="1"/>
          </p:cNvSpPr>
          <p:nvPr/>
        </p:nvSpPr>
        <p:spPr bwMode="auto">
          <a:xfrm flipV="1">
            <a:off x="4963146" y="1983596"/>
            <a:ext cx="63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82" name="Line 1523"/>
          <p:cNvSpPr>
            <a:spLocks noChangeShapeType="1"/>
          </p:cNvSpPr>
          <p:nvPr/>
        </p:nvSpPr>
        <p:spPr bwMode="auto">
          <a:xfrm>
            <a:off x="4710734" y="1853626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83" name="Freeform 1524"/>
          <p:cNvSpPr>
            <a:spLocks/>
          </p:cNvSpPr>
          <p:nvPr/>
        </p:nvSpPr>
        <p:spPr bwMode="auto">
          <a:xfrm>
            <a:off x="4699621" y="3236037"/>
            <a:ext cx="84138" cy="72370"/>
          </a:xfrm>
          <a:custGeom>
            <a:avLst/>
            <a:gdLst>
              <a:gd name="T0" fmla="*/ 115 w 369"/>
              <a:gd name="T1" fmla="*/ 0 h 342"/>
              <a:gd name="T2" fmla="*/ 369 w 369"/>
              <a:gd name="T3" fmla="*/ 205 h 342"/>
              <a:gd name="T4" fmla="*/ 257 w 369"/>
              <a:gd name="T5" fmla="*/ 342 h 342"/>
              <a:gd name="T6" fmla="*/ 0 w 369"/>
              <a:gd name="T7" fmla="*/ 135 h 342"/>
              <a:gd name="T8" fmla="*/ 115 w 369"/>
              <a:gd name="T9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9" h="342">
                <a:moveTo>
                  <a:pt x="115" y="0"/>
                </a:moveTo>
                <a:lnTo>
                  <a:pt x="369" y="205"/>
                </a:lnTo>
                <a:lnTo>
                  <a:pt x="257" y="342"/>
                </a:lnTo>
                <a:lnTo>
                  <a:pt x="0" y="135"/>
                </a:lnTo>
                <a:lnTo>
                  <a:pt x="115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84" name="Freeform 1525"/>
          <p:cNvSpPr>
            <a:spLocks/>
          </p:cNvSpPr>
          <p:nvPr/>
        </p:nvSpPr>
        <p:spPr bwMode="auto">
          <a:xfrm>
            <a:off x="7458696" y="3615609"/>
            <a:ext cx="61913" cy="39878"/>
          </a:xfrm>
          <a:custGeom>
            <a:avLst/>
            <a:gdLst>
              <a:gd name="T0" fmla="*/ 259 w 271"/>
              <a:gd name="T1" fmla="*/ 0 h 188"/>
              <a:gd name="T2" fmla="*/ 0 w 271"/>
              <a:gd name="T3" fmla="*/ 19 h 188"/>
              <a:gd name="T4" fmla="*/ 13 w 271"/>
              <a:gd name="T5" fmla="*/ 188 h 188"/>
              <a:gd name="T6" fmla="*/ 271 w 271"/>
              <a:gd name="T7" fmla="*/ 17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1" h="188">
                <a:moveTo>
                  <a:pt x="259" y="0"/>
                </a:moveTo>
                <a:lnTo>
                  <a:pt x="0" y="19"/>
                </a:lnTo>
                <a:lnTo>
                  <a:pt x="13" y="188"/>
                </a:lnTo>
                <a:lnTo>
                  <a:pt x="271" y="171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85" name="Line 1526"/>
          <p:cNvSpPr>
            <a:spLocks noChangeShapeType="1"/>
          </p:cNvSpPr>
          <p:nvPr/>
        </p:nvSpPr>
        <p:spPr bwMode="auto">
          <a:xfrm flipH="1" flipV="1">
            <a:off x="7517434" y="3615609"/>
            <a:ext cx="3175" cy="3692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86" name="Line 1528"/>
          <p:cNvSpPr>
            <a:spLocks noChangeShapeType="1"/>
          </p:cNvSpPr>
          <p:nvPr/>
        </p:nvSpPr>
        <p:spPr bwMode="auto">
          <a:xfrm flipV="1">
            <a:off x="1678609" y="4201952"/>
            <a:ext cx="284163" cy="15064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87" name="Line 1529"/>
          <p:cNvSpPr>
            <a:spLocks noChangeShapeType="1"/>
          </p:cNvSpPr>
          <p:nvPr/>
        </p:nvSpPr>
        <p:spPr bwMode="auto">
          <a:xfrm flipV="1">
            <a:off x="1745284" y="4255122"/>
            <a:ext cx="184150" cy="9747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88" name="Line 1530"/>
          <p:cNvSpPr>
            <a:spLocks noChangeShapeType="1"/>
          </p:cNvSpPr>
          <p:nvPr/>
        </p:nvSpPr>
        <p:spPr bwMode="auto">
          <a:xfrm flipV="1">
            <a:off x="1750046" y="4265461"/>
            <a:ext cx="184150" cy="9747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89" name="Line 1531"/>
          <p:cNvSpPr>
            <a:spLocks noChangeShapeType="1"/>
          </p:cNvSpPr>
          <p:nvPr/>
        </p:nvSpPr>
        <p:spPr bwMode="auto">
          <a:xfrm flipV="1">
            <a:off x="1792909" y="4334876"/>
            <a:ext cx="184150" cy="9747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90" name="Line 1532"/>
          <p:cNvSpPr>
            <a:spLocks noChangeShapeType="1"/>
          </p:cNvSpPr>
          <p:nvPr/>
        </p:nvSpPr>
        <p:spPr bwMode="auto">
          <a:xfrm flipV="1">
            <a:off x="1786559" y="4324538"/>
            <a:ext cx="184150" cy="9747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91" name="Line 1533"/>
          <p:cNvSpPr>
            <a:spLocks noChangeShapeType="1"/>
          </p:cNvSpPr>
          <p:nvPr/>
        </p:nvSpPr>
        <p:spPr bwMode="auto">
          <a:xfrm flipV="1">
            <a:off x="1808784" y="4359984"/>
            <a:ext cx="184150" cy="9895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92" name="Line 1534"/>
          <p:cNvSpPr>
            <a:spLocks noChangeShapeType="1"/>
          </p:cNvSpPr>
          <p:nvPr/>
        </p:nvSpPr>
        <p:spPr bwMode="auto">
          <a:xfrm flipV="1">
            <a:off x="1815134" y="4370322"/>
            <a:ext cx="184150" cy="9747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93" name="Line 1535"/>
          <p:cNvSpPr>
            <a:spLocks noChangeShapeType="1"/>
          </p:cNvSpPr>
          <p:nvPr/>
        </p:nvSpPr>
        <p:spPr bwMode="auto">
          <a:xfrm flipV="1">
            <a:off x="1857996" y="4439739"/>
            <a:ext cx="184150" cy="9747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94" name="Line 1536"/>
          <p:cNvSpPr>
            <a:spLocks noChangeShapeType="1"/>
          </p:cNvSpPr>
          <p:nvPr/>
        </p:nvSpPr>
        <p:spPr bwMode="auto">
          <a:xfrm flipV="1">
            <a:off x="1851646" y="4429400"/>
            <a:ext cx="184150" cy="9895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95" name="Freeform 1537"/>
          <p:cNvSpPr>
            <a:spLocks/>
          </p:cNvSpPr>
          <p:nvPr/>
        </p:nvSpPr>
        <p:spPr bwMode="auto">
          <a:xfrm>
            <a:off x="1824659" y="4201952"/>
            <a:ext cx="282575" cy="388434"/>
          </a:xfrm>
          <a:custGeom>
            <a:avLst/>
            <a:gdLst>
              <a:gd name="T0" fmla="*/ 0 w 1249"/>
              <a:gd name="T1" fmla="*/ 1837 h 1837"/>
              <a:gd name="T2" fmla="*/ 1249 w 1249"/>
              <a:gd name="T3" fmla="*/ 1124 h 1837"/>
              <a:gd name="T4" fmla="*/ 607 w 1249"/>
              <a:gd name="T5" fmla="*/ 0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9" h="1837">
                <a:moveTo>
                  <a:pt x="0" y="1837"/>
                </a:moveTo>
                <a:lnTo>
                  <a:pt x="1249" y="1124"/>
                </a:lnTo>
                <a:lnTo>
                  <a:pt x="607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96" name="Line 1538"/>
          <p:cNvSpPr>
            <a:spLocks noChangeShapeType="1"/>
          </p:cNvSpPr>
          <p:nvPr/>
        </p:nvSpPr>
        <p:spPr bwMode="auto">
          <a:xfrm>
            <a:off x="1929434" y="4255122"/>
            <a:ext cx="47625" cy="797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97" name="Line 1539"/>
          <p:cNvSpPr>
            <a:spLocks noChangeShapeType="1"/>
          </p:cNvSpPr>
          <p:nvPr/>
        </p:nvSpPr>
        <p:spPr bwMode="auto">
          <a:xfrm>
            <a:off x="1992934" y="4359984"/>
            <a:ext cx="49213" cy="797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98" name="Line 1540"/>
          <p:cNvSpPr>
            <a:spLocks noChangeShapeType="1"/>
          </p:cNvSpPr>
          <p:nvPr/>
        </p:nvSpPr>
        <p:spPr bwMode="auto">
          <a:xfrm>
            <a:off x="1892921" y="4287614"/>
            <a:ext cx="36513" cy="590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99" name="Line 1541"/>
          <p:cNvSpPr>
            <a:spLocks noChangeShapeType="1"/>
          </p:cNvSpPr>
          <p:nvPr/>
        </p:nvSpPr>
        <p:spPr bwMode="auto">
          <a:xfrm>
            <a:off x="1956421" y="4392477"/>
            <a:ext cx="36513" cy="6055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00" name="Line 1542"/>
          <p:cNvSpPr>
            <a:spLocks noChangeShapeType="1"/>
          </p:cNvSpPr>
          <p:nvPr/>
        </p:nvSpPr>
        <p:spPr bwMode="auto">
          <a:xfrm flipH="1" flipV="1">
            <a:off x="1678609" y="4352599"/>
            <a:ext cx="146050" cy="23778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01" name="Line 1543"/>
          <p:cNvSpPr>
            <a:spLocks noChangeShapeType="1"/>
          </p:cNvSpPr>
          <p:nvPr/>
        </p:nvSpPr>
        <p:spPr bwMode="auto">
          <a:xfrm flipH="1" flipV="1">
            <a:off x="1808784" y="4458938"/>
            <a:ext cx="49213" cy="7827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02" name="Line 1544"/>
          <p:cNvSpPr>
            <a:spLocks noChangeShapeType="1"/>
          </p:cNvSpPr>
          <p:nvPr/>
        </p:nvSpPr>
        <p:spPr bwMode="auto">
          <a:xfrm flipH="1" flipV="1">
            <a:off x="1745284" y="4352599"/>
            <a:ext cx="47625" cy="797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03" name="Line 1545"/>
          <p:cNvSpPr>
            <a:spLocks noChangeShapeType="1"/>
          </p:cNvSpPr>
          <p:nvPr/>
        </p:nvSpPr>
        <p:spPr bwMode="auto">
          <a:xfrm flipH="1" flipV="1">
            <a:off x="1857996" y="4445647"/>
            <a:ext cx="36513" cy="590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04" name="Line 1546"/>
          <p:cNvSpPr>
            <a:spLocks noChangeShapeType="1"/>
          </p:cNvSpPr>
          <p:nvPr/>
        </p:nvSpPr>
        <p:spPr bwMode="auto">
          <a:xfrm flipH="1" flipV="1">
            <a:off x="1792909" y="4340784"/>
            <a:ext cx="36513" cy="590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05" name="Line 1547"/>
          <p:cNvSpPr>
            <a:spLocks noChangeShapeType="1"/>
          </p:cNvSpPr>
          <p:nvPr/>
        </p:nvSpPr>
        <p:spPr bwMode="auto">
          <a:xfrm flipH="1">
            <a:off x="1875459" y="4423492"/>
            <a:ext cx="100013" cy="516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06" name="Line 1548"/>
          <p:cNvSpPr>
            <a:spLocks noChangeShapeType="1"/>
          </p:cNvSpPr>
          <p:nvPr/>
        </p:nvSpPr>
        <p:spPr bwMode="auto">
          <a:xfrm flipH="1">
            <a:off x="1811959" y="4317153"/>
            <a:ext cx="98425" cy="5317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07" name="Line 1549"/>
          <p:cNvSpPr>
            <a:spLocks noChangeShapeType="1"/>
          </p:cNvSpPr>
          <p:nvPr/>
        </p:nvSpPr>
        <p:spPr bwMode="auto">
          <a:xfrm flipV="1">
            <a:off x="1684959" y="4215245"/>
            <a:ext cx="217488" cy="1152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08" name="Line 1550"/>
          <p:cNvSpPr>
            <a:spLocks noChangeShapeType="1"/>
          </p:cNvSpPr>
          <p:nvPr/>
        </p:nvSpPr>
        <p:spPr bwMode="auto">
          <a:xfrm flipV="1">
            <a:off x="1678609" y="4221152"/>
            <a:ext cx="247650" cy="13144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09" name="Line 1551"/>
          <p:cNvSpPr>
            <a:spLocks noChangeShapeType="1"/>
          </p:cNvSpPr>
          <p:nvPr/>
        </p:nvSpPr>
        <p:spPr bwMode="auto">
          <a:xfrm flipH="1" flipV="1">
            <a:off x="1835771" y="4107428"/>
            <a:ext cx="66675" cy="10781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10" name="Line 1552"/>
          <p:cNvSpPr>
            <a:spLocks noChangeShapeType="1"/>
          </p:cNvSpPr>
          <p:nvPr/>
        </p:nvSpPr>
        <p:spPr bwMode="auto">
          <a:xfrm flipH="1" flipV="1">
            <a:off x="1842121" y="4085275"/>
            <a:ext cx="84138" cy="13587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11" name="Line 1553"/>
          <p:cNvSpPr>
            <a:spLocks noChangeShapeType="1"/>
          </p:cNvSpPr>
          <p:nvPr/>
        </p:nvSpPr>
        <p:spPr bwMode="auto">
          <a:xfrm flipH="1">
            <a:off x="1619871" y="4107428"/>
            <a:ext cx="215900" cy="1152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12" name="Line 1554"/>
          <p:cNvSpPr>
            <a:spLocks noChangeShapeType="1"/>
          </p:cNvSpPr>
          <p:nvPr/>
        </p:nvSpPr>
        <p:spPr bwMode="auto">
          <a:xfrm flipH="1">
            <a:off x="1594471" y="4085275"/>
            <a:ext cx="247650" cy="13144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13" name="Line 1555"/>
          <p:cNvSpPr>
            <a:spLocks noChangeShapeType="1"/>
          </p:cNvSpPr>
          <p:nvPr/>
        </p:nvSpPr>
        <p:spPr bwMode="auto">
          <a:xfrm>
            <a:off x="1619871" y="4222629"/>
            <a:ext cx="65088" cy="10781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14" name="Line 1556"/>
          <p:cNvSpPr>
            <a:spLocks noChangeShapeType="1"/>
          </p:cNvSpPr>
          <p:nvPr/>
        </p:nvSpPr>
        <p:spPr bwMode="auto">
          <a:xfrm>
            <a:off x="1727821" y="4165029"/>
            <a:ext cx="66675" cy="10781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15" name="Freeform 1557"/>
          <p:cNvSpPr>
            <a:spLocks/>
          </p:cNvSpPr>
          <p:nvPr/>
        </p:nvSpPr>
        <p:spPr bwMode="auto">
          <a:xfrm>
            <a:off x="1745284" y="4203429"/>
            <a:ext cx="31750" cy="31016"/>
          </a:xfrm>
          <a:custGeom>
            <a:avLst/>
            <a:gdLst>
              <a:gd name="T0" fmla="*/ 131 w 141"/>
              <a:gd name="T1" fmla="*/ 36 h 141"/>
              <a:gd name="T2" fmla="*/ 127 w 141"/>
              <a:gd name="T3" fmla="*/ 27 h 141"/>
              <a:gd name="T4" fmla="*/ 120 w 141"/>
              <a:gd name="T5" fmla="*/ 21 h 141"/>
              <a:gd name="T6" fmla="*/ 114 w 141"/>
              <a:gd name="T7" fmla="*/ 14 h 141"/>
              <a:gd name="T8" fmla="*/ 106 w 141"/>
              <a:gd name="T9" fmla="*/ 10 h 141"/>
              <a:gd name="T10" fmla="*/ 98 w 141"/>
              <a:gd name="T11" fmla="*/ 5 h 141"/>
              <a:gd name="T12" fmla="*/ 89 w 141"/>
              <a:gd name="T13" fmla="*/ 2 h 141"/>
              <a:gd name="T14" fmla="*/ 80 w 141"/>
              <a:gd name="T15" fmla="*/ 0 h 141"/>
              <a:gd name="T16" fmla="*/ 70 w 141"/>
              <a:gd name="T17" fmla="*/ 0 h 141"/>
              <a:gd name="T18" fmla="*/ 62 w 141"/>
              <a:gd name="T19" fmla="*/ 0 h 141"/>
              <a:gd name="T20" fmla="*/ 52 w 141"/>
              <a:gd name="T21" fmla="*/ 2 h 141"/>
              <a:gd name="T22" fmla="*/ 43 w 141"/>
              <a:gd name="T23" fmla="*/ 5 h 141"/>
              <a:gd name="T24" fmla="*/ 35 w 141"/>
              <a:gd name="T25" fmla="*/ 9 h 141"/>
              <a:gd name="T26" fmla="*/ 27 w 141"/>
              <a:gd name="T27" fmla="*/ 14 h 141"/>
              <a:gd name="T28" fmla="*/ 21 w 141"/>
              <a:gd name="T29" fmla="*/ 21 h 141"/>
              <a:gd name="T30" fmla="*/ 14 w 141"/>
              <a:gd name="T31" fmla="*/ 27 h 141"/>
              <a:gd name="T32" fmla="*/ 9 w 141"/>
              <a:gd name="T33" fmla="*/ 35 h 141"/>
              <a:gd name="T34" fmla="*/ 5 w 141"/>
              <a:gd name="T35" fmla="*/ 43 h 141"/>
              <a:gd name="T36" fmla="*/ 2 w 141"/>
              <a:gd name="T37" fmla="*/ 52 h 141"/>
              <a:gd name="T38" fmla="*/ 0 w 141"/>
              <a:gd name="T39" fmla="*/ 61 h 141"/>
              <a:gd name="T40" fmla="*/ 0 w 141"/>
              <a:gd name="T41" fmla="*/ 70 h 141"/>
              <a:gd name="T42" fmla="*/ 0 w 141"/>
              <a:gd name="T43" fmla="*/ 79 h 141"/>
              <a:gd name="T44" fmla="*/ 2 w 141"/>
              <a:gd name="T45" fmla="*/ 89 h 141"/>
              <a:gd name="T46" fmla="*/ 4 w 141"/>
              <a:gd name="T47" fmla="*/ 97 h 141"/>
              <a:gd name="T48" fmla="*/ 9 w 141"/>
              <a:gd name="T49" fmla="*/ 105 h 141"/>
              <a:gd name="T50" fmla="*/ 14 w 141"/>
              <a:gd name="T51" fmla="*/ 113 h 141"/>
              <a:gd name="T52" fmla="*/ 20 w 141"/>
              <a:gd name="T53" fmla="*/ 120 h 141"/>
              <a:gd name="T54" fmla="*/ 27 w 141"/>
              <a:gd name="T55" fmla="*/ 127 h 141"/>
              <a:gd name="T56" fmla="*/ 35 w 141"/>
              <a:gd name="T57" fmla="*/ 131 h 141"/>
              <a:gd name="T58" fmla="*/ 43 w 141"/>
              <a:gd name="T59" fmla="*/ 135 h 141"/>
              <a:gd name="T60" fmla="*/ 52 w 141"/>
              <a:gd name="T61" fmla="*/ 139 h 141"/>
              <a:gd name="T62" fmla="*/ 61 w 141"/>
              <a:gd name="T63" fmla="*/ 141 h 141"/>
              <a:gd name="T64" fmla="*/ 69 w 141"/>
              <a:gd name="T65" fmla="*/ 141 h 141"/>
              <a:gd name="T66" fmla="*/ 79 w 141"/>
              <a:gd name="T67" fmla="*/ 141 h 141"/>
              <a:gd name="T68" fmla="*/ 88 w 141"/>
              <a:gd name="T69" fmla="*/ 139 h 141"/>
              <a:gd name="T70" fmla="*/ 98 w 141"/>
              <a:gd name="T71" fmla="*/ 135 h 141"/>
              <a:gd name="T72" fmla="*/ 105 w 141"/>
              <a:gd name="T73" fmla="*/ 132 h 141"/>
              <a:gd name="T74" fmla="*/ 113 w 141"/>
              <a:gd name="T75" fmla="*/ 127 h 141"/>
              <a:gd name="T76" fmla="*/ 120 w 141"/>
              <a:gd name="T77" fmla="*/ 120 h 141"/>
              <a:gd name="T78" fmla="*/ 126 w 141"/>
              <a:gd name="T79" fmla="*/ 114 h 141"/>
              <a:gd name="T80" fmla="*/ 131 w 141"/>
              <a:gd name="T81" fmla="*/ 106 h 141"/>
              <a:gd name="T82" fmla="*/ 135 w 141"/>
              <a:gd name="T83" fmla="*/ 97 h 141"/>
              <a:gd name="T84" fmla="*/ 139 w 141"/>
              <a:gd name="T85" fmla="*/ 89 h 141"/>
              <a:gd name="T86" fmla="*/ 140 w 141"/>
              <a:gd name="T87" fmla="*/ 80 h 141"/>
              <a:gd name="T88" fmla="*/ 141 w 141"/>
              <a:gd name="T89" fmla="*/ 70 h 141"/>
              <a:gd name="T90" fmla="*/ 141 w 141"/>
              <a:gd name="T91" fmla="*/ 62 h 141"/>
              <a:gd name="T92" fmla="*/ 139 w 141"/>
              <a:gd name="T93" fmla="*/ 52 h 141"/>
              <a:gd name="T94" fmla="*/ 135 w 141"/>
              <a:gd name="T95" fmla="*/ 43 h 141"/>
              <a:gd name="T96" fmla="*/ 131 w 141"/>
              <a:gd name="T97" fmla="*/ 36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1" h="141">
                <a:moveTo>
                  <a:pt x="131" y="36"/>
                </a:moveTo>
                <a:lnTo>
                  <a:pt x="127" y="27"/>
                </a:lnTo>
                <a:lnTo>
                  <a:pt x="120" y="21"/>
                </a:lnTo>
                <a:lnTo>
                  <a:pt x="114" y="14"/>
                </a:lnTo>
                <a:lnTo>
                  <a:pt x="106" y="10"/>
                </a:lnTo>
                <a:lnTo>
                  <a:pt x="98" y="5"/>
                </a:lnTo>
                <a:lnTo>
                  <a:pt x="89" y="2"/>
                </a:lnTo>
                <a:lnTo>
                  <a:pt x="80" y="0"/>
                </a:lnTo>
                <a:lnTo>
                  <a:pt x="70" y="0"/>
                </a:lnTo>
                <a:lnTo>
                  <a:pt x="62" y="0"/>
                </a:lnTo>
                <a:lnTo>
                  <a:pt x="52" y="2"/>
                </a:lnTo>
                <a:lnTo>
                  <a:pt x="43" y="5"/>
                </a:lnTo>
                <a:lnTo>
                  <a:pt x="35" y="9"/>
                </a:lnTo>
                <a:lnTo>
                  <a:pt x="27" y="14"/>
                </a:lnTo>
                <a:lnTo>
                  <a:pt x="21" y="21"/>
                </a:lnTo>
                <a:lnTo>
                  <a:pt x="14" y="27"/>
                </a:lnTo>
                <a:lnTo>
                  <a:pt x="9" y="35"/>
                </a:lnTo>
                <a:lnTo>
                  <a:pt x="5" y="43"/>
                </a:lnTo>
                <a:lnTo>
                  <a:pt x="2" y="52"/>
                </a:lnTo>
                <a:lnTo>
                  <a:pt x="0" y="61"/>
                </a:lnTo>
                <a:lnTo>
                  <a:pt x="0" y="70"/>
                </a:lnTo>
                <a:lnTo>
                  <a:pt x="0" y="79"/>
                </a:lnTo>
                <a:lnTo>
                  <a:pt x="2" y="89"/>
                </a:lnTo>
                <a:lnTo>
                  <a:pt x="4" y="97"/>
                </a:lnTo>
                <a:lnTo>
                  <a:pt x="9" y="105"/>
                </a:lnTo>
                <a:lnTo>
                  <a:pt x="14" y="113"/>
                </a:lnTo>
                <a:lnTo>
                  <a:pt x="20" y="120"/>
                </a:lnTo>
                <a:lnTo>
                  <a:pt x="27" y="127"/>
                </a:lnTo>
                <a:lnTo>
                  <a:pt x="35" y="131"/>
                </a:lnTo>
                <a:lnTo>
                  <a:pt x="43" y="135"/>
                </a:lnTo>
                <a:lnTo>
                  <a:pt x="52" y="139"/>
                </a:lnTo>
                <a:lnTo>
                  <a:pt x="61" y="141"/>
                </a:lnTo>
                <a:lnTo>
                  <a:pt x="69" y="141"/>
                </a:lnTo>
                <a:lnTo>
                  <a:pt x="79" y="141"/>
                </a:lnTo>
                <a:lnTo>
                  <a:pt x="88" y="139"/>
                </a:lnTo>
                <a:lnTo>
                  <a:pt x="98" y="135"/>
                </a:lnTo>
                <a:lnTo>
                  <a:pt x="105" y="132"/>
                </a:lnTo>
                <a:lnTo>
                  <a:pt x="113" y="127"/>
                </a:lnTo>
                <a:lnTo>
                  <a:pt x="120" y="120"/>
                </a:lnTo>
                <a:lnTo>
                  <a:pt x="126" y="114"/>
                </a:lnTo>
                <a:lnTo>
                  <a:pt x="131" y="106"/>
                </a:lnTo>
                <a:lnTo>
                  <a:pt x="135" y="97"/>
                </a:lnTo>
                <a:lnTo>
                  <a:pt x="139" y="89"/>
                </a:lnTo>
                <a:lnTo>
                  <a:pt x="140" y="80"/>
                </a:lnTo>
                <a:lnTo>
                  <a:pt x="141" y="70"/>
                </a:lnTo>
                <a:lnTo>
                  <a:pt x="141" y="62"/>
                </a:lnTo>
                <a:lnTo>
                  <a:pt x="139" y="52"/>
                </a:lnTo>
                <a:lnTo>
                  <a:pt x="135" y="43"/>
                </a:lnTo>
                <a:lnTo>
                  <a:pt x="131" y="36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16" name="Line 1558"/>
          <p:cNvSpPr>
            <a:spLocks noChangeShapeType="1"/>
          </p:cNvSpPr>
          <p:nvPr/>
        </p:nvSpPr>
        <p:spPr bwMode="auto">
          <a:xfrm flipV="1">
            <a:off x="1680196" y="4314199"/>
            <a:ext cx="14288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17" name="Line 1559"/>
          <p:cNvSpPr>
            <a:spLocks noChangeShapeType="1"/>
          </p:cNvSpPr>
          <p:nvPr/>
        </p:nvSpPr>
        <p:spPr bwMode="auto">
          <a:xfrm flipV="1">
            <a:off x="1624634" y="4224106"/>
            <a:ext cx="14288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18" name="Line 1560"/>
          <p:cNvSpPr>
            <a:spLocks noChangeShapeType="1"/>
          </p:cNvSpPr>
          <p:nvPr/>
        </p:nvSpPr>
        <p:spPr bwMode="auto">
          <a:xfrm>
            <a:off x="1594471" y="4216721"/>
            <a:ext cx="84138" cy="13587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19" name="Line 1561"/>
          <p:cNvSpPr>
            <a:spLocks noChangeShapeType="1"/>
          </p:cNvSpPr>
          <p:nvPr/>
        </p:nvSpPr>
        <p:spPr bwMode="auto">
          <a:xfrm>
            <a:off x="1689721" y="4240352"/>
            <a:ext cx="15875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20" name="Freeform 1562"/>
          <p:cNvSpPr>
            <a:spLocks/>
          </p:cNvSpPr>
          <p:nvPr/>
        </p:nvSpPr>
        <p:spPr bwMode="auto">
          <a:xfrm>
            <a:off x="1689721" y="4237398"/>
            <a:ext cx="23813" cy="28062"/>
          </a:xfrm>
          <a:custGeom>
            <a:avLst/>
            <a:gdLst>
              <a:gd name="T0" fmla="*/ 71 w 106"/>
              <a:gd name="T1" fmla="*/ 132 h 132"/>
              <a:gd name="T2" fmla="*/ 78 w 106"/>
              <a:gd name="T3" fmla="*/ 128 h 132"/>
              <a:gd name="T4" fmla="*/ 86 w 106"/>
              <a:gd name="T5" fmla="*/ 122 h 132"/>
              <a:gd name="T6" fmla="*/ 91 w 106"/>
              <a:gd name="T7" fmla="*/ 115 h 132"/>
              <a:gd name="T8" fmla="*/ 97 w 106"/>
              <a:gd name="T9" fmla="*/ 106 h 132"/>
              <a:gd name="T10" fmla="*/ 101 w 106"/>
              <a:gd name="T11" fmla="*/ 99 h 132"/>
              <a:gd name="T12" fmla="*/ 104 w 106"/>
              <a:gd name="T13" fmla="*/ 90 h 132"/>
              <a:gd name="T14" fmla="*/ 105 w 106"/>
              <a:gd name="T15" fmla="*/ 80 h 132"/>
              <a:gd name="T16" fmla="*/ 106 w 106"/>
              <a:gd name="T17" fmla="*/ 72 h 132"/>
              <a:gd name="T18" fmla="*/ 105 w 106"/>
              <a:gd name="T19" fmla="*/ 62 h 132"/>
              <a:gd name="T20" fmla="*/ 104 w 106"/>
              <a:gd name="T21" fmla="*/ 53 h 132"/>
              <a:gd name="T22" fmla="*/ 101 w 106"/>
              <a:gd name="T23" fmla="*/ 45 h 132"/>
              <a:gd name="T24" fmla="*/ 97 w 106"/>
              <a:gd name="T25" fmla="*/ 36 h 132"/>
              <a:gd name="T26" fmla="*/ 92 w 106"/>
              <a:gd name="T27" fmla="*/ 28 h 132"/>
              <a:gd name="T28" fmla="*/ 86 w 106"/>
              <a:gd name="T29" fmla="*/ 22 h 132"/>
              <a:gd name="T30" fmla="*/ 79 w 106"/>
              <a:gd name="T31" fmla="*/ 15 h 132"/>
              <a:gd name="T32" fmla="*/ 71 w 106"/>
              <a:gd name="T33" fmla="*/ 10 h 132"/>
              <a:gd name="T34" fmla="*/ 63 w 106"/>
              <a:gd name="T35" fmla="*/ 6 h 132"/>
              <a:gd name="T36" fmla="*/ 54 w 106"/>
              <a:gd name="T37" fmla="*/ 4 h 132"/>
              <a:gd name="T38" fmla="*/ 44 w 106"/>
              <a:gd name="T39" fmla="*/ 1 h 132"/>
              <a:gd name="T40" fmla="*/ 36 w 106"/>
              <a:gd name="T41" fmla="*/ 0 h 132"/>
              <a:gd name="T42" fmla="*/ 26 w 106"/>
              <a:gd name="T43" fmla="*/ 1 h 132"/>
              <a:gd name="T44" fmla="*/ 17 w 106"/>
              <a:gd name="T45" fmla="*/ 2 h 132"/>
              <a:gd name="T46" fmla="*/ 9 w 106"/>
              <a:gd name="T47" fmla="*/ 6 h 132"/>
              <a:gd name="T48" fmla="*/ 0 w 106"/>
              <a:gd name="T49" fmla="*/ 1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6" h="132">
                <a:moveTo>
                  <a:pt x="71" y="132"/>
                </a:moveTo>
                <a:lnTo>
                  <a:pt x="78" y="128"/>
                </a:lnTo>
                <a:lnTo>
                  <a:pt x="86" y="122"/>
                </a:lnTo>
                <a:lnTo>
                  <a:pt x="91" y="115"/>
                </a:lnTo>
                <a:lnTo>
                  <a:pt x="97" y="106"/>
                </a:lnTo>
                <a:lnTo>
                  <a:pt x="101" y="99"/>
                </a:lnTo>
                <a:lnTo>
                  <a:pt x="104" y="90"/>
                </a:lnTo>
                <a:lnTo>
                  <a:pt x="105" y="80"/>
                </a:lnTo>
                <a:lnTo>
                  <a:pt x="106" y="72"/>
                </a:lnTo>
                <a:lnTo>
                  <a:pt x="105" y="62"/>
                </a:lnTo>
                <a:lnTo>
                  <a:pt x="104" y="53"/>
                </a:lnTo>
                <a:lnTo>
                  <a:pt x="101" y="45"/>
                </a:lnTo>
                <a:lnTo>
                  <a:pt x="97" y="36"/>
                </a:lnTo>
                <a:lnTo>
                  <a:pt x="92" y="28"/>
                </a:lnTo>
                <a:lnTo>
                  <a:pt x="86" y="22"/>
                </a:lnTo>
                <a:lnTo>
                  <a:pt x="79" y="15"/>
                </a:lnTo>
                <a:lnTo>
                  <a:pt x="71" y="10"/>
                </a:lnTo>
                <a:lnTo>
                  <a:pt x="63" y="6"/>
                </a:lnTo>
                <a:lnTo>
                  <a:pt x="54" y="4"/>
                </a:lnTo>
                <a:lnTo>
                  <a:pt x="44" y="1"/>
                </a:lnTo>
                <a:lnTo>
                  <a:pt x="36" y="0"/>
                </a:lnTo>
                <a:lnTo>
                  <a:pt x="26" y="1"/>
                </a:lnTo>
                <a:lnTo>
                  <a:pt x="17" y="2"/>
                </a:lnTo>
                <a:lnTo>
                  <a:pt x="9" y="6"/>
                </a:lnTo>
                <a:lnTo>
                  <a:pt x="0" y="1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21" name="Line 1563"/>
          <p:cNvSpPr>
            <a:spLocks noChangeShapeType="1"/>
          </p:cNvSpPr>
          <p:nvPr/>
        </p:nvSpPr>
        <p:spPr bwMode="auto">
          <a:xfrm flipH="1">
            <a:off x="1665909" y="4265461"/>
            <a:ext cx="39688" cy="324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22" name="Line 1564"/>
          <p:cNvSpPr>
            <a:spLocks noChangeShapeType="1"/>
          </p:cNvSpPr>
          <p:nvPr/>
        </p:nvSpPr>
        <p:spPr bwMode="auto">
          <a:xfrm flipH="1">
            <a:off x="1638921" y="4240352"/>
            <a:ext cx="50800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23" name="Freeform 1565"/>
          <p:cNvSpPr>
            <a:spLocks/>
          </p:cNvSpPr>
          <p:nvPr/>
        </p:nvSpPr>
        <p:spPr bwMode="auto">
          <a:xfrm>
            <a:off x="1681784" y="4240352"/>
            <a:ext cx="23813" cy="26585"/>
          </a:xfrm>
          <a:custGeom>
            <a:avLst/>
            <a:gdLst>
              <a:gd name="T0" fmla="*/ 36 w 107"/>
              <a:gd name="T1" fmla="*/ 0 h 132"/>
              <a:gd name="T2" fmla="*/ 28 w 107"/>
              <a:gd name="T3" fmla="*/ 5 h 132"/>
              <a:gd name="T4" fmla="*/ 22 w 107"/>
              <a:gd name="T5" fmla="*/ 11 h 132"/>
              <a:gd name="T6" fmla="*/ 15 w 107"/>
              <a:gd name="T7" fmla="*/ 18 h 132"/>
              <a:gd name="T8" fmla="*/ 10 w 107"/>
              <a:gd name="T9" fmla="*/ 26 h 132"/>
              <a:gd name="T10" fmla="*/ 6 w 107"/>
              <a:gd name="T11" fmla="*/ 34 h 132"/>
              <a:gd name="T12" fmla="*/ 4 w 107"/>
              <a:gd name="T13" fmla="*/ 42 h 132"/>
              <a:gd name="T14" fmla="*/ 1 w 107"/>
              <a:gd name="T15" fmla="*/ 52 h 132"/>
              <a:gd name="T16" fmla="*/ 0 w 107"/>
              <a:gd name="T17" fmla="*/ 61 h 132"/>
              <a:gd name="T18" fmla="*/ 1 w 107"/>
              <a:gd name="T19" fmla="*/ 70 h 132"/>
              <a:gd name="T20" fmla="*/ 2 w 107"/>
              <a:gd name="T21" fmla="*/ 79 h 132"/>
              <a:gd name="T22" fmla="*/ 6 w 107"/>
              <a:gd name="T23" fmla="*/ 88 h 132"/>
              <a:gd name="T24" fmla="*/ 10 w 107"/>
              <a:gd name="T25" fmla="*/ 96 h 132"/>
              <a:gd name="T26" fmla="*/ 15 w 107"/>
              <a:gd name="T27" fmla="*/ 104 h 132"/>
              <a:gd name="T28" fmla="*/ 21 w 107"/>
              <a:gd name="T29" fmla="*/ 112 h 132"/>
              <a:gd name="T30" fmla="*/ 28 w 107"/>
              <a:gd name="T31" fmla="*/ 117 h 132"/>
              <a:gd name="T32" fmla="*/ 36 w 107"/>
              <a:gd name="T33" fmla="*/ 122 h 132"/>
              <a:gd name="T34" fmla="*/ 44 w 107"/>
              <a:gd name="T35" fmla="*/ 127 h 132"/>
              <a:gd name="T36" fmla="*/ 52 w 107"/>
              <a:gd name="T37" fmla="*/ 130 h 132"/>
              <a:gd name="T38" fmla="*/ 62 w 107"/>
              <a:gd name="T39" fmla="*/ 131 h 132"/>
              <a:gd name="T40" fmla="*/ 71 w 107"/>
              <a:gd name="T41" fmla="*/ 132 h 132"/>
              <a:gd name="T42" fmla="*/ 80 w 107"/>
              <a:gd name="T43" fmla="*/ 131 h 132"/>
              <a:gd name="T44" fmla="*/ 89 w 107"/>
              <a:gd name="T45" fmla="*/ 130 h 132"/>
              <a:gd name="T46" fmla="*/ 98 w 107"/>
              <a:gd name="T47" fmla="*/ 127 h 132"/>
              <a:gd name="T48" fmla="*/ 107 w 107"/>
              <a:gd name="T49" fmla="*/ 12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7" h="132">
                <a:moveTo>
                  <a:pt x="36" y="0"/>
                </a:moveTo>
                <a:lnTo>
                  <a:pt x="28" y="5"/>
                </a:lnTo>
                <a:lnTo>
                  <a:pt x="22" y="11"/>
                </a:lnTo>
                <a:lnTo>
                  <a:pt x="15" y="18"/>
                </a:lnTo>
                <a:lnTo>
                  <a:pt x="10" y="26"/>
                </a:lnTo>
                <a:lnTo>
                  <a:pt x="6" y="34"/>
                </a:lnTo>
                <a:lnTo>
                  <a:pt x="4" y="42"/>
                </a:lnTo>
                <a:lnTo>
                  <a:pt x="1" y="52"/>
                </a:lnTo>
                <a:lnTo>
                  <a:pt x="0" y="61"/>
                </a:lnTo>
                <a:lnTo>
                  <a:pt x="1" y="70"/>
                </a:lnTo>
                <a:lnTo>
                  <a:pt x="2" y="79"/>
                </a:lnTo>
                <a:lnTo>
                  <a:pt x="6" y="88"/>
                </a:lnTo>
                <a:lnTo>
                  <a:pt x="10" y="96"/>
                </a:lnTo>
                <a:lnTo>
                  <a:pt x="15" y="104"/>
                </a:lnTo>
                <a:lnTo>
                  <a:pt x="21" y="112"/>
                </a:lnTo>
                <a:lnTo>
                  <a:pt x="28" y="117"/>
                </a:lnTo>
                <a:lnTo>
                  <a:pt x="36" y="122"/>
                </a:lnTo>
                <a:lnTo>
                  <a:pt x="44" y="127"/>
                </a:lnTo>
                <a:lnTo>
                  <a:pt x="52" y="130"/>
                </a:lnTo>
                <a:lnTo>
                  <a:pt x="62" y="131"/>
                </a:lnTo>
                <a:lnTo>
                  <a:pt x="71" y="132"/>
                </a:lnTo>
                <a:lnTo>
                  <a:pt x="80" y="131"/>
                </a:lnTo>
                <a:lnTo>
                  <a:pt x="89" y="130"/>
                </a:lnTo>
                <a:lnTo>
                  <a:pt x="98" y="127"/>
                </a:lnTo>
                <a:lnTo>
                  <a:pt x="107" y="122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24" name="Freeform 1566"/>
          <p:cNvSpPr>
            <a:spLocks/>
          </p:cNvSpPr>
          <p:nvPr/>
        </p:nvSpPr>
        <p:spPr bwMode="auto">
          <a:xfrm>
            <a:off x="1638921" y="4216721"/>
            <a:ext cx="82550" cy="97478"/>
          </a:xfrm>
          <a:custGeom>
            <a:avLst/>
            <a:gdLst>
              <a:gd name="T0" fmla="*/ 244 w 367"/>
              <a:gd name="T1" fmla="*/ 458 h 458"/>
              <a:gd name="T2" fmla="*/ 259 w 367"/>
              <a:gd name="T3" fmla="*/ 450 h 458"/>
              <a:gd name="T4" fmla="*/ 274 w 367"/>
              <a:gd name="T5" fmla="*/ 439 h 458"/>
              <a:gd name="T6" fmla="*/ 288 w 367"/>
              <a:gd name="T7" fmla="*/ 427 h 458"/>
              <a:gd name="T8" fmla="*/ 301 w 367"/>
              <a:gd name="T9" fmla="*/ 414 h 458"/>
              <a:gd name="T10" fmla="*/ 313 w 367"/>
              <a:gd name="T11" fmla="*/ 400 h 458"/>
              <a:gd name="T12" fmla="*/ 324 w 367"/>
              <a:gd name="T13" fmla="*/ 385 h 458"/>
              <a:gd name="T14" fmla="*/ 334 w 367"/>
              <a:gd name="T15" fmla="*/ 369 h 458"/>
              <a:gd name="T16" fmla="*/ 342 w 367"/>
              <a:gd name="T17" fmla="*/ 353 h 458"/>
              <a:gd name="T18" fmla="*/ 350 w 367"/>
              <a:gd name="T19" fmla="*/ 336 h 458"/>
              <a:gd name="T20" fmla="*/ 356 w 367"/>
              <a:gd name="T21" fmla="*/ 318 h 458"/>
              <a:gd name="T22" fmla="*/ 361 w 367"/>
              <a:gd name="T23" fmla="*/ 301 h 458"/>
              <a:gd name="T24" fmla="*/ 365 w 367"/>
              <a:gd name="T25" fmla="*/ 283 h 458"/>
              <a:gd name="T26" fmla="*/ 367 w 367"/>
              <a:gd name="T27" fmla="*/ 265 h 458"/>
              <a:gd name="T28" fmla="*/ 367 w 367"/>
              <a:gd name="T29" fmla="*/ 247 h 458"/>
              <a:gd name="T30" fmla="*/ 367 w 367"/>
              <a:gd name="T31" fmla="*/ 228 h 458"/>
              <a:gd name="T32" fmla="*/ 365 w 367"/>
              <a:gd name="T33" fmla="*/ 210 h 458"/>
              <a:gd name="T34" fmla="*/ 362 w 367"/>
              <a:gd name="T35" fmla="*/ 192 h 458"/>
              <a:gd name="T36" fmla="*/ 356 w 367"/>
              <a:gd name="T37" fmla="*/ 174 h 458"/>
              <a:gd name="T38" fmla="*/ 351 w 367"/>
              <a:gd name="T39" fmla="*/ 157 h 458"/>
              <a:gd name="T40" fmla="*/ 343 w 367"/>
              <a:gd name="T41" fmla="*/ 140 h 458"/>
              <a:gd name="T42" fmla="*/ 335 w 367"/>
              <a:gd name="T43" fmla="*/ 123 h 458"/>
              <a:gd name="T44" fmla="*/ 325 w 367"/>
              <a:gd name="T45" fmla="*/ 108 h 458"/>
              <a:gd name="T46" fmla="*/ 314 w 367"/>
              <a:gd name="T47" fmla="*/ 93 h 458"/>
              <a:gd name="T48" fmla="*/ 302 w 367"/>
              <a:gd name="T49" fmla="*/ 79 h 458"/>
              <a:gd name="T50" fmla="*/ 290 w 367"/>
              <a:gd name="T51" fmla="*/ 66 h 458"/>
              <a:gd name="T52" fmla="*/ 276 w 367"/>
              <a:gd name="T53" fmla="*/ 54 h 458"/>
              <a:gd name="T54" fmla="*/ 261 w 367"/>
              <a:gd name="T55" fmla="*/ 43 h 458"/>
              <a:gd name="T56" fmla="*/ 246 w 367"/>
              <a:gd name="T57" fmla="*/ 33 h 458"/>
              <a:gd name="T58" fmla="*/ 230 w 367"/>
              <a:gd name="T59" fmla="*/ 25 h 458"/>
              <a:gd name="T60" fmla="*/ 212 w 367"/>
              <a:gd name="T61" fmla="*/ 17 h 458"/>
              <a:gd name="T62" fmla="*/ 195 w 367"/>
              <a:gd name="T63" fmla="*/ 11 h 458"/>
              <a:gd name="T64" fmla="*/ 178 w 367"/>
              <a:gd name="T65" fmla="*/ 6 h 458"/>
              <a:gd name="T66" fmla="*/ 159 w 367"/>
              <a:gd name="T67" fmla="*/ 2 h 458"/>
              <a:gd name="T68" fmla="*/ 142 w 367"/>
              <a:gd name="T69" fmla="*/ 1 h 458"/>
              <a:gd name="T70" fmla="*/ 123 w 367"/>
              <a:gd name="T71" fmla="*/ 0 h 458"/>
              <a:gd name="T72" fmla="*/ 105 w 367"/>
              <a:gd name="T73" fmla="*/ 0 h 458"/>
              <a:gd name="T74" fmla="*/ 86 w 367"/>
              <a:gd name="T75" fmla="*/ 2 h 458"/>
              <a:gd name="T76" fmla="*/ 68 w 367"/>
              <a:gd name="T77" fmla="*/ 5 h 458"/>
              <a:gd name="T78" fmla="*/ 51 w 367"/>
              <a:gd name="T79" fmla="*/ 11 h 458"/>
              <a:gd name="T80" fmla="*/ 33 w 367"/>
              <a:gd name="T81" fmla="*/ 16 h 458"/>
              <a:gd name="T82" fmla="*/ 16 w 367"/>
              <a:gd name="T83" fmla="*/ 24 h 458"/>
              <a:gd name="T84" fmla="*/ 0 w 367"/>
              <a:gd name="T85" fmla="*/ 32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7" h="458">
                <a:moveTo>
                  <a:pt x="244" y="458"/>
                </a:moveTo>
                <a:lnTo>
                  <a:pt x="259" y="450"/>
                </a:lnTo>
                <a:lnTo>
                  <a:pt x="274" y="439"/>
                </a:lnTo>
                <a:lnTo>
                  <a:pt x="288" y="427"/>
                </a:lnTo>
                <a:lnTo>
                  <a:pt x="301" y="414"/>
                </a:lnTo>
                <a:lnTo>
                  <a:pt x="313" y="400"/>
                </a:lnTo>
                <a:lnTo>
                  <a:pt x="324" y="385"/>
                </a:lnTo>
                <a:lnTo>
                  <a:pt x="334" y="369"/>
                </a:lnTo>
                <a:lnTo>
                  <a:pt x="342" y="353"/>
                </a:lnTo>
                <a:lnTo>
                  <a:pt x="350" y="336"/>
                </a:lnTo>
                <a:lnTo>
                  <a:pt x="356" y="318"/>
                </a:lnTo>
                <a:lnTo>
                  <a:pt x="361" y="301"/>
                </a:lnTo>
                <a:lnTo>
                  <a:pt x="365" y="283"/>
                </a:lnTo>
                <a:lnTo>
                  <a:pt x="367" y="265"/>
                </a:lnTo>
                <a:lnTo>
                  <a:pt x="367" y="247"/>
                </a:lnTo>
                <a:lnTo>
                  <a:pt x="367" y="228"/>
                </a:lnTo>
                <a:lnTo>
                  <a:pt x="365" y="210"/>
                </a:lnTo>
                <a:lnTo>
                  <a:pt x="362" y="192"/>
                </a:lnTo>
                <a:lnTo>
                  <a:pt x="356" y="174"/>
                </a:lnTo>
                <a:lnTo>
                  <a:pt x="351" y="157"/>
                </a:lnTo>
                <a:lnTo>
                  <a:pt x="343" y="140"/>
                </a:lnTo>
                <a:lnTo>
                  <a:pt x="335" y="123"/>
                </a:lnTo>
                <a:lnTo>
                  <a:pt x="325" y="108"/>
                </a:lnTo>
                <a:lnTo>
                  <a:pt x="314" y="93"/>
                </a:lnTo>
                <a:lnTo>
                  <a:pt x="302" y="79"/>
                </a:lnTo>
                <a:lnTo>
                  <a:pt x="290" y="66"/>
                </a:lnTo>
                <a:lnTo>
                  <a:pt x="276" y="54"/>
                </a:lnTo>
                <a:lnTo>
                  <a:pt x="261" y="43"/>
                </a:lnTo>
                <a:lnTo>
                  <a:pt x="246" y="33"/>
                </a:lnTo>
                <a:lnTo>
                  <a:pt x="230" y="25"/>
                </a:lnTo>
                <a:lnTo>
                  <a:pt x="212" y="17"/>
                </a:lnTo>
                <a:lnTo>
                  <a:pt x="195" y="11"/>
                </a:lnTo>
                <a:lnTo>
                  <a:pt x="178" y="6"/>
                </a:lnTo>
                <a:lnTo>
                  <a:pt x="159" y="2"/>
                </a:lnTo>
                <a:lnTo>
                  <a:pt x="142" y="1"/>
                </a:lnTo>
                <a:lnTo>
                  <a:pt x="123" y="0"/>
                </a:lnTo>
                <a:lnTo>
                  <a:pt x="105" y="0"/>
                </a:lnTo>
                <a:lnTo>
                  <a:pt x="86" y="2"/>
                </a:lnTo>
                <a:lnTo>
                  <a:pt x="68" y="5"/>
                </a:lnTo>
                <a:lnTo>
                  <a:pt x="51" y="11"/>
                </a:lnTo>
                <a:lnTo>
                  <a:pt x="33" y="16"/>
                </a:lnTo>
                <a:lnTo>
                  <a:pt x="16" y="24"/>
                </a:lnTo>
                <a:lnTo>
                  <a:pt x="0" y="32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25" name="Line 1567"/>
          <p:cNvSpPr>
            <a:spLocks noChangeShapeType="1"/>
          </p:cNvSpPr>
          <p:nvPr/>
        </p:nvSpPr>
        <p:spPr bwMode="auto">
          <a:xfrm flipH="1">
            <a:off x="1883396" y="4206383"/>
            <a:ext cx="12700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26" name="Line 1568"/>
          <p:cNvSpPr>
            <a:spLocks noChangeShapeType="1"/>
          </p:cNvSpPr>
          <p:nvPr/>
        </p:nvSpPr>
        <p:spPr bwMode="auto">
          <a:xfrm flipH="1">
            <a:off x="1827834" y="4116290"/>
            <a:ext cx="14288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27" name="Line 1569"/>
          <p:cNvSpPr>
            <a:spLocks noChangeShapeType="1"/>
          </p:cNvSpPr>
          <p:nvPr/>
        </p:nvSpPr>
        <p:spPr bwMode="auto">
          <a:xfrm>
            <a:off x="1816721" y="4172413"/>
            <a:ext cx="15875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28" name="Freeform 1570"/>
          <p:cNvSpPr>
            <a:spLocks/>
          </p:cNvSpPr>
          <p:nvPr/>
        </p:nvSpPr>
        <p:spPr bwMode="auto">
          <a:xfrm>
            <a:off x="1808784" y="4172413"/>
            <a:ext cx="23813" cy="28062"/>
          </a:xfrm>
          <a:custGeom>
            <a:avLst/>
            <a:gdLst>
              <a:gd name="T0" fmla="*/ 35 w 105"/>
              <a:gd name="T1" fmla="*/ 0 h 133"/>
              <a:gd name="T2" fmla="*/ 28 w 105"/>
              <a:gd name="T3" fmla="*/ 5 h 133"/>
              <a:gd name="T4" fmla="*/ 20 w 105"/>
              <a:gd name="T5" fmla="*/ 11 h 133"/>
              <a:gd name="T6" fmla="*/ 14 w 105"/>
              <a:gd name="T7" fmla="*/ 18 h 133"/>
              <a:gd name="T8" fmla="*/ 9 w 105"/>
              <a:gd name="T9" fmla="*/ 25 h 133"/>
              <a:gd name="T10" fmla="*/ 5 w 105"/>
              <a:gd name="T11" fmla="*/ 34 h 133"/>
              <a:gd name="T12" fmla="*/ 2 w 105"/>
              <a:gd name="T13" fmla="*/ 43 h 133"/>
              <a:gd name="T14" fmla="*/ 0 w 105"/>
              <a:gd name="T15" fmla="*/ 52 h 133"/>
              <a:gd name="T16" fmla="*/ 0 w 105"/>
              <a:gd name="T17" fmla="*/ 61 h 133"/>
              <a:gd name="T18" fmla="*/ 0 w 105"/>
              <a:gd name="T19" fmla="*/ 71 h 133"/>
              <a:gd name="T20" fmla="*/ 2 w 105"/>
              <a:gd name="T21" fmla="*/ 79 h 133"/>
              <a:gd name="T22" fmla="*/ 5 w 105"/>
              <a:gd name="T23" fmla="*/ 88 h 133"/>
              <a:gd name="T24" fmla="*/ 8 w 105"/>
              <a:gd name="T25" fmla="*/ 97 h 133"/>
              <a:gd name="T26" fmla="*/ 14 w 105"/>
              <a:gd name="T27" fmla="*/ 104 h 133"/>
              <a:gd name="T28" fmla="*/ 20 w 105"/>
              <a:gd name="T29" fmla="*/ 111 h 133"/>
              <a:gd name="T30" fmla="*/ 27 w 105"/>
              <a:gd name="T31" fmla="*/ 117 h 133"/>
              <a:gd name="T32" fmla="*/ 34 w 105"/>
              <a:gd name="T33" fmla="*/ 123 h 133"/>
              <a:gd name="T34" fmla="*/ 43 w 105"/>
              <a:gd name="T35" fmla="*/ 127 h 133"/>
              <a:gd name="T36" fmla="*/ 52 w 105"/>
              <a:gd name="T37" fmla="*/ 129 h 133"/>
              <a:gd name="T38" fmla="*/ 60 w 105"/>
              <a:gd name="T39" fmla="*/ 131 h 133"/>
              <a:gd name="T40" fmla="*/ 70 w 105"/>
              <a:gd name="T41" fmla="*/ 133 h 133"/>
              <a:gd name="T42" fmla="*/ 79 w 105"/>
              <a:gd name="T43" fmla="*/ 131 h 133"/>
              <a:gd name="T44" fmla="*/ 89 w 105"/>
              <a:gd name="T45" fmla="*/ 130 h 133"/>
              <a:gd name="T46" fmla="*/ 97 w 105"/>
              <a:gd name="T47" fmla="*/ 127 h 133"/>
              <a:gd name="T48" fmla="*/ 105 w 105"/>
              <a:gd name="T49" fmla="*/ 12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5" h="133">
                <a:moveTo>
                  <a:pt x="35" y="0"/>
                </a:moveTo>
                <a:lnTo>
                  <a:pt x="28" y="5"/>
                </a:lnTo>
                <a:lnTo>
                  <a:pt x="20" y="11"/>
                </a:lnTo>
                <a:lnTo>
                  <a:pt x="14" y="18"/>
                </a:lnTo>
                <a:lnTo>
                  <a:pt x="9" y="25"/>
                </a:lnTo>
                <a:lnTo>
                  <a:pt x="5" y="34"/>
                </a:lnTo>
                <a:lnTo>
                  <a:pt x="2" y="43"/>
                </a:lnTo>
                <a:lnTo>
                  <a:pt x="0" y="52"/>
                </a:lnTo>
                <a:lnTo>
                  <a:pt x="0" y="61"/>
                </a:lnTo>
                <a:lnTo>
                  <a:pt x="0" y="71"/>
                </a:lnTo>
                <a:lnTo>
                  <a:pt x="2" y="79"/>
                </a:lnTo>
                <a:lnTo>
                  <a:pt x="5" y="88"/>
                </a:lnTo>
                <a:lnTo>
                  <a:pt x="8" y="97"/>
                </a:lnTo>
                <a:lnTo>
                  <a:pt x="14" y="104"/>
                </a:lnTo>
                <a:lnTo>
                  <a:pt x="20" y="111"/>
                </a:lnTo>
                <a:lnTo>
                  <a:pt x="27" y="117"/>
                </a:lnTo>
                <a:lnTo>
                  <a:pt x="34" y="123"/>
                </a:lnTo>
                <a:lnTo>
                  <a:pt x="43" y="127"/>
                </a:lnTo>
                <a:lnTo>
                  <a:pt x="52" y="129"/>
                </a:lnTo>
                <a:lnTo>
                  <a:pt x="60" y="131"/>
                </a:lnTo>
                <a:lnTo>
                  <a:pt x="70" y="133"/>
                </a:lnTo>
                <a:lnTo>
                  <a:pt x="79" y="131"/>
                </a:lnTo>
                <a:lnTo>
                  <a:pt x="89" y="130"/>
                </a:lnTo>
                <a:lnTo>
                  <a:pt x="97" y="127"/>
                </a:lnTo>
                <a:lnTo>
                  <a:pt x="105" y="123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29" name="Line 1571"/>
          <p:cNvSpPr>
            <a:spLocks noChangeShapeType="1"/>
          </p:cNvSpPr>
          <p:nvPr/>
        </p:nvSpPr>
        <p:spPr bwMode="auto">
          <a:xfrm flipV="1">
            <a:off x="1832596" y="4182752"/>
            <a:ext cx="49213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30" name="Line 1572"/>
          <p:cNvSpPr>
            <a:spLocks noChangeShapeType="1"/>
          </p:cNvSpPr>
          <p:nvPr/>
        </p:nvSpPr>
        <p:spPr bwMode="auto">
          <a:xfrm flipV="1">
            <a:off x="1816721" y="4139921"/>
            <a:ext cx="39688" cy="324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31" name="Freeform 1573"/>
          <p:cNvSpPr>
            <a:spLocks/>
          </p:cNvSpPr>
          <p:nvPr/>
        </p:nvSpPr>
        <p:spPr bwMode="auto">
          <a:xfrm>
            <a:off x="1816721" y="4170937"/>
            <a:ext cx="23813" cy="26585"/>
          </a:xfrm>
          <a:custGeom>
            <a:avLst/>
            <a:gdLst>
              <a:gd name="T0" fmla="*/ 70 w 106"/>
              <a:gd name="T1" fmla="*/ 132 h 132"/>
              <a:gd name="T2" fmla="*/ 78 w 106"/>
              <a:gd name="T3" fmla="*/ 126 h 132"/>
              <a:gd name="T4" fmla="*/ 85 w 106"/>
              <a:gd name="T5" fmla="*/ 121 h 132"/>
              <a:gd name="T6" fmla="*/ 91 w 106"/>
              <a:gd name="T7" fmla="*/ 113 h 132"/>
              <a:gd name="T8" fmla="*/ 96 w 106"/>
              <a:gd name="T9" fmla="*/ 106 h 132"/>
              <a:gd name="T10" fmla="*/ 100 w 106"/>
              <a:gd name="T11" fmla="*/ 98 h 132"/>
              <a:gd name="T12" fmla="*/ 103 w 106"/>
              <a:gd name="T13" fmla="*/ 90 h 132"/>
              <a:gd name="T14" fmla="*/ 106 w 106"/>
              <a:gd name="T15" fmla="*/ 80 h 132"/>
              <a:gd name="T16" fmla="*/ 106 w 106"/>
              <a:gd name="T17" fmla="*/ 71 h 132"/>
              <a:gd name="T18" fmla="*/ 106 w 106"/>
              <a:gd name="T19" fmla="*/ 61 h 132"/>
              <a:gd name="T20" fmla="*/ 103 w 106"/>
              <a:gd name="T21" fmla="*/ 53 h 132"/>
              <a:gd name="T22" fmla="*/ 100 w 106"/>
              <a:gd name="T23" fmla="*/ 44 h 132"/>
              <a:gd name="T24" fmla="*/ 97 w 106"/>
              <a:gd name="T25" fmla="*/ 35 h 132"/>
              <a:gd name="T26" fmla="*/ 91 w 106"/>
              <a:gd name="T27" fmla="*/ 28 h 132"/>
              <a:gd name="T28" fmla="*/ 85 w 106"/>
              <a:gd name="T29" fmla="*/ 20 h 132"/>
              <a:gd name="T30" fmla="*/ 78 w 106"/>
              <a:gd name="T31" fmla="*/ 15 h 132"/>
              <a:gd name="T32" fmla="*/ 71 w 106"/>
              <a:gd name="T33" fmla="*/ 9 h 132"/>
              <a:gd name="T34" fmla="*/ 62 w 106"/>
              <a:gd name="T35" fmla="*/ 5 h 132"/>
              <a:gd name="T36" fmla="*/ 54 w 106"/>
              <a:gd name="T37" fmla="*/ 2 h 132"/>
              <a:gd name="T38" fmla="*/ 45 w 106"/>
              <a:gd name="T39" fmla="*/ 1 h 132"/>
              <a:gd name="T40" fmla="*/ 35 w 106"/>
              <a:gd name="T41" fmla="*/ 0 h 132"/>
              <a:gd name="T42" fmla="*/ 26 w 106"/>
              <a:gd name="T43" fmla="*/ 1 h 132"/>
              <a:gd name="T44" fmla="*/ 17 w 106"/>
              <a:gd name="T45" fmla="*/ 2 h 132"/>
              <a:gd name="T46" fmla="*/ 8 w 106"/>
              <a:gd name="T47" fmla="*/ 5 h 132"/>
              <a:gd name="T48" fmla="*/ 0 w 106"/>
              <a:gd name="T49" fmla="*/ 9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6" h="132">
                <a:moveTo>
                  <a:pt x="70" y="132"/>
                </a:moveTo>
                <a:lnTo>
                  <a:pt x="78" y="126"/>
                </a:lnTo>
                <a:lnTo>
                  <a:pt x="85" y="121"/>
                </a:lnTo>
                <a:lnTo>
                  <a:pt x="91" y="113"/>
                </a:lnTo>
                <a:lnTo>
                  <a:pt x="96" y="106"/>
                </a:lnTo>
                <a:lnTo>
                  <a:pt x="100" y="98"/>
                </a:lnTo>
                <a:lnTo>
                  <a:pt x="103" y="90"/>
                </a:lnTo>
                <a:lnTo>
                  <a:pt x="106" y="80"/>
                </a:lnTo>
                <a:lnTo>
                  <a:pt x="106" y="71"/>
                </a:lnTo>
                <a:lnTo>
                  <a:pt x="106" y="61"/>
                </a:lnTo>
                <a:lnTo>
                  <a:pt x="103" y="53"/>
                </a:lnTo>
                <a:lnTo>
                  <a:pt x="100" y="44"/>
                </a:lnTo>
                <a:lnTo>
                  <a:pt x="97" y="35"/>
                </a:lnTo>
                <a:lnTo>
                  <a:pt x="91" y="28"/>
                </a:lnTo>
                <a:lnTo>
                  <a:pt x="85" y="20"/>
                </a:lnTo>
                <a:lnTo>
                  <a:pt x="78" y="15"/>
                </a:lnTo>
                <a:lnTo>
                  <a:pt x="71" y="9"/>
                </a:lnTo>
                <a:lnTo>
                  <a:pt x="62" y="5"/>
                </a:lnTo>
                <a:lnTo>
                  <a:pt x="54" y="2"/>
                </a:lnTo>
                <a:lnTo>
                  <a:pt x="45" y="1"/>
                </a:lnTo>
                <a:lnTo>
                  <a:pt x="35" y="0"/>
                </a:lnTo>
                <a:lnTo>
                  <a:pt x="26" y="1"/>
                </a:lnTo>
                <a:lnTo>
                  <a:pt x="17" y="2"/>
                </a:lnTo>
                <a:lnTo>
                  <a:pt x="8" y="5"/>
                </a:lnTo>
                <a:lnTo>
                  <a:pt x="0" y="9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32" name="Freeform 1574"/>
          <p:cNvSpPr>
            <a:spLocks/>
          </p:cNvSpPr>
          <p:nvPr/>
        </p:nvSpPr>
        <p:spPr bwMode="auto">
          <a:xfrm>
            <a:off x="1799259" y="4123675"/>
            <a:ext cx="84138" cy="97478"/>
          </a:xfrm>
          <a:custGeom>
            <a:avLst/>
            <a:gdLst>
              <a:gd name="T0" fmla="*/ 124 w 367"/>
              <a:gd name="T1" fmla="*/ 0 h 460"/>
              <a:gd name="T2" fmla="*/ 108 w 367"/>
              <a:gd name="T3" fmla="*/ 10 h 460"/>
              <a:gd name="T4" fmla="*/ 93 w 367"/>
              <a:gd name="T5" fmla="*/ 21 h 460"/>
              <a:gd name="T6" fmla="*/ 80 w 367"/>
              <a:gd name="T7" fmla="*/ 33 h 460"/>
              <a:gd name="T8" fmla="*/ 67 w 367"/>
              <a:gd name="T9" fmla="*/ 46 h 460"/>
              <a:gd name="T10" fmla="*/ 54 w 367"/>
              <a:gd name="T11" fmla="*/ 60 h 460"/>
              <a:gd name="T12" fmla="*/ 43 w 367"/>
              <a:gd name="T13" fmla="*/ 75 h 460"/>
              <a:gd name="T14" fmla="*/ 33 w 367"/>
              <a:gd name="T15" fmla="*/ 90 h 460"/>
              <a:gd name="T16" fmla="*/ 25 w 367"/>
              <a:gd name="T17" fmla="*/ 107 h 460"/>
              <a:gd name="T18" fmla="*/ 17 w 367"/>
              <a:gd name="T19" fmla="*/ 124 h 460"/>
              <a:gd name="T20" fmla="*/ 12 w 367"/>
              <a:gd name="T21" fmla="*/ 141 h 460"/>
              <a:gd name="T22" fmla="*/ 6 w 367"/>
              <a:gd name="T23" fmla="*/ 159 h 460"/>
              <a:gd name="T24" fmla="*/ 3 w 367"/>
              <a:gd name="T25" fmla="*/ 177 h 460"/>
              <a:gd name="T26" fmla="*/ 1 w 367"/>
              <a:gd name="T27" fmla="*/ 194 h 460"/>
              <a:gd name="T28" fmla="*/ 0 w 367"/>
              <a:gd name="T29" fmla="*/ 213 h 460"/>
              <a:gd name="T30" fmla="*/ 1 w 367"/>
              <a:gd name="T31" fmla="*/ 231 h 460"/>
              <a:gd name="T32" fmla="*/ 3 w 367"/>
              <a:gd name="T33" fmla="*/ 250 h 460"/>
              <a:gd name="T34" fmla="*/ 6 w 367"/>
              <a:gd name="T35" fmla="*/ 268 h 460"/>
              <a:gd name="T36" fmla="*/ 10 w 367"/>
              <a:gd name="T37" fmla="*/ 285 h 460"/>
              <a:gd name="T38" fmla="*/ 17 w 367"/>
              <a:gd name="T39" fmla="*/ 303 h 460"/>
              <a:gd name="T40" fmla="*/ 23 w 367"/>
              <a:gd name="T41" fmla="*/ 320 h 460"/>
              <a:gd name="T42" fmla="*/ 32 w 367"/>
              <a:gd name="T43" fmla="*/ 336 h 460"/>
              <a:gd name="T44" fmla="*/ 42 w 367"/>
              <a:gd name="T45" fmla="*/ 352 h 460"/>
              <a:gd name="T46" fmla="*/ 53 w 367"/>
              <a:gd name="T47" fmla="*/ 367 h 460"/>
              <a:gd name="T48" fmla="*/ 65 w 367"/>
              <a:gd name="T49" fmla="*/ 381 h 460"/>
              <a:gd name="T50" fmla="*/ 78 w 367"/>
              <a:gd name="T51" fmla="*/ 394 h 460"/>
              <a:gd name="T52" fmla="*/ 92 w 367"/>
              <a:gd name="T53" fmla="*/ 406 h 460"/>
              <a:gd name="T54" fmla="*/ 106 w 367"/>
              <a:gd name="T55" fmla="*/ 417 h 460"/>
              <a:gd name="T56" fmla="*/ 122 w 367"/>
              <a:gd name="T57" fmla="*/ 426 h 460"/>
              <a:gd name="T58" fmla="*/ 138 w 367"/>
              <a:gd name="T59" fmla="*/ 435 h 460"/>
              <a:gd name="T60" fmla="*/ 155 w 367"/>
              <a:gd name="T61" fmla="*/ 443 h 460"/>
              <a:gd name="T62" fmla="*/ 172 w 367"/>
              <a:gd name="T63" fmla="*/ 449 h 460"/>
              <a:gd name="T64" fmla="*/ 190 w 367"/>
              <a:gd name="T65" fmla="*/ 453 h 460"/>
              <a:gd name="T66" fmla="*/ 208 w 367"/>
              <a:gd name="T67" fmla="*/ 457 h 460"/>
              <a:gd name="T68" fmla="*/ 226 w 367"/>
              <a:gd name="T69" fmla="*/ 459 h 460"/>
              <a:gd name="T70" fmla="*/ 245 w 367"/>
              <a:gd name="T71" fmla="*/ 460 h 460"/>
              <a:gd name="T72" fmla="*/ 263 w 367"/>
              <a:gd name="T73" fmla="*/ 460 h 460"/>
              <a:gd name="T74" fmla="*/ 281 w 367"/>
              <a:gd name="T75" fmla="*/ 458 h 460"/>
              <a:gd name="T76" fmla="*/ 299 w 367"/>
              <a:gd name="T77" fmla="*/ 455 h 460"/>
              <a:gd name="T78" fmla="*/ 317 w 367"/>
              <a:gd name="T79" fmla="*/ 449 h 460"/>
              <a:gd name="T80" fmla="*/ 335 w 367"/>
              <a:gd name="T81" fmla="*/ 444 h 460"/>
              <a:gd name="T82" fmla="*/ 351 w 367"/>
              <a:gd name="T83" fmla="*/ 436 h 460"/>
              <a:gd name="T84" fmla="*/ 367 w 367"/>
              <a:gd name="T85" fmla="*/ 427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7" h="460">
                <a:moveTo>
                  <a:pt x="124" y="0"/>
                </a:moveTo>
                <a:lnTo>
                  <a:pt x="108" y="10"/>
                </a:lnTo>
                <a:lnTo>
                  <a:pt x="93" y="21"/>
                </a:lnTo>
                <a:lnTo>
                  <a:pt x="80" y="33"/>
                </a:lnTo>
                <a:lnTo>
                  <a:pt x="67" y="46"/>
                </a:lnTo>
                <a:lnTo>
                  <a:pt x="54" y="60"/>
                </a:lnTo>
                <a:lnTo>
                  <a:pt x="43" y="75"/>
                </a:lnTo>
                <a:lnTo>
                  <a:pt x="33" y="90"/>
                </a:lnTo>
                <a:lnTo>
                  <a:pt x="25" y="107"/>
                </a:lnTo>
                <a:lnTo>
                  <a:pt x="17" y="124"/>
                </a:lnTo>
                <a:lnTo>
                  <a:pt x="12" y="141"/>
                </a:lnTo>
                <a:lnTo>
                  <a:pt x="6" y="159"/>
                </a:lnTo>
                <a:lnTo>
                  <a:pt x="3" y="177"/>
                </a:lnTo>
                <a:lnTo>
                  <a:pt x="1" y="194"/>
                </a:lnTo>
                <a:lnTo>
                  <a:pt x="0" y="213"/>
                </a:lnTo>
                <a:lnTo>
                  <a:pt x="1" y="231"/>
                </a:lnTo>
                <a:lnTo>
                  <a:pt x="3" y="250"/>
                </a:lnTo>
                <a:lnTo>
                  <a:pt x="6" y="268"/>
                </a:lnTo>
                <a:lnTo>
                  <a:pt x="10" y="285"/>
                </a:lnTo>
                <a:lnTo>
                  <a:pt x="17" y="303"/>
                </a:lnTo>
                <a:lnTo>
                  <a:pt x="23" y="320"/>
                </a:lnTo>
                <a:lnTo>
                  <a:pt x="32" y="336"/>
                </a:lnTo>
                <a:lnTo>
                  <a:pt x="42" y="352"/>
                </a:lnTo>
                <a:lnTo>
                  <a:pt x="53" y="367"/>
                </a:lnTo>
                <a:lnTo>
                  <a:pt x="65" y="381"/>
                </a:lnTo>
                <a:lnTo>
                  <a:pt x="78" y="394"/>
                </a:lnTo>
                <a:lnTo>
                  <a:pt x="92" y="406"/>
                </a:lnTo>
                <a:lnTo>
                  <a:pt x="106" y="417"/>
                </a:lnTo>
                <a:lnTo>
                  <a:pt x="122" y="426"/>
                </a:lnTo>
                <a:lnTo>
                  <a:pt x="138" y="435"/>
                </a:lnTo>
                <a:lnTo>
                  <a:pt x="155" y="443"/>
                </a:lnTo>
                <a:lnTo>
                  <a:pt x="172" y="449"/>
                </a:lnTo>
                <a:lnTo>
                  <a:pt x="190" y="453"/>
                </a:lnTo>
                <a:lnTo>
                  <a:pt x="208" y="457"/>
                </a:lnTo>
                <a:lnTo>
                  <a:pt x="226" y="459"/>
                </a:lnTo>
                <a:lnTo>
                  <a:pt x="245" y="460"/>
                </a:lnTo>
                <a:lnTo>
                  <a:pt x="263" y="460"/>
                </a:lnTo>
                <a:lnTo>
                  <a:pt x="281" y="458"/>
                </a:lnTo>
                <a:lnTo>
                  <a:pt x="299" y="455"/>
                </a:lnTo>
                <a:lnTo>
                  <a:pt x="317" y="449"/>
                </a:lnTo>
                <a:lnTo>
                  <a:pt x="335" y="444"/>
                </a:lnTo>
                <a:lnTo>
                  <a:pt x="351" y="436"/>
                </a:lnTo>
                <a:lnTo>
                  <a:pt x="367" y="427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33" name="Line 1575"/>
          <p:cNvSpPr>
            <a:spLocks noChangeShapeType="1"/>
          </p:cNvSpPr>
          <p:nvPr/>
        </p:nvSpPr>
        <p:spPr bwMode="auto">
          <a:xfrm>
            <a:off x="1837359" y="4303861"/>
            <a:ext cx="47625" cy="797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34" name="Line 1576"/>
          <p:cNvSpPr>
            <a:spLocks noChangeShapeType="1"/>
          </p:cNvSpPr>
          <p:nvPr/>
        </p:nvSpPr>
        <p:spPr bwMode="auto">
          <a:xfrm>
            <a:off x="1900859" y="4410200"/>
            <a:ext cx="49213" cy="7827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35" name="Line 1577"/>
          <p:cNvSpPr>
            <a:spLocks noChangeShapeType="1"/>
          </p:cNvSpPr>
          <p:nvPr/>
        </p:nvSpPr>
        <p:spPr bwMode="auto">
          <a:xfrm flipH="1" flipV="1">
            <a:off x="7758734" y="5175252"/>
            <a:ext cx="15875" cy="17132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36" name="Line 1578"/>
          <p:cNvSpPr>
            <a:spLocks noChangeShapeType="1"/>
          </p:cNvSpPr>
          <p:nvPr/>
        </p:nvSpPr>
        <p:spPr bwMode="auto">
          <a:xfrm flipH="1">
            <a:off x="6985621" y="3495977"/>
            <a:ext cx="366713" cy="324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37" name="Line 1579"/>
          <p:cNvSpPr>
            <a:spLocks noChangeShapeType="1"/>
          </p:cNvSpPr>
          <p:nvPr/>
        </p:nvSpPr>
        <p:spPr bwMode="auto">
          <a:xfrm flipH="1" flipV="1">
            <a:off x="6985621" y="3519608"/>
            <a:ext cx="0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38" name="Line 1580"/>
          <p:cNvSpPr>
            <a:spLocks noChangeShapeType="1"/>
          </p:cNvSpPr>
          <p:nvPr/>
        </p:nvSpPr>
        <p:spPr bwMode="auto">
          <a:xfrm>
            <a:off x="7390434" y="4673094"/>
            <a:ext cx="1588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39" name="Line 1581"/>
          <p:cNvSpPr>
            <a:spLocks noChangeShapeType="1"/>
          </p:cNvSpPr>
          <p:nvPr/>
        </p:nvSpPr>
        <p:spPr bwMode="auto">
          <a:xfrm>
            <a:off x="7358684" y="4642078"/>
            <a:ext cx="31750" cy="3101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40" name="Line 1591"/>
          <p:cNvSpPr>
            <a:spLocks noChangeShapeType="1"/>
          </p:cNvSpPr>
          <p:nvPr/>
        </p:nvSpPr>
        <p:spPr bwMode="auto">
          <a:xfrm flipH="1" flipV="1">
            <a:off x="7307884" y="4580047"/>
            <a:ext cx="50800" cy="620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41" name="Freeform 1594"/>
          <p:cNvSpPr>
            <a:spLocks/>
          </p:cNvSpPr>
          <p:nvPr/>
        </p:nvSpPr>
        <p:spPr bwMode="auto">
          <a:xfrm>
            <a:off x="7696821" y="5377592"/>
            <a:ext cx="195263" cy="475573"/>
          </a:xfrm>
          <a:custGeom>
            <a:avLst/>
            <a:gdLst>
              <a:gd name="T0" fmla="*/ 0 w 864"/>
              <a:gd name="T1" fmla="*/ 0 h 2249"/>
              <a:gd name="T2" fmla="*/ 14 w 864"/>
              <a:gd name="T3" fmla="*/ 53 h 2249"/>
              <a:gd name="T4" fmla="*/ 19 w 864"/>
              <a:gd name="T5" fmla="*/ 69 h 2249"/>
              <a:gd name="T6" fmla="*/ 27 w 864"/>
              <a:gd name="T7" fmla="*/ 86 h 2249"/>
              <a:gd name="T8" fmla="*/ 310 w 864"/>
              <a:gd name="T9" fmla="*/ 593 h 2249"/>
              <a:gd name="T10" fmla="*/ 317 w 864"/>
              <a:gd name="T11" fmla="*/ 606 h 2249"/>
              <a:gd name="T12" fmla="*/ 328 w 864"/>
              <a:gd name="T13" fmla="*/ 617 h 2249"/>
              <a:gd name="T14" fmla="*/ 612 w 864"/>
              <a:gd name="T15" fmla="*/ 883 h 2249"/>
              <a:gd name="T16" fmla="*/ 650 w 864"/>
              <a:gd name="T17" fmla="*/ 923 h 2249"/>
              <a:gd name="T18" fmla="*/ 686 w 864"/>
              <a:gd name="T19" fmla="*/ 968 h 2249"/>
              <a:gd name="T20" fmla="*/ 719 w 864"/>
              <a:gd name="T21" fmla="*/ 1031 h 2249"/>
              <a:gd name="T22" fmla="*/ 752 w 864"/>
              <a:gd name="T23" fmla="*/ 1107 h 2249"/>
              <a:gd name="T24" fmla="*/ 771 w 864"/>
              <a:gd name="T25" fmla="*/ 1182 h 2249"/>
              <a:gd name="T26" fmla="*/ 777 w 864"/>
              <a:gd name="T27" fmla="*/ 1219 h 2249"/>
              <a:gd name="T28" fmla="*/ 795 w 864"/>
              <a:gd name="T29" fmla="*/ 1557 h 2249"/>
              <a:gd name="T30" fmla="*/ 798 w 864"/>
              <a:gd name="T31" fmla="*/ 1593 h 2249"/>
              <a:gd name="T32" fmla="*/ 800 w 864"/>
              <a:gd name="T33" fmla="*/ 1620 h 2249"/>
              <a:gd name="T34" fmla="*/ 864 w 864"/>
              <a:gd name="T35" fmla="*/ 2249 h 2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64" h="2249">
                <a:moveTo>
                  <a:pt x="0" y="0"/>
                </a:moveTo>
                <a:lnTo>
                  <a:pt x="14" y="53"/>
                </a:lnTo>
                <a:lnTo>
                  <a:pt x="19" y="69"/>
                </a:lnTo>
                <a:lnTo>
                  <a:pt x="27" y="86"/>
                </a:lnTo>
                <a:lnTo>
                  <a:pt x="310" y="593"/>
                </a:lnTo>
                <a:lnTo>
                  <a:pt x="317" y="606"/>
                </a:lnTo>
                <a:lnTo>
                  <a:pt x="328" y="617"/>
                </a:lnTo>
                <a:lnTo>
                  <a:pt x="612" y="883"/>
                </a:lnTo>
                <a:lnTo>
                  <a:pt x="650" y="923"/>
                </a:lnTo>
                <a:lnTo>
                  <a:pt x="686" y="968"/>
                </a:lnTo>
                <a:lnTo>
                  <a:pt x="719" y="1031"/>
                </a:lnTo>
                <a:lnTo>
                  <a:pt x="752" y="1107"/>
                </a:lnTo>
                <a:lnTo>
                  <a:pt x="771" y="1182"/>
                </a:lnTo>
                <a:lnTo>
                  <a:pt x="777" y="1219"/>
                </a:lnTo>
                <a:lnTo>
                  <a:pt x="795" y="1557"/>
                </a:lnTo>
                <a:lnTo>
                  <a:pt x="798" y="1593"/>
                </a:lnTo>
                <a:lnTo>
                  <a:pt x="800" y="1620"/>
                </a:lnTo>
                <a:lnTo>
                  <a:pt x="864" y="2249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42" name="Freeform 1595"/>
          <p:cNvSpPr>
            <a:spLocks/>
          </p:cNvSpPr>
          <p:nvPr/>
        </p:nvSpPr>
        <p:spPr bwMode="auto">
          <a:xfrm>
            <a:off x="7212634" y="4645032"/>
            <a:ext cx="74613" cy="94524"/>
          </a:xfrm>
          <a:custGeom>
            <a:avLst/>
            <a:gdLst>
              <a:gd name="T0" fmla="*/ 325 w 325"/>
              <a:gd name="T1" fmla="*/ 452 h 452"/>
              <a:gd name="T2" fmla="*/ 295 w 325"/>
              <a:gd name="T3" fmla="*/ 52 h 452"/>
              <a:gd name="T4" fmla="*/ 290 w 325"/>
              <a:gd name="T5" fmla="*/ 26 h 452"/>
              <a:gd name="T6" fmla="*/ 276 w 325"/>
              <a:gd name="T7" fmla="*/ 8 h 452"/>
              <a:gd name="T8" fmla="*/ 255 w 325"/>
              <a:gd name="T9" fmla="*/ 0 h 452"/>
              <a:gd name="T10" fmla="*/ 223 w 325"/>
              <a:gd name="T11" fmla="*/ 1 h 452"/>
              <a:gd name="T12" fmla="*/ 0 w 325"/>
              <a:gd name="T13" fmla="*/ 59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5" h="452">
                <a:moveTo>
                  <a:pt x="325" y="452"/>
                </a:moveTo>
                <a:lnTo>
                  <a:pt x="295" y="52"/>
                </a:lnTo>
                <a:lnTo>
                  <a:pt x="290" y="26"/>
                </a:lnTo>
                <a:lnTo>
                  <a:pt x="276" y="8"/>
                </a:lnTo>
                <a:lnTo>
                  <a:pt x="255" y="0"/>
                </a:lnTo>
                <a:lnTo>
                  <a:pt x="223" y="1"/>
                </a:lnTo>
                <a:lnTo>
                  <a:pt x="0" y="59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43" name="Freeform 1596"/>
          <p:cNvSpPr>
            <a:spLocks/>
          </p:cNvSpPr>
          <p:nvPr/>
        </p:nvSpPr>
        <p:spPr bwMode="auto">
          <a:xfrm>
            <a:off x="7307884" y="4689340"/>
            <a:ext cx="96838" cy="118155"/>
          </a:xfrm>
          <a:custGeom>
            <a:avLst/>
            <a:gdLst>
              <a:gd name="T0" fmla="*/ 0 w 424"/>
              <a:gd name="T1" fmla="*/ 0 h 558"/>
              <a:gd name="T2" fmla="*/ 50 w 424"/>
              <a:gd name="T3" fmla="*/ 21 h 558"/>
              <a:gd name="T4" fmla="*/ 97 w 424"/>
              <a:gd name="T5" fmla="*/ 56 h 558"/>
              <a:gd name="T6" fmla="*/ 142 w 424"/>
              <a:gd name="T7" fmla="*/ 104 h 558"/>
              <a:gd name="T8" fmla="*/ 209 w 424"/>
              <a:gd name="T9" fmla="*/ 188 h 558"/>
              <a:gd name="T10" fmla="*/ 301 w 424"/>
              <a:gd name="T11" fmla="*/ 332 h 558"/>
              <a:gd name="T12" fmla="*/ 390 w 424"/>
              <a:gd name="T13" fmla="*/ 485 h 558"/>
              <a:gd name="T14" fmla="*/ 424 w 424"/>
              <a:gd name="T15" fmla="*/ 558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4" h="558">
                <a:moveTo>
                  <a:pt x="0" y="0"/>
                </a:moveTo>
                <a:lnTo>
                  <a:pt x="50" y="21"/>
                </a:lnTo>
                <a:lnTo>
                  <a:pt x="97" y="56"/>
                </a:lnTo>
                <a:lnTo>
                  <a:pt x="142" y="104"/>
                </a:lnTo>
                <a:lnTo>
                  <a:pt x="209" y="188"/>
                </a:lnTo>
                <a:lnTo>
                  <a:pt x="301" y="332"/>
                </a:lnTo>
                <a:lnTo>
                  <a:pt x="390" y="485"/>
                </a:lnTo>
                <a:lnTo>
                  <a:pt x="424" y="558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44" name="Freeform 1597"/>
          <p:cNvSpPr>
            <a:spLocks/>
          </p:cNvSpPr>
          <p:nvPr/>
        </p:nvSpPr>
        <p:spPr bwMode="auto">
          <a:xfrm>
            <a:off x="7588871" y="5235806"/>
            <a:ext cx="252413" cy="627698"/>
          </a:xfrm>
          <a:custGeom>
            <a:avLst/>
            <a:gdLst>
              <a:gd name="T0" fmla="*/ 0 w 1114"/>
              <a:gd name="T1" fmla="*/ 0 h 2975"/>
              <a:gd name="T2" fmla="*/ 51 w 1114"/>
              <a:gd name="T3" fmla="*/ 168 h 2975"/>
              <a:gd name="T4" fmla="*/ 94 w 1114"/>
              <a:gd name="T5" fmla="*/ 313 h 2975"/>
              <a:gd name="T6" fmla="*/ 134 w 1114"/>
              <a:gd name="T7" fmla="*/ 428 h 2975"/>
              <a:gd name="T8" fmla="*/ 305 w 1114"/>
              <a:gd name="T9" fmla="*/ 817 h 2975"/>
              <a:gd name="T10" fmla="*/ 334 w 1114"/>
              <a:gd name="T11" fmla="*/ 882 h 2975"/>
              <a:gd name="T12" fmla="*/ 573 w 1114"/>
              <a:gd name="T13" fmla="*/ 1309 h 2975"/>
              <a:gd name="T14" fmla="*/ 622 w 1114"/>
              <a:gd name="T15" fmla="*/ 1369 h 2975"/>
              <a:gd name="T16" fmla="*/ 670 w 1114"/>
              <a:gd name="T17" fmla="*/ 1415 h 2975"/>
              <a:gd name="T18" fmla="*/ 999 w 1114"/>
              <a:gd name="T19" fmla="*/ 1704 h 2975"/>
              <a:gd name="T20" fmla="*/ 1038 w 1114"/>
              <a:gd name="T21" fmla="*/ 1763 h 2975"/>
              <a:gd name="T22" fmla="*/ 1059 w 1114"/>
              <a:gd name="T23" fmla="*/ 1814 h 2975"/>
              <a:gd name="T24" fmla="*/ 1077 w 1114"/>
              <a:gd name="T25" fmla="*/ 1888 h 2975"/>
              <a:gd name="T26" fmla="*/ 1089 w 1114"/>
              <a:gd name="T27" fmla="*/ 1971 h 2975"/>
              <a:gd name="T28" fmla="*/ 1112 w 1114"/>
              <a:gd name="T29" fmla="*/ 2291 h 2975"/>
              <a:gd name="T30" fmla="*/ 1114 w 1114"/>
              <a:gd name="T31" fmla="*/ 2397 h 2975"/>
              <a:gd name="T32" fmla="*/ 1071 w 1114"/>
              <a:gd name="T33" fmla="*/ 2975 h 2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14" h="2975">
                <a:moveTo>
                  <a:pt x="0" y="0"/>
                </a:moveTo>
                <a:lnTo>
                  <a:pt x="51" y="168"/>
                </a:lnTo>
                <a:lnTo>
                  <a:pt x="94" y="313"/>
                </a:lnTo>
                <a:lnTo>
                  <a:pt x="134" y="428"/>
                </a:lnTo>
                <a:lnTo>
                  <a:pt x="305" y="817"/>
                </a:lnTo>
                <a:lnTo>
                  <a:pt x="334" y="882"/>
                </a:lnTo>
                <a:lnTo>
                  <a:pt x="573" y="1309"/>
                </a:lnTo>
                <a:lnTo>
                  <a:pt x="622" y="1369"/>
                </a:lnTo>
                <a:lnTo>
                  <a:pt x="670" y="1415"/>
                </a:lnTo>
                <a:lnTo>
                  <a:pt x="999" y="1704"/>
                </a:lnTo>
                <a:lnTo>
                  <a:pt x="1038" y="1763"/>
                </a:lnTo>
                <a:lnTo>
                  <a:pt x="1059" y="1814"/>
                </a:lnTo>
                <a:lnTo>
                  <a:pt x="1077" y="1888"/>
                </a:lnTo>
                <a:lnTo>
                  <a:pt x="1089" y="1971"/>
                </a:lnTo>
                <a:lnTo>
                  <a:pt x="1112" y="2291"/>
                </a:lnTo>
                <a:lnTo>
                  <a:pt x="1114" y="2397"/>
                </a:lnTo>
                <a:lnTo>
                  <a:pt x="1071" y="2975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45" name="Freeform 1598"/>
          <p:cNvSpPr>
            <a:spLocks/>
          </p:cNvSpPr>
          <p:nvPr/>
        </p:nvSpPr>
        <p:spPr bwMode="auto">
          <a:xfrm>
            <a:off x="7287246" y="4739556"/>
            <a:ext cx="128588" cy="206771"/>
          </a:xfrm>
          <a:custGeom>
            <a:avLst/>
            <a:gdLst>
              <a:gd name="T0" fmla="*/ 0 w 571"/>
              <a:gd name="T1" fmla="*/ 0 h 975"/>
              <a:gd name="T2" fmla="*/ 2 w 571"/>
              <a:gd name="T3" fmla="*/ 18 h 975"/>
              <a:gd name="T4" fmla="*/ 8 w 571"/>
              <a:gd name="T5" fmla="*/ 34 h 975"/>
              <a:gd name="T6" fmla="*/ 53 w 571"/>
              <a:gd name="T7" fmla="*/ 195 h 975"/>
              <a:gd name="T8" fmla="*/ 72 w 571"/>
              <a:gd name="T9" fmla="*/ 250 h 975"/>
              <a:gd name="T10" fmla="*/ 85 w 571"/>
              <a:gd name="T11" fmla="*/ 270 h 975"/>
              <a:gd name="T12" fmla="*/ 103 w 571"/>
              <a:gd name="T13" fmla="*/ 285 h 975"/>
              <a:gd name="T14" fmla="*/ 144 w 571"/>
              <a:gd name="T15" fmla="*/ 316 h 975"/>
              <a:gd name="T16" fmla="*/ 203 w 571"/>
              <a:gd name="T17" fmla="*/ 362 h 975"/>
              <a:gd name="T18" fmla="*/ 276 w 571"/>
              <a:gd name="T19" fmla="*/ 441 h 975"/>
              <a:gd name="T20" fmla="*/ 367 w 571"/>
              <a:gd name="T21" fmla="*/ 572 h 975"/>
              <a:gd name="T22" fmla="*/ 472 w 571"/>
              <a:gd name="T23" fmla="*/ 762 h 975"/>
              <a:gd name="T24" fmla="*/ 571 w 571"/>
              <a:gd name="T25" fmla="*/ 975 h 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1" h="975">
                <a:moveTo>
                  <a:pt x="0" y="0"/>
                </a:moveTo>
                <a:lnTo>
                  <a:pt x="2" y="18"/>
                </a:lnTo>
                <a:lnTo>
                  <a:pt x="8" y="34"/>
                </a:lnTo>
                <a:lnTo>
                  <a:pt x="53" y="195"/>
                </a:lnTo>
                <a:lnTo>
                  <a:pt x="72" y="250"/>
                </a:lnTo>
                <a:lnTo>
                  <a:pt x="85" y="270"/>
                </a:lnTo>
                <a:lnTo>
                  <a:pt x="103" y="285"/>
                </a:lnTo>
                <a:lnTo>
                  <a:pt x="144" y="316"/>
                </a:lnTo>
                <a:lnTo>
                  <a:pt x="203" y="362"/>
                </a:lnTo>
                <a:lnTo>
                  <a:pt x="276" y="441"/>
                </a:lnTo>
                <a:lnTo>
                  <a:pt x="367" y="572"/>
                </a:lnTo>
                <a:lnTo>
                  <a:pt x="472" y="762"/>
                </a:lnTo>
                <a:lnTo>
                  <a:pt x="571" y="975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46" name="Freeform 1599"/>
          <p:cNvSpPr>
            <a:spLocks/>
          </p:cNvSpPr>
          <p:nvPr/>
        </p:nvSpPr>
        <p:spPr bwMode="auto">
          <a:xfrm>
            <a:off x="7439646" y="4999496"/>
            <a:ext cx="20638" cy="48739"/>
          </a:xfrm>
          <a:custGeom>
            <a:avLst/>
            <a:gdLst>
              <a:gd name="T0" fmla="*/ 0 w 90"/>
              <a:gd name="T1" fmla="*/ 0 h 227"/>
              <a:gd name="T2" fmla="*/ 80 w 90"/>
              <a:gd name="T3" fmla="*/ 201 h 227"/>
              <a:gd name="T4" fmla="*/ 90 w 90"/>
              <a:gd name="T5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" h="227">
                <a:moveTo>
                  <a:pt x="0" y="0"/>
                </a:moveTo>
                <a:lnTo>
                  <a:pt x="80" y="201"/>
                </a:lnTo>
                <a:lnTo>
                  <a:pt x="90" y="227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47" name="Line 1600"/>
          <p:cNvSpPr>
            <a:spLocks noChangeShapeType="1"/>
          </p:cNvSpPr>
          <p:nvPr/>
        </p:nvSpPr>
        <p:spPr bwMode="auto">
          <a:xfrm>
            <a:off x="7463459" y="5055620"/>
            <a:ext cx="14288" cy="33970"/>
          </a:xfrm>
          <a:prstGeom prst="line">
            <a:avLst/>
          </a:prstGeom>
          <a:noFill/>
          <a:ln w="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48" name="Freeform 1601"/>
          <p:cNvSpPr>
            <a:spLocks/>
          </p:cNvSpPr>
          <p:nvPr/>
        </p:nvSpPr>
        <p:spPr bwMode="auto">
          <a:xfrm>
            <a:off x="7330109" y="5051190"/>
            <a:ext cx="341313" cy="592251"/>
          </a:xfrm>
          <a:custGeom>
            <a:avLst/>
            <a:gdLst>
              <a:gd name="T0" fmla="*/ 40 w 1503"/>
              <a:gd name="T1" fmla="*/ 627 h 2808"/>
              <a:gd name="T2" fmla="*/ 0 w 1503"/>
              <a:gd name="T3" fmla="*/ 1 h 2808"/>
              <a:gd name="T4" fmla="*/ 51 w 1503"/>
              <a:gd name="T5" fmla="*/ 0 h 2808"/>
              <a:gd name="T6" fmla="*/ 93 w 1503"/>
              <a:gd name="T7" fmla="*/ 4 h 2808"/>
              <a:gd name="T8" fmla="*/ 151 w 1503"/>
              <a:gd name="T9" fmla="*/ 17 h 2808"/>
              <a:gd name="T10" fmla="*/ 217 w 1503"/>
              <a:gd name="T11" fmla="*/ 52 h 2808"/>
              <a:gd name="T12" fmla="*/ 283 w 1503"/>
              <a:gd name="T13" fmla="*/ 121 h 2808"/>
              <a:gd name="T14" fmla="*/ 341 w 1503"/>
              <a:gd name="T15" fmla="*/ 218 h 2808"/>
              <a:gd name="T16" fmla="*/ 385 w 1503"/>
              <a:gd name="T17" fmla="*/ 322 h 2808"/>
              <a:gd name="T18" fmla="*/ 1022 w 1503"/>
              <a:gd name="T19" fmla="*/ 1876 h 2808"/>
              <a:gd name="T20" fmla="*/ 1060 w 1503"/>
              <a:gd name="T21" fmla="*/ 1956 h 2808"/>
              <a:gd name="T22" fmla="*/ 1089 w 1503"/>
              <a:gd name="T23" fmla="*/ 2007 h 2808"/>
              <a:gd name="T24" fmla="*/ 1365 w 1503"/>
              <a:gd name="T25" fmla="*/ 2449 h 2808"/>
              <a:gd name="T26" fmla="*/ 1479 w 1503"/>
              <a:gd name="T27" fmla="*/ 2639 h 2808"/>
              <a:gd name="T28" fmla="*/ 1498 w 1503"/>
              <a:gd name="T29" fmla="*/ 2695 h 2808"/>
              <a:gd name="T30" fmla="*/ 1503 w 1503"/>
              <a:gd name="T31" fmla="*/ 2745 h 2808"/>
              <a:gd name="T32" fmla="*/ 1495 w 1503"/>
              <a:gd name="T33" fmla="*/ 2781 h 2808"/>
              <a:gd name="T34" fmla="*/ 1479 w 1503"/>
              <a:gd name="T35" fmla="*/ 2808 h 2808"/>
              <a:gd name="T36" fmla="*/ 1345 w 1503"/>
              <a:gd name="T37" fmla="*/ 2650 h 2808"/>
              <a:gd name="T38" fmla="*/ 1312 w 1503"/>
              <a:gd name="T39" fmla="*/ 2611 h 2808"/>
              <a:gd name="T40" fmla="*/ 1273 w 1503"/>
              <a:gd name="T41" fmla="*/ 2564 h 2808"/>
              <a:gd name="T42" fmla="*/ 955 w 1503"/>
              <a:gd name="T43" fmla="*/ 2187 h 2808"/>
              <a:gd name="T44" fmla="*/ 610 w 1503"/>
              <a:gd name="T45" fmla="*/ 1793 h 2808"/>
              <a:gd name="T46" fmla="*/ 586 w 1503"/>
              <a:gd name="T47" fmla="*/ 1769 h 2808"/>
              <a:gd name="T48" fmla="*/ 496 w 1503"/>
              <a:gd name="T49" fmla="*/ 1693 h 2808"/>
              <a:gd name="T50" fmla="*/ 269 w 1503"/>
              <a:gd name="T51" fmla="*/ 1516 h 2808"/>
              <a:gd name="T52" fmla="*/ 224 w 1503"/>
              <a:gd name="T53" fmla="*/ 1478 h 2808"/>
              <a:gd name="T54" fmla="*/ 201 w 1503"/>
              <a:gd name="T55" fmla="*/ 1447 h 2808"/>
              <a:gd name="T56" fmla="*/ 188 w 1503"/>
              <a:gd name="T57" fmla="*/ 1416 h 2808"/>
              <a:gd name="T58" fmla="*/ 137 w 1503"/>
              <a:gd name="T59" fmla="*/ 1277 h 2808"/>
              <a:gd name="T60" fmla="*/ 128 w 1503"/>
              <a:gd name="T61" fmla="*/ 1257 h 2808"/>
              <a:gd name="T62" fmla="*/ 127 w 1503"/>
              <a:gd name="T63" fmla="*/ 1252 h 2808"/>
              <a:gd name="T64" fmla="*/ 79 w 1503"/>
              <a:gd name="T65" fmla="*/ 1057 h 2808"/>
              <a:gd name="T66" fmla="*/ 75 w 1503"/>
              <a:gd name="T67" fmla="*/ 1035 h 2808"/>
              <a:gd name="T68" fmla="*/ 72 w 1503"/>
              <a:gd name="T69" fmla="*/ 1013 h 2808"/>
              <a:gd name="T70" fmla="*/ 40 w 1503"/>
              <a:gd name="T71" fmla="*/ 627 h 2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03" h="2808">
                <a:moveTo>
                  <a:pt x="40" y="627"/>
                </a:moveTo>
                <a:lnTo>
                  <a:pt x="0" y="1"/>
                </a:lnTo>
                <a:lnTo>
                  <a:pt x="51" y="0"/>
                </a:lnTo>
                <a:lnTo>
                  <a:pt x="93" y="4"/>
                </a:lnTo>
                <a:lnTo>
                  <a:pt x="151" y="17"/>
                </a:lnTo>
                <a:lnTo>
                  <a:pt x="217" y="52"/>
                </a:lnTo>
                <a:lnTo>
                  <a:pt x="283" y="121"/>
                </a:lnTo>
                <a:lnTo>
                  <a:pt x="341" y="218"/>
                </a:lnTo>
                <a:lnTo>
                  <a:pt x="385" y="322"/>
                </a:lnTo>
                <a:lnTo>
                  <a:pt x="1022" y="1876"/>
                </a:lnTo>
                <a:lnTo>
                  <a:pt x="1060" y="1956"/>
                </a:lnTo>
                <a:lnTo>
                  <a:pt x="1089" y="2007"/>
                </a:lnTo>
                <a:lnTo>
                  <a:pt x="1365" y="2449"/>
                </a:lnTo>
                <a:lnTo>
                  <a:pt x="1479" y="2639"/>
                </a:lnTo>
                <a:lnTo>
                  <a:pt x="1498" y="2695"/>
                </a:lnTo>
                <a:lnTo>
                  <a:pt x="1503" y="2745"/>
                </a:lnTo>
                <a:lnTo>
                  <a:pt x="1495" y="2781"/>
                </a:lnTo>
                <a:lnTo>
                  <a:pt x="1479" y="2808"/>
                </a:lnTo>
                <a:lnTo>
                  <a:pt x="1345" y="2650"/>
                </a:lnTo>
                <a:lnTo>
                  <a:pt x="1312" y="2611"/>
                </a:lnTo>
                <a:lnTo>
                  <a:pt x="1273" y="2564"/>
                </a:lnTo>
                <a:lnTo>
                  <a:pt x="955" y="2187"/>
                </a:lnTo>
                <a:lnTo>
                  <a:pt x="610" y="1793"/>
                </a:lnTo>
                <a:lnTo>
                  <a:pt x="586" y="1769"/>
                </a:lnTo>
                <a:lnTo>
                  <a:pt x="496" y="1693"/>
                </a:lnTo>
                <a:lnTo>
                  <a:pt x="269" y="1516"/>
                </a:lnTo>
                <a:lnTo>
                  <a:pt x="224" y="1478"/>
                </a:lnTo>
                <a:lnTo>
                  <a:pt x="201" y="1447"/>
                </a:lnTo>
                <a:lnTo>
                  <a:pt x="188" y="1416"/>
                </a:lnTo>
                <a:lnTo>
                  <a:pt x="137" y="1277"/>
                </a:lnTo>
                <a:lnTo>
                  <a:pt x="128" y="1257"/>
                </a:lnTo>
                <a:lnTo>
                  <a:pt x="127" y="1252"/>
                </a:lnTo>
                <a:lnTo>
                  <a:pt x="79" y="1057"/>
                </a:lnTo>
                <a:lnTo>
                  <a:pt x="75" y="1035"/>
                </a:lnTo>
                <a:lnTo>
                  <a:pt x="72" y="1013"/>
                </a:lnTo>
                <a:lnTo>
                  <a:pt x="40" y="62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49" name="Freeform 1602"/>
          <p:cNvSpPr>
            <a:spLocks/>
          </p:cNvSpPr>
          <p:nvPr/>
        </p:nvSpPr>
        <p:spPr bwMode="auto">
          <a:xfrm>
            <a:off x="7372971" y="5265345"/>
            <a:ext cx="90488" cy="128494"/>
          </a:xfrm>
          <a:custGeom>
            <a:avLst/>
            <a:gdLst>
              <a:gd name="T0" fmla="*/ 390 w 397"/>
              <a:gd name="T1" fmla="*/ 607 h 607"/>
              <a:gd name="T2" fmla="*/ 397 w 397"/>
              <a:gd name="T3" fmla="*/ 573 h 607"/>
              <a:gd name="T4" fmla="*/ 394 w 397"/>
              <a:gd name="T5" fmla="*/ 511 h 607"/>
              <a:gd name="T6" fmla="*/ 378 w 397"/>
              <a:gd name="T7" fmla="*/ 454 h 607"/>
              <a:gd name="T8" fmla="*/ 302 w 397"/>
              <a:gd name="T9" fmla="*/ 293 h 607"/>
              <a:gd name="T10" fmla="*/ 227 w 397"/>
              <a:gd name="T11" fmla="*/ 146 h 607"/>
              <a:gd name="T12" fmla="*/ 186 w 397"/>
              <a:gd name="T13" fmla="*/ 85 h 607"/>
              <a:gd name="T14" fmla="*/ 113 w 397"/>
              <a:gd name="T15" fmla="*/ 33 h 607"/>
              <a:gd name="T16" fmla="*/ 64 w 397"/>
              <a:gd name="T17" fmla="*/ 10 h 607"/>
              <a:gd name="T18" fmla="*/ 0 w 397"/>
              <a:gd name="T19" fmla="*/ 0 h 607"/>
              <a:gd name="T20" fmla="*/ 14 w 397"/>
              <a:gd name="T21" fmla="*/ 133 h 607"/>
              <a:gd name="T22" fmla="*/ 19 w 397"/>
              <a:gd name="T23" fmla="*/ 155 h 607"/>
              <a:gd name="T24" fmla="*/ 54 w 397"/>
              <a:gd name="T25" fmla="*/ 223 h 607"/>
              <a:gd name="T26" fmla="*/ 121 w 397"/>
              <a:gd name="T27" fmla="*/ 352 h 607"/>
              <a:gd name="T28" fmla="*/ 139 w 397"/>
              <a:gd name="T29" fmla="*/ 385 h 607"/>
              <a:gd name="T30" fmla="*/ 165 w 397"/>
              <a:gd name="T31" fmla="*/ 411 h 607"/>
              <a:gd name="T32" fmla="*/ 390 w 397"/>
              <a:gd name="T33" fmla="*/ 607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7" h="607">
                <a:moveTo>
                  <a:pt x="390" y="607"/>
                </a:moveTo>
                <a:lnTo>
                  <a:pt x="397" y="573"/>
                </a:lnTo>
                <a:lnTo>
                  <a:pt x="394" y="511"/>
                </a:lnTo>
                <a:lnTo>
                  <a:pt x="378" y="454"/>
                </a:lnTo>
                <a:lnTo>
                  <a:pt x="302" y="293"/>
                </a:lnTo>
                <a:lnTo>
                  <a:pt x="227" y="146"/>
                </a:lnTo>
                <a:lnTo>
                  <a:pt x="186" y="85"/>
                </a:lnTo>
                <a:lnTo>
                  <a:pt x="113" y="33"/>
                </a:lnTo>
                <a:lnTo>
                  <a:pt x="64" y="10"/>
                </a:lnTo>
                <a:lnTo>
                  <a:pt x="0" y="0"/>
                </a:lnTo>
                <a:lnTo>
                  <a:pt x="14" y="133"/>
                </a:lnTo>
                <a:lnTo>
                  <a:pt x="19" y="155"/>
                </a:lnTo>
                <a:lnTo>
                  <a:pt x="54" y="223"/>
                </a:lnTo>
                <a:lnTo>
                  <a:pt x="121" y="352"/>
                </a:lnTo>
                <a:lnTo>
                  <a:pt x="139" y="385"/>
                </a:lnTo>
                <a:lnTo>
                  <a:pt x="165" y="411"/>
                </a:lnTo>
                <a:lnTo>
                  <a:pt x="390" y="60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50" name="Freeform 1603"/>
          <p:cNvSpPr>
            <a:spLocks/>
          </p:cNvSpPr>
          <p:nvPr/>
        </p:nvSpPr>
        <p:spPr bwMode="auto">
          <a:xfrm>
            <a:off x="7428534" y="5312607"/>
            <a:ext cx="11113" cy="5908"/>
          </a:xfrm>
          <a:custGeom>
            <a:avLst/>
            <a:gdLst>
              <a:gd name="T0" fmla="*/ 0 w 49"/>
              <a:gd name="T1" fmla="*/ 2 h 30"/>
              <a:gd name="T2" fmla="*/ 0 w 49"/>
              <a:gd name="T3" fmla="*/ 28 h 30"/>
              <a:gd name="T4" fmla="*/ 1 w 49"/>
              <a:gd name="T5" fmla="*/ 30 h 30"/>
              <a:gd name="T6" fmla="*/ 3 w 49"/>
              <a:gd name="T7" fmla="*/ 28 h 30"/>
              <a:gd name="T8" fmla="*/ 5 w 49"/>
              <a:gd name="T9" fmla="*/ 5 h 30"/>
              <a:gd name="T10" fmla="*/ 9 w 49"/>
              <a:gd name="T11" fmla="*/ 9 h 30"/>
              <a:gd name="T12" fmla="*/ 14 w 49"/>
              <a:gd name="T13" fmla="*/ 12 h 30"/>
              <a:gd name="T14" fmla="*/ 20 w 49"/>
              <a:gd name="T15" fmla="*/ 15 h 30"/>
              <a:gd name="T16" fmla="*/ 26 w 49"/>
              <a:gd name="T17" fmla="*/ 18 h 30"/>
              <a:gd name="T18" fmla="*/ 33 w 49"/>
              <a:gd name="T19" fmla="*/ 21 h 30"/>
              <a:gd name="T20" fmla="*/ 39 w 49"/>
              <a:gd name="T21" fmla="*/ 23 h 30"/>
              <a:gd name="T22" fmla="*/ 45 w 49"/>
              <a:gd name="T23" fmla="*/ 24 h 30"/>
              <a:gd name="T24" fmla="*/ 47 w 49"/>
              <a:gd name="T25" fmla="*/ 25 h 30"/>
              <a:gd name="T26" fmla="*/ 49 w 49"/>
              <a:gd name="T27" fmla="*/ 24 h 30"/>
              <a:gd name="T28" fmla="*/ 49 w 49"/>
              <a:gd name="T29" fmla="*/ 23 h 30"/>
              <a:gd name="T30" fmla="*/ 49 w 49"/>
              <a:gd name="T31" fmla="*/ 21 h 30"/>
              <a:gd name="T32" fmla="*/ 47 w 49"/>
              <a:gd name="T33" fmla="*/ 20 h 30"/>
              <a:gd name="T34" fmla="*/ 40 w 49"/>
              <a:gd name="T35" fmla="*/ 18 h 30"/>
              <a:gd name="T36" fmla="*/ 35 w 49"/>
              <a:gd name="T37" fmla="*/ 17 h 30"/>
              <a:gd name="T38" fmla="*/ 28 w 49"/>
              <a:gd name="T39" fmla="*/ 15 h 30"/>
              <a:gd name="T40" fmla="*/ 22 w 49"/>
              <a:gd name="T41" fmla="*/ 12 h 30"/>
              <a:gd name="T42" fmla="*/ 20 w 49"/>
              <a:gd name="T43" fmla="*/ 11 h 30"/>
              <a:gd name="T44" fmla="*/ 13 w 49"/>
              <a:gd name="T45" fmla="*/ 8 h 30"/>
              <a:gd name="T46" fmla="*/ 8 w 49"/>
              <a:gd name="T47" fmla="*/ 3 h 30"/>
              <a:gd name="T48" fmla="*/ 5 w 49"/>
              <a:gd name="T49" fmla="*/ 1 h 30"/>
              <a:gd name="T50" fmla="*/ 2 w 49"/>
              <a:gd name="T51" fmla="*/ 0 h 30"/>
              <a:gd name="T52" fmla="*/ 0 w 49"/>
              <a:gd name="T53" fmla="*/ 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" h="30">
                <a:moveTo>
                  <a:pt x="0" y="2"/>
                </a:moveTo>
                <a:lnTo>
                  <a:pt x="0" y="28"/>
                </a:lnTo>
                <a:lnTo>
                  <a:pt x="1" y="30"/>
                </a:lnTo>
                <a:lnTo>
                  <a:pt x="3" y="28"/>
                </a:lnTo>
                <a:lnTo>
                  <a:pt x="5" y="5"/>
                </a:lnTo>
                <a:lnTo>
                  <a:pt x="9" y="9"/>
                </a:lnTo>
                <a:lnTo>
                  <a:pt x="14" y="12"/>
                </a:lnTo>
                <a:lnTo>
                  <a:pt x="20" y="15"/>
                </a:lnTo>
                <a:lnTo>
                  <a:pt x="26" y="18"/>
                </a:lnTo>
                <a:lnTo>
                  <a:pt x="33" y="21"/>
                </a:lnTo>
                <a:lnTo>
                  <a:pt x="39" y="23"/>
                </a:lnTo>
                <a:lnTo>
                  <a:pt x="45" y="24"/>
                </a:lnTo>
                <a:lnTo>
                  <a:pt x="47" y="25"/>
                </a:lnTo>
                <a:lnTo>
                  <a:pt x="49" y="24"/>
                </a:lnTo>
                <a:lnTo>
                  <a:pt x="49" y="23"/>
                </a:lnTo>
                <a:lnTo>
                  <a:pt x="49" y="21"/>
                </a:lnTo>
                <a:lnTo>
                  <a:pt x="47" y="20"/>
                </a:lnTo>
                <a:lnTo>
                  <a:pt x="40" y="18"/>
                </a:lnTo>
                <a:lnTo>
                  <a:pt x="35" y="17"/>
                </a:lnTo>
                <a:lnTo>
                  <a:pt x="28" y="15"/>
                </a:lnTo>
                <a:lnTo>
                  <a:pt x="22" y="12"/>
                </a:lnTo>
                <a:lnTo>
                  <a:pt x="20" y="11"/>
                </a:lnTo>
                <a:lnTo>
                  <a:pt x="13" y="8"/>
                </a:lnTo>
                <a:lnTo>
                  <a:pt x="8" y="3"/>
                </a:lnTo>
                <a:lnTo>
                  <a:pt x="5" y="1"/>
                </a:ln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51" name="Freeform 1604"/>
          <p:cNvSpPr>
            <a:spLocks/>
          </p:cNvSpPr>
          <p:nvPr/>
        </p:nvSpPr>
        <p:spPr bwMode="auto">
          <a:xfrm>
            <a:off x="7428534" y="5305222"/>
            <a:ext cx="11113" cy="4431"/>
          </a:xfrm>
          <a:custGeom>
            <a:avLst/>
            <a:gdLst>
              <a:gd name="T0" fmla="*/ 0 w 48"/>
              <a:gd name="T1" fmla="*/ 8 h 23"/>
              <a:gd name="T2" fmla="*/ 1 w 48"/>
              <a:gd name="T3" fmla="*/ 15 h 23"/>
              <a:gd name="T4" fmla="*/ 4 w 48"/>
              <a:gd name="T5" fmla="*/ 10 h 23"/>
              <a:gd name="T6" fmla="*/ 8 w 48"/>
              <a:gd name="T7" fmla="*/ 7 h 23"/>
              <a:gd name="T8" fmla="*/ 14 w 48"/>
              <a:gd name="T9" fmla="*/ 6 h 23"/>
              <a:gd name="T10" fmla="*/ 21 w 48"/>
              <a:gd name="T11" fmla="*/ 4 h 23"/>
              <a:gd name="T12" fmla="*/ 23 w 48"/>
              <a:gd name="T13" fmla="*/ 4 h 23"/>
              <a:gd name="T14" fmla="*/ 31 w 48"/>
              <a:gd name="T15" fmla="*/ 6 h 23"/>
              <a:gd name="T16" fmla="*/ 36 w 48"/>
              <a:gd name="T17" fmla="*/ 7 h 23"/>
              <a:gd name="T18" fmla="*/ 38 w 48"/>
              <a:gd name="T19" fmla="*/ 8 h 23"/>
              <a:gd name="T20" fmla="*/ 44 w 48"/>
              <a:gd name="T21" fmla="*/ 12 h 23"/>
              <a:gd name="T22" fmla="*/ 45 w 48"/>
              <a:gd name="T23" fmla="*/ 16 h 23"/>
              <a:gd name="T24" fmla="*/ 46 w 48"/>
              <a:gd name="T25" fmla="*/ 23 h 23"/>
              <a:gd name="T26" fmla="*/ 48 w 48"/>
              <a:gd name="T27" fmla="*/ 19 h 23"/>
              <a:gd name="T28" fmla="*/ 48 w 48"/>
              <a:gd name="T29" fmla="*/ 16 h 23"/>
              <a:gd name="T30" fmla="*/ 47 w 48"/>
              <a:gd name="T31" fmla="*/ 11 h 23"/>
              <a:gd name="T32" fmla="*/ 43 w 48"/>
              <a:gd name="T33" fmla="*/ 6 h 23"/>
              <a:gd name="T34" fmla="*/ 40 w 48"/>
              <a:gd name="T35" fmla="*/ 4 h 23"/>
              <a:gd name="T36" fmla="*/ 35 w 48"/>
              <a:gd name="T37" fmla="*/ 2 h 23"/>
              <a:gd name="T38" fmla="*/ 29 w 48"/>
              <a:gd name="T39" fmla="*/ 1 h 23"/>
              <a:gd name="T40" fmla="*/ 23 w 48"/>
              <a:gd name="T41" fmla="*/ 0 h 23"/>
              <a:gd name="T42" fmla="*/ 17 w 48"/>
              <a:gd name="T43" fmla="*/ 1 h 23"/>
              <a:gd name="T44" fmla="*/ 10 w 48"/>
              <a:gd name="T45" fmla="*/ 2 h 23"/>
              <a:gd name="T46" fmla="*/ 6 w 48"/>
              <a:gd name="T47" fmla="*/ 4 h 23"/>
              <a:gd name="T48" fmla="*/ 0 w 48"/>
              <a:gd name="T49" fmla="*/ 8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" h="23">
                <a:moveTo>
                  <a:pt x="0" y="8"/>
                </a:moveTo>
                <a:lnTo>
                  <a:pt x="1" y="15"/>
                </a:lnTo>
                <a:lnTo>
                  <a:pt x="4" y="10"/>
                </a:lnTo>
                <a:lnTo>
                  <a:pt x="8" y="7"/>
                </a:lnTo>
                <a:lnTo>
                  <a:pt x="14" y="6"/>
                </a:lnTo>
                <a:lnTo>
                  <a:pt x="21" y="4"/>
                </a:lnTo>
                <a:lnTo>
                  <a:pt x="23" y="4"/>
                </a:lnTo>
                <a:lnTo>
                  <a:pt x="31" y="6"/>
                </a:lnTo>
                <a:lnTo>
                  <a:pt x="36" y="7"/>
                </a:lnTo>
                <a:lnTo>
                  <a:pt x="38" y="8"/>
                </a:lnTo>
                <a:lnTo>
                  <a:pt x="44" y="12"/>
                </a:lnTo>
                <a:lnTo>
                  <a:pt x="45" y="16"/>
                </a:lnTo>
                <a:lnTo>
                  <a:pt x="46" y="23"/>
                </a:lnTo>
                <a:lnTo>
                  <a:pt x="48" y="19"/>
                </a:lnTo>
                <a:lnTo>
                  <a:pt x="48" y="16"/>
                </a:lnTo>
                <a:lnTo>
                  <a:pt x="47" y="11"/>
                </a:lnTo>
                <a:lnTo>
                  <a:pt x="43" y="6"/>
                </a:lnTo>
                <a:lnTo>
                  <a:pt x="40" y="4"/>
                </a:lnTo>
                <a:lnTo>
                  <a:pt x="35" y="2"/>
                </a:lnTo>
                <a:lnTo>
                  <a:pt x="29" y="1"/>
                </a:lnTo>
                <a:lnTo>
                  <a:pt x="23" y="0"/>
                </a:lnTo>
                <a:lnTo>
                  <a:pt x="17" y="1"/>
                </a:lnTo>
                <a:lnTo>
                  <a:pt x="10" y="2"/>
                </a:lnTo>
                <a:lnTo>
                  <a:pt x="6" y="4"/>
                </a:lnTo>
                <a:lnTo>
                  <a:pt x="0" y="8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52" name="Freeform 1605"/>
          <p:cNvSpPr>
            <a:spLocks/>
          </p:cNvSpPr>
          <p:nvPr/>
        </p:nvSpPr>
        <p:spPr bwMode="auto">
          <a:xfrm>
            <a:off x="7428534" y="5306699"/>
            <a:ext cx="11113" cy="4431"/>
          </a:xfrm>
          <a:custGeom>
            <a:avLst/>
            <a:gdLst>
              <a:gd name="T0" fmla="*/ 0 w 48"/>
              <a:gd name="T1" fmla="*/ 7 h 22"/>
              <a:gd name="T2" fmla="*/ 1 w 48"/>
              <a:gd name="T3" fmla="*/ 13 h 22"/>
              <a:gd name="T4" fmla="*/ 6 w 48"/>
              <a:gd name="T5" fmla="*/ 17 h 22"/>
              <a:gd name="T6" fmla="*/ 8 w 48"/>
              <a:gd name="T7" fmla="*/ 19 h 22"/>
              <a:gd name="T8" fmla="*/ 13 w 48"/>
              <a:gd name="T9" fmla="*/ 21 h 22"/>
              <a:gd name="T10" fmla="*/ 20 w 48"/>
              <a:gd name="T11" fmla="*/ 22 h 22"/>
              <a:gd name="T12" fmla="*/ 25 w 48"/>
              <a:gd name="T13" fmla="*/ 22 h 22"/>
              <a:gd name="T14" fmla="*/ 32 w 48"/>
              <a:gd name="T15" fmla="*/ 22 h 22"/>
              <a:gd name="T16" fmla="*/ 38 w 48"/>
              <a:gd name="T17" fmla="*/ 21 h 22"/>
              <a:gd name="T18" fmla="*/ 42 w 48"/>
              <a:gd name="T19" fmla="*/ 19 h 22"/>
              <a:gd name="T20" fmla="*/ 48 w 48"/>
              <a:gd name="T21" fmla="*/ 15 h 22"/>
              <a:gd name="T22" fmla="*/ 47 w 48"/>
              <a:gd name="T23" fmla="*/ 8 h 22"/>
              <a:gd name="T24" fmla="*/ 45 w 48"/>
              <a:gd name="T25" fmla="*/ 13 h 22"/>
              <a:gd name="T26" fmla="*/ 39 w 48"/>
              <a:gd name="T27" fmla="*/ 16 h 22"/>
              <a:gd name="T28" fmla="*/ 34 w 48"/>
              <a:gd name="T29" fmla="*/ 18 h 22"/>
              <a:gd name="T30" fmla="*/ 27 w 48"/>
              <a:gd name="T31" fmla="*/ 18 h 22"/>
              <a:gd name="T32" fmla="*/ 25 w 48"/>
              <a:gd name="T33" fmla="*/ 18 h 22"/>
              <a:gd name="T34" fmla="*/ 18 w 48"/>
              <a:gd name="T35" fmla="*/ 18 h 22"/>
              <a:gd name="T36" fmla="*/ 12 w 48"/>
              <a:gd name="T37" fmla="*/ 16 h 22"/>
              <a:gd name="T38" fmla="*/ 10 w 48"/>
              <a:gd name="T39" fmla="*/ 16 h 22"/>
              <a:gd name="T40" fmla="*/ 5 w 48"/>
              <a:gd name="T41" fmla="*/ 12 h 22"/>
              <a:gd name="T42" fmla="*/ 3 w 48"/>
              <a:gd name="T43" fmla="*/ 7 h 22"/>
              <a:gd name="T44" fmla="*/ 2 w 48"/>
              <a:gd name="T45" fmla="*/ 0 h 22"/>
              <a:gd name="T46" fmla="*/ 0 w 48"/>
              <a:gd name="T47" fmla="*/ 5 h 22"/>
              <a:gd name="T48" fmla="*/ 0 w 48"/>
              <a:gd name="T49" fmla="*/ 7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" h="22">
                <a:moveTo>
                  <a:pt x="0" y="7"/>
                </a:moveTo>
                <a:lnTo>
                  <a:pt x="1" y="13"/>
                </a:lnTo>
                <a:lnTo>
                  <a:pt x="6" y="17"/>
                </a:lnTo>
                <a:lnTo>
                  <a:pt x="8" y="19"/>
                </a:lnTo>
                <a:lnTo>
                  <a:pt x="13" y="21"/>
                </a:lnTo>
                <a:lnTo>
                  <a:pt x="20" y="22"/>
                </a:lnTo>
                <a:lnTo>
                  <a:pt x="25" y="22"/>
                </a:lnTo>
                <a:lnTo>
                  <a:pt x="32" y="22"/>
                </a:lnTo>
                <a:lnTo>
                  <a:pt x="38" y="21"/>
                </a:lnTo>
                <a:lnTo>
                  <a:pt x="42" y="19"/>
                </a:lnTo>
                <a:lnTo>
                  <a:pt x="48" y="15"/>
                </a:lnTo>
                <a:lnTo>
                  <a:pt x="47" y="8"/>
                </a:lnTo>
                <a:lnTo>
                  <a:pt x="45" y="13"/>
                </a:lnTo>
                <a:lnTo>
                  <a:pt x="39" y="16"/>
                </a:lnTo>
                <a:lnTo>
                  <a:pt x="34" y="18"/>
                </a:lnTo>
                <a:lnTo>
                  <a:pt x="27" y="18"/>
                </a:lnTo>
                <a:lnTo>
                  <a:pt x="25" y="18"/>
                </a:lnTo>
                <a:lnTo>
                  <a:pt x="18" y="18"/>
                </a:lnTo>
                <a:lnTo>
                  <a:pt x="12" y="16"/>
                </a:lnTo>
                <a:lnTo>
                  <a:pt x="10" y="16"/>
                </a:lnTo>
                <a:lnTo>
                  <a:pt x="5" y="12"/>
                </a:lnTo>
                <a:lnTo>
                  <a:pt x="3" y="7"/>
                </a:lnTo>
                <a:lnTo>
                  <a:pt x="2" y="0"/>
                </a:lnTo>
                <a:lnTo>
                  <a:pt x="0" y="5"/>
                </a:lnTo>
                <a:lnTo>
                  <a:pt x="0" y="7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53" name="Freeform 1606"/>
          <p:cNvSpPr>
            <a:spLocks/>
          </p:cNvSpPr>
          <p:nvPr/>
        </p:nvSpPr>
        <p:spPr bwMode="auto">
          <a:xfrm>
            <a:off x="7492034" y="5290453"/>
            <a:ext cx="6350" cy="2954"/>
          </a:xfrm>
          <a:custGeom>
            <a:avLst/>
            <a:gdLst>
              <a:gd name="T0" fmla="*/ 0 w 27"/>
              <a:gd name="T1" fmla="*/ 4 h 15"/>
              <a:gd name="T2" fmla="*/ 0 w 27"/>
              <a:gd name="T3" fmla="*/ 15 h 15"/>
              <a:gd name="T4" fmla="*/ 2 w 27"/>
              <a:gd name="T5" fmla="*/ 8 h 15"/>
              <a:gd name="T6" fmla="*/ 3 w 27"/>
              <a:gd name="T7" fmla="*/ 6 h 15"/>
              <a:gd name="T8" fmla="*/ 10 w 27"/>
              <a:gd name="T9" fmla="*/ 4 h 15"/>
              <a:gd name="T10" fmla="*/ 12 w 27"/>
              <a:gd name="T11" fmla="*/ 4 h 15"/>
              <a:gd name="T12" fmla="*/ 18 w 27"/>
              <a:gd name="T13" fmla="*/ 5 h 15"/>
              <a:gd name="T14" fmla="*/ 21 w 27"/>
              <a:gd name="T15" fmla="*/ 7 h 15"/>
              <a:gd name="T16" fmla="*/ 24 w 27"/>
              <a:gd name="T17" fmla="*/ 13 h 15"/>
              <a:gd name="T18" fmla="*/ 25 w 27"/>
              <a:gd name="T19" fmla="*/ 15 h 15"/>
              <a:gd name="T20" fmla="*/ 27 w 27"/>
              <a:gd name="T21" fmla="*/ 9 h 15"/>
              <a:gd name="T22" fmla="*/ 24 w 27"/>
              <a:gd name="T23" fmla="*/ 4 h 15"/>
              <a:gd name="T24" fmla="*/ 19 w 27"/>
              <a:gd name="T25" fmla="*/ 1 h 15"/>
              <a:gd name="T26" fmla="*/ 12 w 27"/>
              <a:gd name="T27" fmla="*/ 0 h 15"/>
              <a:gd name="T28" fmla="*/ 12 w 27"/>
              <a:gd name="T29" fmla="*/ 0 h 15"/>
              <a:gd name="T30" fmla="*/ 5 w 27"/>
              <a:gd name="T31" fmla="*/ 1 h 15"/>
              <a:gd name="T32" fmla="*/ 0 w 27"/>
              <a:gd name="T33" fmla="*/ 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7" h="15">
                <a:moveTo>
                  <a:pt x="0" y="4"/>
                </a:moveTo>
                <a:lnTo>
                  <a:pt x="0" y="15"/>
                </a:lnTo>
                <a:lnTo>
                  <a:pt x="2" y="8"/>
                </a:lnTo>
                <a:lnTo>
                  <a:pt x="3" y="6"/>
                </a:lnTo>
                <a:lnTo>
                  <a:pt x="10" y="4"/>
                </a:lnTo>
                <a:lnTo>
                  <a:pt x="12" y="4"/>
                </a:lnTo>
                <a:lnTo>
                  <a:pt x="18" y="5"/>
                </a:lnTo>
                <a:lnTo>
                  <a:pt x="21" y="7"/>
                </a:lnTo>
                <a:lnTo>
                  <a:pt x="24" y="13"/>
                </a:lnTo>
                <a:lnTo>
                  <a:pt x="25" y="15"/>
                </a:lnTo>
                <a:lnTo>
                  <a:pt x="27" y="9"/>
                </a:lnTo>
                <a:lnTo>
                  <a:pt x="24" y="4"/>
                </a:lnTo>
                <a:lnTo>
                  <a:pt x="19" y="1"/>
                </a:lnTo>
                <a:lnTo>
                  <a:pt x="12" y="0"/>
                </a:lnTo>
                <a:lnTo>
                  <a:pt x="12" y="0"/>
                </a:lnTo>
                <a:lnTo>
                  <a:pt x="5" y="1"/>
                </a:lnTo>
                <a:lnTo>
                  <a:pt x="0" y="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54" name="Freeform 1607"/>
          <p:cNvSpPr>
            <a:spLocks/>
          </p:cNvSpPr>
          <p:nvPr/>
        </p:nvSpPr>
        <p:spPr bwMode="auto">
          <a:xfrm>
            <a:off x="7490446" y="5290453"/>
            <a:ext cx="1588" cy="4431"/>
          </a:xfrm>
          <a:custGeom>
            <a:avLst/>
            <a:gdLst>
              <a:gd name="T0" fmla="*/ 0 w 6"/>
              <a:gd name="T1" fmla="*/ 10 h 22"/>
              <a:gd name="T2" fmla="*/ 0 w 6"/>
              <a:gd name="T3" fmla="*/ 16 h 22"/>
              <a:gd name="T4" fmla="*/ 1 w 6"/>
              <a:gd name="T5" fmla="*/ 17 h 22"/>
              <a:gd name="T6" fmla="*/ 5 w 6"/>
              <a:gd name="T7" fmla="*/ 22 h 22"/>
              <a:gd name="T8" fmla="*/ 6 w 6"/>
              <a:gd name="T9" fmla="*/ 18 h 22"/>
              <a:gd name="T10" fmla="*/ 3 w 6"/>
              <a:gd name="T11" fmla="*/ 13 h 22"/>
              <a:gd name="T12" fmla="*/ 3 w 6"/>
              <a:gd name="T13" fmla="*/ 11 h 22"/>
              <a:gd name="T14" fmla="*/ 3 w 6"/>
              <a:gd name="T15" fmla="*/ 0 h 22"/>
              <a:gd name="T16" fmla="*/ 0 w 6"/>
              <a:gd name="T17" fmla="*/ 6 h 22"/>
              <a:gd name="T18" fmla="*/ 0 w 6"/>
              <a:gd name="T19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" h="22">
                <a:moveTo>
                  <a:pt x="0" y="10"/>
                </a:moveTo>
                <a:lnTo>
                  <a:pt x="0" y="16"/>
                </a:lnTo>
                <a:lnTo>
                  <a:pt x="1" y="17"/>
                </a:lnTo>
                <a:lnTo>
                  <a:pt x="5" y="22"/>
                </a:lnTo>
                <a:lnTo>
                  <a:pt x="6" y="18"/>
                </a:lnTo>
                <a:lnTo>
                  <a:pt x="3" y="13"/>
                </a:lnTo>
                <a:lnTo>
                  <a:pt x="3" y="11"/>
                </a:lnTo>
                <a:lnTo>
                  <a:pt x="3" y="0"/>
                </a:lnTo>
                <a:lnTo>
                  <a:pt x="0" y="6"/>
                </a:lnTo>
                <a:lnTo>
                  <a:pt x="0" y="1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55" name="Freeform 1608"/>
          <p:cNvSpPr>
            <a:spLocks/>
          </p:cNvSpPr>
          <p:nvPr/>
        </p:nvSpPr>
        <p:spPr bwMode="auto">
          <a:xfrm>
            <a:off x="7487271" y="5290453"/>
            <a:ext cx="1588" cy="1477"/>
          </a:xfrm>
          <a:custGeom>
            <a:avLst/>
            <a:gdLst>
              <a:gd name="T0" fmla="*/ 0 w 10"/>
              <a:gd name="T1" fmla="*/ 4 h 12"/>
              <a:gd name="T2" fmla="*/ 1 w 10"/>
              <a:gd name="T3" fmla="*/ 12 h 12"/>
              <a:gd name="T4" fmla="*/ 4 w 10"/>
              <a:gd name="T5" fmla="*/ 6 h 12"/>
              <a:gd name="T6" fmla="*/ 4 w 10"/>
              <a:gd name="T7" fmla="*/ 6 h 12"/>
              <a:gd name="T8" fmla="*/ 9 w 10"/>
              <a:gd name="T9" fmla="*/ 4 h 12"/>
              <a:gd name="T10" fmla="*/ 10 w 10"/>
              <a:gd name="T11" fmla="*/ 2 h 12"/>
              <a:gd name="T12" fmla="*/ 8 w 10"/>
              <a:gd name="T13" fmla="*/ 0 h 12"/>
              <a:gd name="T14" fmla="*/ 3 w 10"/>
              <a:gd name="T15" fmla="*/ 2 h 12"/>
              <a:gd name="T16" fmla="*/ 0 w 10"/>
              <a:gd name="T17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12">
                <a:moveTo>
                  <a:pt x="0" y="4"/>
                </a:moveTo>
                <a:lnTo>
                  <a:pt x="1" y="12"/>
                </a:lnTo>
                <a:lnTo>
                  <a:pt x="4" y="6"/>
                </a:lnTo>
                <a:lnTo>
                  <a:pt x="4" y="6"/>
                </a:lnTo>
                <a:lnTo>
                  <a:pt x="9" y="4"/>
                </a:lnTo>
                <a:lnTo>
                  <a:pt x="10" y="2"/>
                </a:lnTo>
                <a:lnTo>
                  <a:pt x="8" y="0"/>
                </a:lnTo>
                <a:lnTo>
                  <a:pt x="3" y="2"/>
                </a:lnTo>
                <a:lnTo>
                  <a:pt x="0" y="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56" name="Freeform 1609"/>
          <p:cNvSpPr>
            <a:spLocks/>
          </p:cNvSpPr>
          <p:nvPr/>
        </p:nvSpPr>
        <p:spPr bwMode="auto">
          <a:xfrm>
            <a:off x="7487271" y="5290453"/>
            <a:ext cx="11113" cy="5908"/>
          </a:xfrm>
          <a:custGeom>
            <a:avLst/>
            <a:gdLst>
              <a:gd name="T0" fmla="*/ 0 w 51"/>
              <a:gd name="T1" fmla="*/ 8 h 25"/>
              <a:gd name="T2" fmla="*/ 2 w 51"/>
              <a:gd name="T3" fmla="*/ 14 h 25"/>
              <a:gd name="T4" fmla="*/ 6 w 51"/>
              <a:gd name="T5" fmla="*/ 18 h 25"/>
              <a:gd name="T6" fmla="*/ 9 w 51"/>
              <a:gd name="T7" fmla="*/ 21 h 25"/>
              <a:gd name="T8" fmla="*/ 14 w 51"/>
              <a:gd name="T9" fmla="*/ 23 h 25"/>
              <a:gd name="T10" fmla="*/ 21 w 51"/>
              <a:gd name="T11" fmla="*/ 25 h 25"/>
              <a:gd name="T12" fmla="*/ 27 w 51"/>
              <a:gd name="T13" fmla="*/ 25 h 25"/>
              <a:gd name="T14" fmla="*/ 29 w 51"/>
              <a:gd name="T15" fmla="*/ 25 h 25"/>
              <a:gd name="T16" fmla="*/ 37 w 51"/>
              <a:gd name="T17" fmla="*/ 25 h 25"/>
              <a:gd name="T18" fmla="*/ 44 w 51"/>
              <a:gd name="T19" fmla="*/ 23 h 25"/>
              <a:gd name="T20" fmla="*/ 47 w 51"/>
              <a:gd name="T21" fmla="*/ 21 h 25"/>
              <a:gd name="T22" fmla="*/ 50 w 51"/>
              <a:gd name="T23" fmla="*/ 15 h 25"/>
              <a:gd name="T24" fmla="*/ 51 w 51"/>
              <a:gd name="T25" fmla="*/ 11 h 25"/>
              <a:gd name="T26" fmla="*/ 50 w 51"/>
              <a:gd name="T27" fmla="*/ 4 h 25"/>
              <a:gd name="T28" fmla="*/ 48 w 51"/>
              <a:gd name="T29" fmla="*/ 10 h 25"/>
              <a:gd name="T30" fmla="*/ 46 w 51"/>
              <a:gd name="T31" fmla="*/ 16 h 25"/>
              <a:gd name="T32" fmla="*/ 44 w 51"/>
              <a:gd name="T33" fmla="*/ 18 h 25"/>
              <a:gd name="T34" fmla="*/ 38 w 51"/>
              <a:gd name="T35" fmla="*/ 21 h 25"/>
              <a:gd name="T36" fmla="*/ 35 w 51"/>
              <a:gd name="T37" fmla="*/ 22 h 25"/>
              <a:gd name="T38" fmla="*/ 28 w 51"/>
              <a:gd name="T39" fmla="*/ 20 h 25"/>
              <a:gd name="T40" fmla="*/ 26 w 51"/>
              <a:gd name="T41" fmla="*/ 17 h 25"/>
              <a:gd name="T42" fmla="*/ 25 w 51"/>
              <a:gd name="T43" fmla="*/ 21 h 25"/>
              <a:gd name="T44" fmla="*/ 19 w 51"/>
              <a:gd name="T45" fmla="*/ 20 h 25"/>
              <a:gd name="T46" fmla="*/ 12 w 51"/>
              <a:gd name="T47" fmla="*/ 18 h 25"/>
              <a:gd name="T48" fmla="*/ 11 w 51"/>
              <a:gd name="T49" fmla="*/ 17 h 25"/>
              <a:gd name="T50" fmla="*/ 7 w 51"/>
              <a:gd name="T51" fmla="*/ 14 h 25"/>
              <a:gd name="T52" fmla="*/ 4 w 51"/>
              <a:gd name="T53" fmla="*/ 9 h 25"/>
              <a:gd name="T54" fmla="*/ 4 w 51"/>
              <a:gd name="T55" fmla="*/ 8 h 25"/>
              <a:gd name="T56" fmla="*/ 3 w 51"/>
              <a:gd name="T57" fmla="*/ 0 h 25"/>
              <a:gd name="T58" fmla="*/ 1 w 51"/>
              <a:gd name="T59" fmla="*/ 5 h 25"/>
              <a:gd name="T60" fmla="*/ 0 w 51"/>
              <a:gd name="T61" fmla="*/ 8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1" h="25">
                <a:moveTo>
                  <a:pt x="0" y="8"/>
                </a:moveTo>
                <a:lnTo>
                  <a:pt x="2" y="14"/>
                </a:lnTo>
                <a:lnTo>
                  <a:pt x="6" y="18"/>
                </a:lnTo>
                <a:lnTo>
                  <a:pt x="9" y="21"/>
                </a:lnTo>
                <a:lnTo>
                  <a:pt x="14" y="23"/>
                </a:lnTo>
                <a:lnTo>
                  <a:pt x="21" y="25"/>
                </a:lnTo>
                <a:lnTo>
                  <a:pt x="27" y="25"/>
                </a:lnTo>
                <a:lnTo>
                  <a:pt x="29" y="25"/>
                </a:lnTo>
                <a:lnTo>
                  <a:pt x="37" y="25"/>
                </a:lnTo>
                <a:lnTo>
                  <a:pt x="44" y="23"/>
                </a:lnTo>
                <a:lnTo>
                  <a:pt x="47" y="21"/>
                </a:lnTo>
                <a:lnTo>
                  <a:pt x="50" y="15"/>
                </a:lnTo>
                <a:lnTo>
                  <a:pt x="51" y="11"/>
                </a:lnTo>
                <a:lnTo>
                  <a:pt x="50" y="4"/>
                </a:lnTo>
                <a:lnTo>
                  <a:pt x="48" y="10"/>
                </a:lnTo>
                <a:lnTo>
                  <a:pt x="46" y="16"/>
                </a:lnTo>
                <a:lnTo>
                  <a:pt x="44" y="18"/>
                </a:lnTo>
                <a:lnTo>
                  <a:pt x="38" y="21"/>
                </a:lnTo>
                <a:lnTo>
                  <a:pt x="35" y="22"/>
                </a:lnTo>
                <a:lnTo>
                  <a:pt x="28" y="20"/>
                </a:lnTo>
                <a:lnTo>
                  <a:pt x="26" y="17"/>
                </a:lnTo>
                <a:lnTo>
                  <a:pt x="25" y="21"/>
                </a:lnTo>
                <a:lnTo>
                  <a:pt x="19" y="20"/>
                </a:lnTo>
                <a:lnTo>
                  <a:pt x="12" y="18"/>
                </a:lnTo>
                <a:lnTo>
                  <a:pt x="11" y="17"/>
                </a:lnTo>
                <a:lnTo>
                  <a:pt x="7" y="14"/>
                </a:lnTo>
                <a:lnTo>
                  <a:pt x="4" y="9"/>
                </a:lnTo>
                <a:lnTo>
                  <a:pt x="4" y="8"/>
                </a:lnTo>
                <a:lnTo>
                  <a:pt x="3" y="0"/>
                </a:lnTo>
                <a:lnTo>
                  <a:pt x="1" y="5"/>
                </a:lnTo>
                <a:lnTo>
                  <a:pt x="0" y="8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57" name="Freeform 1610"/>
          <p:cNvSpPr>
            <a:spLocks/>
          </p:cNvSpPr>
          <p:nvPr/>
        </p:nvSpPr>
        <p:spPr bwMode="auto">
          <a:xfrm>
            <a:off x="7495209" y="5284545"/>
            <a:ext cx="3175" cy="2954"/>
          </a:xfrm>
          <a:custGeom>
            <a:avLst/>
            <a:gdLst>
              <a:gd name="T0" fmla="*/ 0 w 10"/>
              <a:gd name="T1" fmla="*/ 13 h 14"/>
              <a:gd name="T2" fmla="*/ 1 w 10"/>
              <a:gd name="T3" fmla="*/ 14 h 14"/>
              <a:gd name="T4" fmla="*/ 3 w 10"/>
              <a:gd name="T5" fmla="*/ 14 h 14"/>
              <a:gd name="T6" fmla="*/ 9 w 10"/>
              <a:gd name="T7" fmla="*/ 11 h 14"/>
              <a:gd name="T8" fmla="*/ 10 w 10"/>
              <a:gd name="T9" fmla="*/ 10 h 14"/>
              <a:gd name="T10" fmla="*/ 9 w 10"/>
              <a:gd name="T11" fmla="*/ 0 h 14"/>
              <a:gd name="T12" fmla="*/ 8 w 10"/>
              <a:gd name="T13" fmla="*/ 6 h 14"/>
              <a:gd name="T14" fmla="*/ 7 w 10"/>
              <a:gd name="T15" fmla="*/ 6 h 14"/>
              <a:gd name="T16" fmla="*/ 2 w 10"/>
              <a:gd name="T17" fmla="*/ 10 h 14"/>
              <a:gd name="T18" fmla="*/ 0 w 10"/>
              <a:gd name="T19" fmla="*/ 11 h 14"/>
              <a:gd name="T20" fmla="*/ 0 w 10"/>
              <a:gd name="T21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" h="14">
                <a:moveTo>
                  <a:pt x="0" y="13"/>
                </a:moveTo>
                <a:lnTo>
                  <a:pt x="1" y="14"/>
                </a:lnTo>
                <a:lnTo>
                  <a:pt x="3" y="14"/>
                </a:lnTo>
                <a:lnTo>
                  <a:pt x="9" y="11"/>
                </a:lnTo>
                <a:lnTo>
                  <a:pt x="10" y="10"/>
                </a:lnTo>
                <a:lnTo>
                  <a:pt x="9" y="0"/>
                </a:lnTo>
                <a:lnTo>
                  <a:pt x="8" y="6"/>
                </a:lnTo>
                <a:lnTo>
                  <a:pt x="7" y="6"/>
                </a:lnTo>
                <a:lnTo>
                  <a:pt x="2" y="10"/>
                </a:lnTo>
                <a:lnTo>
                  <a:pt x="0" y="11"/>
                </a:lnTo>
                <a:lnTo>
                  <a:pt x="0" y="1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58" name="Freeform 1611"/>
          <p:cNvSpPr>
            <a:spLocks/>
          </p:cNvSpPr>
          <p:nvPr/>
        </p:nvSpPr>
        <p:spPr bwMode="auto">
          <a:xfrm>
            <a:off x="7490446" y="5281591"/>
            <a:ext cx="7938" cy="5908"/>
          </a:xfrm>
          <a:custGeom>
            <a:avLst/>
            <a:gdLst>
              <a:gd name="T0" fmla="*/ 0 w 33"/>
              <a:gd name="T1" fmla="*/ 14 h 26"/>
              <a:gd name="T2" fmla="*/ 1 w 33"/>
              <a:gd name="T3" fmla="*/ 19 h 26"/>
              <a:gd name="T4" fmla="*/ 3 w 33"/>
              <a:gd name="T5" fmla="*/ 23 h 26"/>
              <a:gd name="T6" fmla="*/ 4 w 33"/>
              <a:gd name="T7" fmla="*/ 15 h 26"/>
              <a:gd name="T8" fmla="*/ 5 w 33"/>
              <a:gd name="T9" fmla="*/ 8 h 26"/>
              <a:gd name="T10" fmla="*/ 7 w 33"/>
              <a:gd name="T11" fmla="*/ 6 h 26"/>
              <a:gd name="T12" fmla="*/ 14 w 33"/>
              <a:gd name="T13" fmla="*/ 4 h 26"/>
              <a:gd name="T14" fmla="*/ 17 w 33"/>
              <a:gd name="T15" fmla="*/ 4 h 26"/>
              <a:gd name="T16" fmla="*/ 22 w 33"/>
              <a:gd name="T17" fmla="*/ 5 h 26"/>
              <a:gd name="T18" fmla="*/ 26 w 33"/>
              <a:gd name="T19" fmla="*/ 7 h 26"/>
              <a:gd name="T20" fmla="*/ 29 w 33"/>
              <a:gd name="T21" fmla="*/ 12 h 26"/>
              <a:gd name="T22" fmla="*/ 29 w 33"/>
              <a:gd name="T23" fmla="*/ 16 h 26"/>
              <a:gd name="T24" fmla="*/ 30 w 33"/>
              <a:gd name="T25" fmla="*/ 26 h 26"/>
              <a:gd name="T26" fmla="*/ 32 w 33"/>
              <a:gd name="T27" fmla="*/ 19 h 26"/>
              <a:gd name="T28" fmla="*/ 33 w 33"/>
              <a:gd name="T29" fmla="*/ 16 h 26"/>
              <a:gd name="T30" fmla="*/ 32 w 33"/>
              <a:gd name="T31" fmla="*/ 9 h 26"/>
              <a:gd name="T32" fmla="*/ 29 w 33"/>
              <a:gd name="T33" fmla="*/ 4 h 26"/>
              <a:gd name="T34" fmla="*/ 28 w 33"/>
              <a:gd name="T35" fmla="*/ 3 h 26"/>
              <a:gd name="T36" fmla="*/ 22 w 33"/>
              <a:gd name="T37" fmla="*/ 1 h 26"/>
              <a:gd name="T38" fmla="*/ 17 w 33"/>
              <a:gd name="T39" fmla="*/ 0 h 26"/>
              <a:gd name="T40" fmla="*/ 10 w 33"/>
              <a:gd name="T41" fmla="*/ 1 h 26"/>
              <a:gd name="T42" fmla="*/ 5 w 33"/>
              <a:gd name="T43" fmla="*/ 3 h 26"/>
              <a:gd name="T44" fmla="*/ 1 w 33"/>
              <a:gd name="T45" fmla="*/ 7 h 26"/>
              <a:gd name="T46" fmla="*/ 0 w 33"/>
              <a:gd name="T47" fmla="*/ 1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3" h="26">
                <a:moveTo>
                  <a:pt x="0" y="14"/>
                </a:moveTo>
                <a:lnTo>
                  <a:pt x="1" y="19"/>
                </a:lnTo>
                <a:lnTo>
                  <a:pt x="3" y="23"/>
                </a:lnTo>
                <a:lnTo>
                  <a:pt x="4" y="15"/>
                </a:lnTo>
                <a:lnTo>
                  <a:pt x="5" y="8"/>
                </a:lnTo>
                <a:lnTo>
                  <a:pt x="7" y="6"/>
                </a:lnTo>
                <a:lnTo>
                  <a:pt x="14" y="4"/>
                </a:lnTo>
                <a:lnTo>
                  <a:pt x="17" y="4"/>
                </a:lnTo>
                <a:lnTo>
                  <a:pt x="22" y="5"/>
                </a:lnTo>
                <a:lnTo>
                  <a:pt x="26" y="7"/>
                </a:lnTo>
                <a:lnTo>
                  <a:pt x="29" y="12"/>
                </a:lnTo>
                <a:lnTo>
                  <a:pt x="29" y="16"/>
                </a:lnTo>
                <a:lnTo>
                  <a:pt x="30" y="26"/>
                </a:lnTo>
                <a:lnTo>
                  <a:pt x="32" y="19"/>
                </a:lnTo>
                <a:lnTo>
                  <a:pt x="33" y="16"/>
                </a:lnTo>
                <a:lnTo>
                  <a:pt x="32" y="9"/>
                </a:lnTo>
                <a:lnTo>
                  <a:pt x="29" y="4"/>
                </a:lnTo>
                <a:lnTo>
                  <a:pt x="28" y="3"/>
                </a:lnTo>
                <a:lnTo>
                  <a:pt x="22" y="1"/>
                </a:lnTo>
                <a:lnTo>
                  <a:pt x="17" y="0"/>
                </a:lnTo>
                <a:lnTo>
                  <a:pt x="10" y="1"/>
                </a:lnTo>
                <a:lnTo>
                  <a:pt x="5" y="3"/>
                </a:lnTo>
                <a:lnTo>
                  <a:pt x="1" y="7"/>
                </a:lnTo>
                <a:lnTo>
                  <a:pt x="0" y="1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59" name="Freeform 1612"/>
          <p:cNvSpPr>
            <a:spLocks/>
          </p:cNvSpPr>
          <p:nvPr/>
        </p:nvSpPr>
        <p:spPr bwMode="auto">
          <a:xfrm>
            <a:off x="7487271" y="5281591"/>
            <a:ext cx="6350" cy="5908"/>
          </a:xfrm>
          <a:custGeom>
            <a:avLst/>
            <a:gdLst>
              <a:gd name="T0" fmla="*/ 0 w 26"/>
              <a:gd name="T1" fmla="*/ 2 h 27"/>
              <a:gd name="T2" fmla="*/ 0 w 26"/>
              <a:gd name="T3" fmla="*/ 24 h 27"/>
              <a:gd name="T4" fmla="*/ 23 w 26"/>
              <a:gd name="T5" fmla="*/ 27 h 27"/>
              <a:gd name="T6" fmla="*/ 26 w 26"/>
              <a:gd name="T7" fmla="*/ 26 h 27"/>
              <a:gd name="T8" fmla="*/ 25 w 26"/>
              <a:gd name="T9" fmla="*/ 22 h 27"/>
              <a:gd name="T10" fmla="*/ 22 w 26"/>
              <a:gd name="T11" fmla="*/ 19 h 27"/>
              <a:gd name="T12" fmla="*/ 21 w 26"/>
              <a:gd name="T13" fmla="*/ 14 h 27"/>
              <a:gd name="T14" fmla="*/ 20 w 26"/>
              <a:gd name="T15" fmla="*/ 22 h 27"/>
              <a:gd name="T16" fmla="*/ 4 w 26"/>
              <a:gd name="T17" fmla="*/ 20 h 27"/>
              <a:gd name="T18" fmla="*/ 5 w 26"/>
              <a:gd name="T19" fmla="*/ 2 h 27"/>
              <a:gd name="T20" fmla="*/ 4 w 26"/>
              <a:gd name="T21" fmla="*/ 1 h 27"/>
              <a:gd name="T22" fmla="*/ 2 w 26"/>
              <a:gd name="T23" fmla="*/ 0 h 27"/>
              <a:gd name="T24" fmla="*/ 1 w 26"/>
              <a:gd name="T25" fmla="*/ 1 h 27"/>
              <a:gd name="T26" fmla="*/ 0 w 26"/>
              <a:gd name="T27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27">
                <a:moveTo>
                  <a:pt x="0" y="2"/>
                </a:moveTo>
                <a:lnTo>
                  <a:pt x="0" y="24"/>
                </a:lnTo>
                <a:lnTo>
                  <a:pt x="23" y="27"/>
                </a:lnTo>
                <a:lnTo>
                  <a:pt x="26" y="26"/>
                </a:lnTo>
                <a:lnTo>
                  <a:pt x="25" y="22"/>
                </a:lnTo>
                <a:lnTo>
                  <a:pt x="22" y="19"/>
                </a:lnTo>
                <a:lnTo>
                  <a:pt x="21" y="14"/>
                </a:lnTo>
                <a:lnTo>
                  <a:pt x="20" y="22"/>
                </a:lnTo>
                <a:lnTo>
                  <a:pt x="4" y="20"/>
                </a:lnTo>
                <a:lnTo>
                  <a:pt x="5" y="2"/>
                </a:lnTo>
                <a:lnTo>
                  <a:pt x="4" y="1"/>
                </a:lnTo>
                <a:lnTo>
                  <a:pt x="2" y="0"/>
                </a:lnTo>
                <a:lnTo>
                  <a:pt x="1" y="1"/>
                </a:lnTo>
                <a:lnTo>
                  <a:pt x="0" y="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60" name="Line 1626"/>
          <p:cNvSpPr>
            <a:spLocks noChangeShapeType="1"/>
          </p:cNvSpPr>
          <p:nvPr/>
        </p:nvSpPr>
        <p:spPr bwMode="auto">
          <a:xfrm flipH="1">
            <a:off x="7668246" y="5342146"/>
            <a:ext cx="88900" cy="59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61" name="Line 1627"/>
          <p:cNvSpPr>
            <a:spLocks noChangeShapeType="1"/>
          </p:cNvSpPr>
          <p:nvPr/>
        </p:nvSpPr>
        <p:spPr bwMode="auto">
          <a:xfrm flipH="1">
            <a:off x="7666659" y="5331807"/>
            <a:ext cx="88900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62" name="Freeform 1628"/>
          <p:cNvSpPr>
            <a:spLocks/>
          </p:cNvSpPr>
          <p:nvPr/>
        </p:nvSpPr>
        <p:spPr bwMode="auto">
          <a:xfrm>
            <a:off x="7388846" y="4460416"/>
            <a:ext cx="312738" cy="887638"/>
          </a:xfrm>
          <a:custGeom>
            <a:avLst/>
            <a:gdLst>
              <a:gd name="T0" fmla="*/ 121 w 1384"/>
              <a:gd name="T1" fmla="*/ 0 h 4211"/>
              <a:gd name="T2" fmla="*/ 164 w 1384"/>
              <a:gd name="T3" fmla="*/ 513 h 4211"/>
              <a:gd name="T4" fmla="*/ 130 w 1384"/>
              <a:gd name="T5" fmla="*/ 516 h 4211"/>
              <a:gd name="T6" fmla="*/ 158 w 1384"/>
              <a:gd name="T7" fmla="*/ 850 h 4211"/>
              <a:gd name="T8" fmla="*/ 34 w 1384"/>
              <a:gd name="T9" fmla="*/ 861 h 4211"/>
              <a:gd name="T10" fmla="*/ 57 w 1384"/>
              <a:gd name="T11" fmla="*/ 1133 h 4211"/>
              <a:gd name="T12" fmla="*/ 8 w 1384"/>
              <a:gd name="T13" fmla="*/ 1138 h 4211"/>
              <a:gd name="T14" fmla="*/ 7 w 1384"/>
              <a:gd name="T15" fmla="*/ 1134 h 4211"/>
              <a:gd name="T16" fmla="*/ 0 w 1384"/>
              <a:gd name="T17" fmla="*/ 1134 h 4211"/>
              <a:gd name="T18" fmla="*/ 52 w 1384"/>
              <a:gd name="T19" fmla="*/ 1454 h 4211"/>
              <a:gd name="T20" fmla="*/ 59 w 1384"/>
              <a:gd name="T21" fmla="*/ 1453 h 4211"/>
              <a:gd name="T22" fmla="*/ 59 w 1384"/>
              <a:gd name="T23" fmla="*/ 1450 h 4211"/>
              <a:gd name="T24" fmla="*/ 84 w 1384"/>
              <a:gd name="T25" fmla="*/ 1448 h 4211"/>
              <a:gd name="T26" fmla="*/ 94 w 1384"/>
              <a:gd name="T27" fmla="*/ 1571 h 4211"/>
              <a:gd name="T28" fmla="*/ 69 w 1384"/>
              <a:gd name="T29" fmla="*/ 1572 h 4211"/>
              <a:gd name="T30" fmla="*/ 69 w 1384"/>
              <a:gd name="T31" fmla="*/ 1579 h 4211"/>
              <a:gd name="T32" fmla="*/ 95 w 1384"/>
              <a:gd name="T33" fmla="*/ 1577 h 4211"/>
              <a:gd name="T34" fmla="*/ 100 w 1384"/>
              <a:gd name="T35" fmla="*/ 1647 h 4211"/>
              <a:gd name="T36" fmla="*/ 75 w 1384"/>
              <a:gd name="T37" fmla="*/ 1649 h 4211"/>
              <a:gd name="T38" fmla="*/ 75 w 1384"/>
              <a:gd name="T39" fmla="*/ 1655 h 4211"/>
              <a:gd name="T40" fmla="*/ 101 w 1384"/>
              <a:gd name="T41" fmla="*/ 1652 h 4211"/>
              <a:gd name="T42" fmla="*/ 107 w 1384"/>
              <a:gd name="T43" fmla="*/ 1724 h 4211"/>
              <a:gd name="T44" fmla="*/ 82 w 1384"/>
              <a:gd name="T45" fmla="*/ 1726 h 4211"/>
              <a:gd name="T46" fmla="*/ 82 w 1384"/>
              <a:gd name="T47" fmla="*/ 1732 h 4211"/>
              <a:gd name="T48" fmla="*/ 108 w 1384"/>
              <a:gd name="T49" fmla="*/ 1729 h 4211"/>
              <a:gd name="T50" fmla="*/ 113 w 1384"/>
              <a:gd name="T51" fmla="*/ 1800 h 4211"/>
              <a:gd name="T52" fmla="*/ 88 w 1384"/>
              <a:gd name="T53" fmla="*/ 1802 h 4211"/>
              <a:gd name="T54" fmla="*/ 88 w 1384"/>
              <a:gd name="T55" fmla="*/ 1807 h 4211"/>
              <a:gd name="T56" fmla="*/ 114 w 1384"/>
              <a:gd name="T57" fmla="*/ 1805 h 4211"/>
              <a:gd name="T58" fmla="*/ 120 w 1384"/>
              <a:gd name="T59" fmla="*/ 1877 h 4211"/>
              <a:gd name="T60" fmla="*/ 95 w 1384"/>
              <a:gd name="T61" fmla="*/ 1879 h 4211"/>
              <a:gd name="T62" fmla="*/ 95 w 1384"/>
              <a:gd name="T63" fmla="*/ 1884 h 4211"/>
              <a:gd name="T64" fmla="*/ 121 w 1384"/>
              <a:gd name="T65" fmla="*/ 1882 h 4211"/>
              <a:gd name="T66" fmla="*/ 126 w 1384"/>
              <a:gd name="T67" fmla="*/ 1953 h 4211"/>
              <a:gd name="T68" fmla="*/ 101 w 1384"/>
              <a:gd name="T69" fmla="*/ 1955 h 4211"/>
              <a:gd name="T70" fmla="*/ 101 w 1384"/>
              <a:gd name="T71" fmla="*/ 1960 h 4211"/>
              <a:gd name="T72" fmla="*/ 126 w 1384"/>
              <a:gd name="T73" fmla="*/ 1958 h 4211"/>
              <a:gd name="T74" fmla="*/ 133 w 1384"/>
              <a:gd name="T75" fmla="*/ 2030 h 4211"/>
              <a:gd name="T76" fmla="*/ 107 w 1384"/>
              <a:gd name="T77" fmla="*/ 2032 h 4211"/>
              <a:gd name="T78" fmla="*/ 108 w 1384"/>
              <a:gd name="T79" fmla="*/ 2037 h 4211"/>
              <a:gd name="T80" fmla="*/ 133 w 1384"/>
              <a:gd name="T81" fmla="*/ 2035 h 4211"/>
              <a:gd name="T82" fmla="*/ 139 w 1384"/>
              <a:gd name="T83" fmla="*/ 2105 h 4211"/>
              <a:gd name="T84" fmla="*/ 113 w 1384"/>
              <a:gd name="T85" fmla="*/ 2108 h 4211"/>
              <a:gd name="T86" fmla="*/ 114 w 1384"/>
              <a:gd name="T87" fmla="*/ 2113 h 4211"/>
              <a:gd name="T88" fmla="*/ 139 w 1384"/>
              <a:gd name="T89" fmla="*/ 2111 h 4211"/>
              <a:gd name="T90" fmla="*/ 146 w 1384"/>
              <a:gd name="T91" fmla="*/ 2182 h 4211"/>
              <a:gd name="T92" fmla="*/ 120 w 1384"/>
              <a:gd name="T93" fmla="*/ 2185 h 4211"/>
              <a:gd name="T94" fmla="*/ 121 w 1384"/>
              <a:gd name="T95" fmla="*/ 2190 h 4211"/>
              <a:gd name="T96" fmla="*/ 146 w 1384"/>
              <a:gd name="T97" fmla="*/ 2188 h 4211"/>
              <a:gd name="T98" fmla="*/ 175 w 1384"/>
              <a:gd name="T99" fmla="*/ 2530 h 4211"/>
              <a:gd name="T100" fmla="*/ 328 w 1384"/>
              <a:gd name="T101" fmla="*/ 2517 h 4211"/>
              <a:gd name="T102" fmla="*/ 351 w 1384"/>
              <a:gd name="T103" fmla="*/ 2788 h 4211"/>
              <a:gd name="T104" fmla="*/ 421 w 1384"/>
              <a:gd name="T105" fmla="*/ 2782 h 4211"/>
              <a:gd name="T106" fmla="*/ 497 w 1384"/>
              <a:gd name="T107" fmla="*/ 3676 h 4211"/>
              <a:gd name="T108" fmla="*/ 1059 w 1384"/>
              <a:gd name="T109" fmla="*/ 3628 h 4211"/>
              <a:gd name="T110" fmla="*/ 1061 w 1384"/>
              <a:gd name="T111" fmla="*/ 3643 h 4211"/>
              <a:gd name="T112" fmla="*/ 1029 w 1384"/>
              <a:gd name="T113" fmla="*/ 3647 h 4211"/>
              <a:gd name="T114" fmla="*/ 1029 w 1384"/>
              <a:gd name="T115" fmla="*/ 3650 h 4211"/>
              <a:gd name="T116" fmla="*/ 1335 w 1384"/>
              <a:gd name="T117" fmla="*/ 3625 h 4211"/>
              <a:gd name="T118" fmla="*/ 1379 w 1384"/>
              <a:gd name="T119" fmla="*/ 4152 h 4211"/>
              <a:gd name="T120" fmla="*/ 1227 w 1384"/>
              <a:gd name="T121" fmla="*/ 4165 h 4211"/>
              <a:gd name="T122" fmla="*/ 1231 w 1384"/>
              <a:gd name="T123" fmla="*/ 4211 h 4211"/>
              <a:gd name="T124" fmla="*/ 1384 w 1384"/>
              <a:gd name="T125" fmla="*/ 4198 h 4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84" h="4211">
                <a:moveTo>
                  <a:pt x="121" y="0"/>
                </a:moveTo>
                <a:lnTo>
                  <a:pt x="164" y="513"/>
                </a:lnTo>
                <a:lnTo>
                  <a:pt x="130" y="516"/>
                </a:lnTo>
                <a:lnTo>
                  <a:pt x="158" y="850"/>
                </a:lnTo>
                <a:lnTo>
                  <a:pt x="34" y="861"/>
                </a:lnTo>
                <a:lnTo>
                  <a:pt x="57" y="1133"/>
                </a:lnTo>
                <a:lnTo>
                  <a:pt x="8" y="1138"/>
                </a:lnTo>
                <a:lnTo>
                  <a:pt x="7" y="1134"/>
                </a:lnTo>
                <a:lnTo>
                  <a:pt x="0" y="1134"/>
                </a:lnTo>
                <a:lnTo>
                  <a:pt x="52" y="1454"/>
                </a:lnTo>
                <a:lnTo>
                  <a:pt x="59" y="1453"/>
                </a:lnTo>
                <a:lnTo>
                  <a:pt x="59" y="1450"/>
                </a:lnTo>
                <a:lnTo>
                  <a:pt x="84" y="1448"/>
                </a:lnTo>
                <a:lnTo>
                  <a:pt x="94" y="1571"/>
                </a:lnTo>
                <a:lnTo>
                  <a:pt x="69" y="1572"/>
                </a:lnTo>
                <a:lnTo>
                  <a:pt x="69" y="1579"/>
                </a:lnTo>
                <a:lnTo>
                  <a:pt x="95" y="1577"/>
                </a:lnTo>
                <a:lnTo>
                  <a:pt x="100" y="1647"/>
                </a:lnTo>
                <a:lnTo>
                  <a:pt x="75" y="1649"/>
                </a:lnTo>
                <a:lnTo>
                  <a:pt x="75" y="1655"/>
                </a:lnTo>
                <a:lnTo>
                  <a:pt x="101" y="1652"/>
                </a:lnTo>
                <a:lnTo>
                  <a:pt x="107" y="1724"/>
                </a:lnTo>
                <a:lnTo>
                  <a:pt x="82" y="1726"/>
                </a:lnTo>
                <a:lnTo>
                  <a:pt x="82" y="1732"/>
                </a:lnTo>
                <a:lnTo>
                  <a:pt x="108" y="1729"/>
                </a:lnTo>
                <a:lnTo>
                  <a:pt x="113" y="1800"/>
                </a:lnTo>
                <a:lnTo>
                  <a:pt x="88" y="1802"/>
                </a:lnTo>
                <a:lnTo>
                  <a:pt x="88" y="1807"/>
                </a:lnTo>
                <a:lnTo>
                  <a:pt x="114" y="1805"/>
                </a:lnTo>
                <a:lnTo>
                  <a:pt x="120" y="1877"/>
                </a:lnTo>
                <a:lnTo>
                  <a:pt x="95" y="1879"/>
                </a:lnTo>
                <a:lnTo>
                  <a:pt x="95" y="1884"/>
                </a:lnTo>
                <a:lnTo>
                  <a:pt x="121" y="1882"/>
                </a:lnTo>
                <a:lnTo>
                  <a:pt x="126" y="1953"/>
                </a:lnTo>
                <a:lnTo>
                  <a:pt x="101" y="1955"/>
                </a:lnTo>
                <a:lnTo>
                  <a:pt x="101" y="1960"/>
                </a:lnTo>
                <a:lnTo>
                  <a:pt x="126" y="1958"/>
                </a:lnTo>
                <a:lnTo>
                  <a:pt x="133" y="2030"/>
                </a:lnTo>
                <a:lnTo>
                  <a:pt x="107" y="2032"/>
                </a:lnTo>
                <a:lnTo>
                  <a:pt x="108" y="2037"/>
                </a:lnTo>
                <a:lnTo>
                  <a:pt x="133" y="2035"/>
                </a:lnTo>
                <a:lnTo>
                  <a:pt x="139" y="2105"/>
                </a:lnTo>
                <a:lnTo>
                  <a:pt x="113" y="2108"/>
                </a:lnTo>
                <a:lnTo>
                  <a:pt x="114" y="2113"/>
                </a:lnTo>
                <a:lnTo>
                  <a:pt x="139" y="2111"/>
                </a:lnTo>
                <a:lnTo>
                  <a:pt x="146" y="2182"/>
                </a:lnTo>
                <a:lnTo>
                  <a:pt x="120" y="2185"/>
                </a:lnTo>
                <a:lnTo>
                  <a:pt x="121" y="2190"/>
                </a:lnTo>
                <a:lnTo>
                  <a:pt x="146" y="2188"/>
                </a:lnTo>
                <a:lnTo>
                  <a:pt x="175" y="2530"/>
                </a:lnTo>
                <a:lnTo>
                  <a:pt x="328" y="2517"/>
                </a:lnTo>
                <a:lnTo>
                  <a:pt x="351" y="2788"/>
                </a:lnTo>
                <a:lnTo>
                  <a:pt x="421" y="2782"/>
                </a:lnTo>
                <a:lnTo>
                  <a:pt x="497" y="3676"/>
                </a:lnTo>
                <a:lnTo>
                  <a:pt x="1059" y="3628"/>
                </a:lnTo>
                <a:lnTo>
                  <a:pt x="1061" y="3643"/>
                </a:lnTo>
                <a:lnTo>
                  <a:pt x="1029" y="3647"/>
                </a:lnTo>
                <a:lnTo>
                  <a:pt x="1029" y="3650"/>
                </a:lnTo>
                <a:lnTo>
                  <a:pt x="1335" y="3625"/>
                </a:lnTo>
                <a:lnTo>
                  <a:pt x="1379" y="4152"/>
                </a:lnTo>
                <a:lnTo>
                  <a:pt x="1227" y="4165"/>
                </a:lnTo>
                <a:lnTo>
                  <a:pt x="1231" y="4211"/>
                </a:lnTo>
                <a:lnTo>
                  <a:pt x="1384" y="4198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63" name="Freeform 1629"/>
          <p:cNvSpPr>
            <a:spLocks/>
          </p:cNvSpPr>
          <p:nvPr/>
        </p:nvSpPr>
        <p:spPr bwMode="auto">
          <a:xfrm>
            <a:off x="7415834" y="4374754"/>
            <a:ext cx="341313" cy="991023"/>
          </a:xfrm>
          <a:custGeom>
            <a:avLst/>
            <a:gdLst>
              <a:gd name="T0" fmla="*/ 1263 w 1505"/>
              <a:gd name="T1" fmla="*/ 4602 h 4696"/>
              <a:gd name="T2" fmla="*/ 1270 w 1505"/>
              <a:gd name="T3" fmla="*/ 4696 h 4696"/>
              <a:gd name="T4" fmla="*/ 1466 w 1505"/>
              <a:gd name="T5" fmla="*/ 4680 h 4696"/>
              <a:gd name="T6" fmla="*/ 1458 w 1505"/>
              <a:gd name="T7" fmla="*/ 4586 h 4696"/>
              <a:gd name="T8" fmla="*/ 1505 w 1505"/>
              <a:gd name="T9" fmla="*/ 4582 h 4696"/>
              <a:gd name="T10" fmla="*/ 1501 w 1505"/>
              <a:gd name="T11" fmla="*/ 4535 h 4696"/>
              <a:gd name="T12" fmla="*/ 1455 w 1505"/>
              <a:gd name="T13" fmla="*/ 4539 h 4696"/>
              <a:gd name="T14" fmla="*/ 1410 w 1505"/>
              <a:gd name="T15" fmla="*/ 4012 h 4696"/>
              <a:gd name="T16" fmla="*/ 1451 w 1505"/>
              <a:gd name="T17" fmla="*/ 4008 h 4696"/>
              <a:gd name="T18" fmla="*/ 1455 w 1505"/>
              <a:gd name="T19" fmla="*/ 4008 h 4696"/>
              <a:gd name="T20" fmla="*/ 1379 w 1505"/>
              <a:gd name="T21" fmla="*/ 3112 h 4696"/>
              <a:gd name="T22" fmla="*/ 1381 w 1505"/>
              <a:gd name="T23" fmla="*/ 3112 h 4696"/>
              <a:gd name="T24" fmla="*/ 1188 w 1505"/>
              <a:gd name="T25" fmla="*/ 820 h 4696"/>
              <a:gd name="T26" fmla="*/ 1166 w 1505"/>
              <a:gd name="T27" fmla="*/ 822 h 4696"/>
              <a:gd name="T28" fmla="*/ 1097 w 1505"/>
              <a:gd name="T29" fmla="*/ 0 h 4696"/>
              <a:gd name="T30" fmla="*/ 1083 w 1505"/>
              <a:gd name="T31" fmla="*/ 1 h 4696"/>
              <a:gd name="T32" fmla="*/ 1091 w 1505"/>
              <a:gd name="T33" fmla="*/ 110 h 4696"/>
              <a:gd name="T34" fmla="*/ 908 w 1505"/>
              <a:gd name="T35" fmla="*/ 125 h 4696"/>
              <a:gd name="T36" fmla="*/ 907 w 1505"/>
              <a:gd name="T37" fmla="*/ 114 h 4696"/>
              <a:gd name="T38" fmla="*/ 905 w 1505"/>
              <a:gd name="T39" fmla="*/ 114 h 4696"/>
              <a:gd name="T40" fmla="*/ 906 w 1505"/>
              <a:gd name="T41" fmla="*/ 126 h 4696"/>
              <a:gd name="T42" fmla="*/ 904 w 1505"/>
              <a:gd name="T43" fmla="*/ 126 h 4696"/>
              <a:gd name="T44" fmla="*/ 944 w 1505"/>
              <a:gd name="T45" fmla="*/ 604 h 4696"/>
              <a:gd name="T46" fmla="*/ 941 w 1505"/>
              <a:gd name="T47" fmla="*/ 604 h 4696"/>
              <a:gd name="T48" fmla="*/ 917 w 1505"/>
              <a:gd name="T49" fmla="*/ 326 h 4696"/>
              <a:gd name="T50" fmla="*/ 0 w 1505"/>
              <a:gd name="T51" fmla="*/ 404 h 4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05" h="4696">
                <a:moveTo>
                  <a:pt x="1263" y="4602"/>
                </a:moveTo>
                <a:lnTo>
                  <a:pt x="1270" y="4696"/>
                </a:lnTo>
                <a:lnTo>
                  <a:pt x="1466" y="4680"/>
                </a:lnTo>
                <a:lnTo>
                  <a:pt x="1458" y="4586"/>
                </a:lnTo>
                <a:lnTo>
                  <a:pt x="1505" y="4582"/>
                </a:lnTo>
                <a:lnTo>
                  <a:pt x="1501" y="4535"/>
                </a:lnTo>
                <a:lnTo>
                  <a:pt x="1455" y="4539"/>
                </a:lnTo>
                <a:lnTo>
                  <a:pt x="1410" y="4012"/>
                </a:lnTo>
                <a:lnTo>
                  <a:pt x="1451" y="4008"/>
                </a:lnTo>
                <a:lnTo>
                  <a:pt x="1455" y="4008"/>
                </a:lnTo>
                <a:lnTo>
                  <a:pt x="1379" y="3112"/>
                </a:lnTo>
                <a:lnTo>
                  <a:pt x="1381" y="3112"/>
                </a:lnTo>
                <a:lnTo>
                  <a:pt x="1188" y="820"/>
                </a:lnTo>
                <a:lnTo>
                  <a:pt x="1166" y="822"/>
                </a:lnTo>
                <a:lnTo>
                  <a:pt x="1097" y="0"/>
                </a:lnTo>
                <a:lnTo>
                  <a:pt x="1083" y="1"/>
                </a:lnTo>
                <a:lnTo>
                  <a:pt x="1091" y="110"/>
                </a:lnTo>
                <a:lnTo>
                  <a:pt x="908" y="125"/>
                </a:lnTo>
                <a:lnTo>
                  <a:pt x="907" y="114"/>
                </a:lnTo>
                <a:lnTo>
                  <a:pt x="905" y="114"/>
                </a:lnTo>
                <a:lnTo>
                  <a:pt x="906" y="126"/>
                </a:lnTo>
                <a:lnTo>
                  <a:pt x="904" y="126"/>
                </a:lnTo>
                <a:lnTo>
                  <a:pt x="944" y="604"/>
                </a:lnTo>
                <a:lnTo>
                  <a:pt x="941" y="604"/>
                </a:lnTo>
                <a:lnTo>
                  <a:pt x="917" y="326"/>
                </a:lnTo>
                <a:lnTo>
                  <a:pt x="0" y="404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64" name="Freeform 1631"/>
          <p:cNvSpPr>
            <a:spLocks/>
          </p:cNvSpPr>
          <p:nvPr/>
        </p:nvSpPr>
        <p:spPr bwMode="auto">
          <a:xfrm>
            <a:off x="7463459" y="4984728"/>
            <a:ext cx="90488" cy="63509"/>
          </a:xfrm>
          <a:custGeom>
            <a:avLst/>
            <a:gdLst>
              <a:gd name="T0" fmla="*/ 23 w 403"/>
              <a:gd name="T1" fmla="*/ 302 h 302"/>
              <a:gd name="T2" fmla="*/ 0 w 403"/>
              <a:gd name="T3" fmla="*/ 31 h 302"/>
              <a:gd name="T4" fmla="*/ 380 w 403"/>
              <a:gd name="T5" fmla="*/ 0 h 302"/>
              <a:gd name="T6" fmla="*/ 403 w 403"/>
              <a:gd name="T7" fmla="*/ 270 h 302"/>
              <a:gd name="T8" fmla="*/ 23 w 403"/>
              <a:gd name="T9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3" h="302">
                <a:moveTo>
                  <a:pt x="23" y="302"/>
                </a:moveTo>
                <a:lnTo>
                  <a:pt x="0" y="31"/>
                </a:lnTo>
                <a:lnTo>
                  <a:pt x="380" y="0"/>
                </a:lnTo>
                <a:lnTo>
                  <a:pt x="403" y="270"/>
                </a:lnTo>
                <a:lnTo>
                  <a:pt x="23" y="30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65" name="Line 1632"/>
          <p:cNvSpPr>
            <a:spLocks noChangeShapeType="1"/>
          </p:cNvSpPr>
          <p:nvPr/>
        </p:nvSpPr>
        <p:spPr bwMode="auto">
          <a:xfrm flipH="1">
            <a:off x="7425359" y="4549032"/>
            <a:ext cx="255588" cy="192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66" name="Freeform 1633"/>
          <p:cNvSpPr>
            <a:spLocks/>
          </p:cNvSpPr>
          <p:nvPr/>
        </p:nvSpPr>
        <p:spPr bwMode="auto">
          <a:xfrm>
            <a:off x="7495209" y="5029036"/>
            <a:ext cx="236538" cy="141786"/>
          </a:xfrm>
          <a:custGeom>
            <a:avLst/>
            <a:gdLst>
              <a:gd name="T0" fmla="*/ 0 w 1046"/>
              <a:gd name="T1" fmla="*/ 676 h 676"/>
              <a:gd name="T2" fmla="*/ 1046 w 1046"/>
              <a:gd name="T3" fmla="*/ 587 h 676"/>
              <a:gd name="T4" fmla="*/ 1042 w 1046"/>
              <a:gd name="T5" fmla="*/ 537 h 676"/>
              <a:gd name="T6" fmla="*/ 394 w 1046"/>
              <a:gd name="T7" fmla="*/ 436 h 676"/>
              <a:gd name="T8" fmla="*/ 362 w 1046"/>
              <a:gd name="T9" fmla="*/ 55 h 676"/>
              <a:gd name="T10" fmla="*/ 1015 w 1046"/>
              <a:gd name="T11" fmla="*/ 0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6" h="676">
                <a:moveTo>
                  <a:pt x="0" y="676"/>
                </a:moveTo>
                <a:lnTo>
                  <a:pt x="1046" y="587"/>
                </a:lnTo>
                <a:lnTo>
                  <a:pt x="1042" y="537"/>
                </a:lnTo>
                <a:lnTo>
                  <a:pt x="394" y="436"/>
                </a:lnTo>
                <a:lnTo>
                  <a:pt x="362" y="55"/>
                </a:lnTo>
                <a:lnTo>
                  <a:pt x="1015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67" name="Line 1634"/>
          <p:cNvSpPr>
            <a:spLocks noChangeShapeType="1"/>
          </p:cNvSpPr>
          <p:nvPr/>
        </p:nvSpPr>
        <p:spPr bwMode="auto">
          <a:xfrm flipH="1">
            <a:off x="7422184" y="4998020"/>
            <a:ext cx="34925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68" name="Line 1635"/>
          <p:cNvSpPr>
            <a:spLocks noChangeShapeType="1"/>
          </p:cNvSpPr>
          <p:nvPr/>
        </p:nvSpPr>
        <p:spPr bwMode="auto">
          <a:xfrm>
            <a:off x="7392021" y="4677526"/>
            <a:ext cx="30163" cy="32344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69" name="Line 1637"/>
          <p:cNvSpPr>
            <a:spLocks noChangeShapeType="1"/>
          </p:cNvSpPr>
          <p:nvPr/>
        </p:nvSpPr>
        <p:spPr bwMode="auto">
          <a:xfrm flipH="1" flipV="1">
            <a:off x="7657134" y="5368731"/>
            <a:ext cx="47625" cy="1181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70" name="Line 1638"/>
          <p:cNvSpPr>
            <a:spLocks noChangeShapeType="1"/>
          </p:cNvSpPr>
          <p:nvPr/>
        </p:nvSpPr>
        <p:spPr bwMode="auto">
          <a:xfrm>
            <a:off x="7457109" y="4998020"/>
            <a:ext cx="4763" cy="576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71" name="Line 1639"/>
          <p:cNvSpPr>
            <a:spLocks noChangeShapeType="1"/>
          </p:cNvSpPr>
          <p:nvPr/>
        </p:nvSpPr>
        <p:spPr bwMode="auto">
          <a:xfrm flipV="1">
            <a:off x="7501559" y="5216606"/>
            <a:ext cx="236538" cy="192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72" name="Line 1640"/>
          <p:cNvSpPr>
            <a:spLocks noChangeShapeType="1"/>
          </p:cNvSpPr>
          <p:nvPr/>
        </p:nvSpPr>
        <p:spPr bwMode="auto">
          <a:xfrm>
            <a:off x="7396784" y="4642079"/>
            <a:ext cx="31750" cy="35151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73" name="Line 1641"/>
          <p:cNvSpPr>
            <a:spLocks noChangeShapeType="1"/>
          </p:cNvSpPr>
          <p:nvPr/>
        </p:nvSpPr>
        <p:spPr bwMode="auto">
          <a:xfrm>
            <a:off x="7484096" y="5046759"/>
            <a:ext cx="11113" cy="124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74" name="Line 1643"/>
          <p:cNvSpPr>
            <a:spLocks noChangeShapeType="1"/>
          </p:cNvSpPr>
          <p:nvPr/>
        </p:nvSpPr>
        <p:spPr bwMode="auto">
          <a:xfrm flipH="1" flipV="1">
            <a:off x="7417421" y="4569709"/>
            <a:ext cx="6350" cy="6941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75" name="Line 1644"/>
          <p:cNvSpPr>
            <a:spLocks noChangeShapeType="1"/>
          </p:cNvSpPr>
          <p:nvPr/>
        </p:nvSpPr>
        <p:spPr bwMode="auto">
          <a:xfrm>
            <a:off x="7728571" y="5031990"/>
            <a:ext cx="17463" cy="18904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76" name="Line 1645"/>
          <p:cNvSpPr>
            <a:spLocks noChangeShapeType="1"/>
          </p:cNvSpPr>
          <p:nvPr/>
        </p:nvSpPr>
        <p:spPr bwMode="auto">
          <a:xfrm>
            <a:off x="7726984" y="5031990"/>
            <a:ext cx="17463" cy="18757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77" name="Line 1646"/>
          <p:cNvSpPr>
            <a:spLocks noChangeShapeType="1"/>
          </p:cNvSpPr>
          <p:nvPr/>
        </p:nvSpPr>
        <p:spPr bwMode="auto">
          <a:xfrm>
            <a:off x="7495209" y="5170822"/>
            <a:ext cx="6350" cy="649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78" name="Line 1647"/>
          <p:cNvSpPr>
            <a:spLocks noChangeShapeType="1"/>
          </p:cNvSpPr>
          <p:nvPr/>
        </p:nvSpPr>
        <p:spPr bwMode="auto">
          <a:xfrm flipH="1" flipV="1">
            <a:off x="7731746" y="5153099"/>
            <a:ext cx="6350" cy="6350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79" name="Line 1648"/>
          <p:cNvSpPr>
            <a:spLocks noChangeShapeType="1"/>
          </p:cNvSpPr>
          <p:nvPr/>
        </p:nvSpPr>
        <p:spPr bwMode="auto">
          <a:xfrm flipH="1">
            <a:off x="7495209" y="5153099"/>
            <a:ext cx="236538" cy="1772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80" name="Line 1649"/>
          <p:cNvSpPr>
            <a:spLocks noChangeShapeType="1"/>
          </p:cNvSpPr>
          <p:nvPr/>
        </p:nvSpPr>
        <p:spPr bwMode="auto">
          <a:xfrm flipH="1">
            <a:off x="7622209" y="5221038"/>
            <a:ext cx="12382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81" name="Line 1650"/>
          <p:cNvSpPr>
            <a:spLocks noChangeShapeType="1"/>
          </p:cNvSpPr>
          <p:nvPr/>
        </p:nvSpPr>
        <p:spPr bwMode="auto">
          <a:xfrm flipH="1">
            <a:off x="7622209" y="5219560"/>
            <a:ext cx="122238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82" name="Line 1651"/>
          <p:cNvSpPr>
            <a:spLocks noChangeShapeType="1"/>
          </p:cNvSpPr>
          <p:nvPr/>
        </p:nvSpPr>
        <p:spPr bwMode="auto">
          <a:xfrm>
            <a:off x="7499971" y="4469277"/>
            <a:ext cx="0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83" name="Line 1652"/>
          <p:cNvSpPr>
            <a:spLocks noChangeShapeType="1"/>
          </p:cNvSpPr>
          <p:nvPr/>
        </p:nvSpPr>
        <p:spPr bwMode="auto">
          <a:xfrm>
            <a:off x="7499971" y="4481093"/>
            <a:ext cx="3175" cy="206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84" name="Line 1653"/>
          <p:cNvSpPr>
            <a:spLocks noChangeShapeType="1"/>
          </p:cNvSpPr>
          <p:nvPr/>
        </p:nvSpPr>
        <p:spPr bwMode="auto">
          <a:xfrm>
            <a:off x="7496796" y="4469277"/>
            <a:ext cx="0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85" name="Line 1654"/>
          <p:cNvSpPr>
            <a:spLocks noChangeShapeType="1"/>
          </p:cNvSpPr>
          <p:nvPr/>
        </p:nvSpPr>
        <p:spPr bwMode="auto">
          <a:xfrm>
            <a:off x="7498384" y="4481093"/>
            <a:ext cx="1588" cy="206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86" name="Line 1655"/>
          <p:cNvSpPr>
            <a:spLocks noChangeShapeType="1"/>
          </p:cNvSpPr>
          <p:nvPr/>
        </p:nvSpPr>
        <p:spPr bwMode="auto">
          <a:xfrm flipH="1">
            <a:off x="7630146" y="4497340"/>
            <a:ext cx="42863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87" name="Line 1656"/>
          <p:cNvSpPr>
            <a:spLocks noChangeShapeType="1"/>
          </p:cNvSpPr>
          <p:nvPr/>
        </p:nvSpPr>
        <p:spPr bwMode="auto">
          <a:xfrm flipH="1">
            <a:off x="7626971" y="4458939"/>
            <a:ext cx="41275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88" name="Line 1657"/>
          <p:cNvSpPr>
            <a:spLocks noChangeShapeType="1"/>
          </p:cNvSpPr>
          <p:nvPr/>
        </p:nvSpPr>
        <p:spPr bwMode="auto">
          <a:xfrm flipH="1">
            <a:off x="7626971" y="4455986"/>
            <a:ext cx="41275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89" name="Line 1658"/>
          <p:cNvSpPr>
            <a:spLocks noChangeShapeType="1"/>
          </p:cNvSpPr>
          <p:nvPr/>
        </p:nvSpPr>
        <p:spPr bwMode="auto">
          <a:xfrm flipH="1">
            <a:off x="7625384" y="4454508"/>
            <a:ext cx="42863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90" name="Line 1659"/>
          <p:cNvSpPr>
            <a:spLocks noChangeShapeType="1"/>
          </p:cNvSpPr>
          <p:nvPr/>
        </p:nvSpPr>
        <p:spPr bwMode="auto">
          <a:xfrm flipH="1">
            <a:off x="7625384" y="4451554"/>
            <a:ext cx="42863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91" name="Line 1660"/>
          <p:cNvSpPr>
            <a:spLocks noChangeShapeType="1"/>
          </p:cNvSpPr>
          <p:nvPr/>
        </p:nvSpPr>
        <p:spPr bwMode="auto">
          <a:xfrm flipH="1">
            <a:off x="7625384" y="4448600"/>
            <a:ext cx="42863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92" name="Line 1661"/>
          <p:cNvSpPr>
            <a:spLocks noChangeShapeType="1"/>
          </p:cNvSpPr>
          <p:nvPr/>
        </p:nvSpPr>
        <p:spPr bwMode="auto">
          <a:xfrm flipH="1">
            <a:off x="7625384" y="4447124"/>
            <a:ext cx="42863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93" name="Line 1662"/>
          <p:cNvSpPr>
            <a:spLocks noChangeShapeType="1"/>
          </p:cNvSpPr>
          <p:nvPr/>
        </p:nvSpPr>
        <p:spPr bwMode="auto">
          <a:xfrm flipH="1">
            <a:off x="7625384" y="4444170"/>
            <a:ext cx="42863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94" name="Line 1663"/>
          <p:cNvSpPr>
            <a:spLocks noChangeShapeType="1"/>
          </p:cNvSpPr>
          <p:nvPr/>
        </p:nvSpPr>
        <p:spPr bwMode="auto">
          <a:xfrm flipH="1">
            <a:off x="7625384" y="4441216"/>
            <a:ext cx="41275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95" name="Line 1664"/>
          <p:cNvSpPr>
            <a:spLocks noChangeShapeType="1"/>
          </p:cNvSpPr>
          <p:nvPr/>
        </p:nvSpPr>
        <p:spPr bwMode="auto">
          <a:xfrm flipH="1">
            <a:off x="7623796" y="4439739"/>
            <a:ext cx="42863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96" name="Line 1665"/>
          <p:cNvSpPr>
            <a:spLocks noChangeShapeType="1"/>
          </p:cNvSpPr>
          <p:nvPr/>
        </p:nvSpPr>
        <p:spPr bwMode="auto">
          <a:xfrm flipH="1">
            <a:off x="7622209" y="4417585"/>
            <a:ext cx="42863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97" name="Line 1666"/>
          <p:cNvSpPr>
            <a:spLocks noChangeShapeType="1"/>
          </p:cNvSpPr>
          <p:nvPr/>
        </p:nvSpPr>
        <p:spPr bwMode="auto">
          <a:xfrm flipH="1">
            <a:off x="7622209" y="4416108"/>
            <a:ext cx="42863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98" name="Line 1667"/>
          <p:cNvSpPr>
            <a:spLocks noChangeShapeType="1"/>
          </p:cNvSpPr>
          <p:nvPr/>
        </p:nvSpPr>
        <p:spPr bwMode="auto">
          <a:xfrm flipH="1">
            <a:off x="7622209" y="4413154"/>
            <a:ext cx="42863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99" name="Line 1668"/>
          <p:cNvSpPr>
            <a:spLocks noChangeShapeType="1"/>
          </p:cNvSpPr>
          <p:nvPr/>
        </p:nvSpPr>
        <p:spPr bwMode="auto">
          <a:xfrm flipH="1">
            <a:off x="7622209" y="4410200"/>
            <a:ext cx="42863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00" name="Line 1669"/>
          <p:cNvSpPr>
            <a:spLocks noChangeShapeType="1"/>
          </p:cNvSpPr>
          <p:nvPr/>
        </p:nvSpPr>
        <p:spPr bwMode="auto">
          <a:xfrm flipH="1">
            <a:off x="7622209" y="4408724"/>
            <a:ext cx="42863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01" name="Line 1670"/>
          <p:cNvSpPr>
            <a:spLocks noChangeShapeType="1"/>
          </p:cNvSpPr>
          <p:nvPr/>
        </p:nvSpPr>
        <p:spPr bwMode="auto">
          <a:xfrm flipH="1">
            <a:off x="7622209" y="4405770"/>
            <a:ext cx="41275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02" name="Line 1671"/>
          <p:cNvSpPr>
            <a:spLocks noChangeShapeType="1"/>
          </p:cNvSpPr>
          <p:nvPr/>
        </p:nvSpPr>
        <p:spPr bwMode="auto">
          <a:xfrm flipH="1">
            <a:off x="7620621" y="4402816"/>
            <a:ext cx="42863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03" name="Line 1672"/>
          <p:cNvSpPr>
            <a:spLocks noChangeShapeType="1"/>
          </p:cNvSpPr>
          <p:nvPr/>
        </p:nvSpPr>
        <p:spPr bwMode="auto">
          <a:xfrm flipH="1">
            <a:off x="7620621" y="4401338"/>
            <a:ext cx="42863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04" name="Line 1673"/>
          <p:cNvSpPr>
            <a:spLocks noChangeShapeType="1"/>
          </p:cNvSpPr>
          <p:nvPr/>
        </p:nvSpPr>
        <p:spPr bwMode="auto">
          <a:xfrm flipH="1">
            <a:off x="7620621" y="4398385"/>
            <a:ext cx="42863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05" name="Line 1674"/>
          <p:cNvSpPr>
            <a:spLocks noChangeShapeType="1"/>
          </p:cNvSpPr>
          <p:nvPr/>
        </p:nvSpPr>
        <p:spPr bwMode="auto">
          <a:xfrm flipH="1">
            <a:off x="7620621" y="4398385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06" name="Line 1675"/>
          <p:cNvSpPr>
            <a:spLocks noChangeShapeType="1"/>
          </p:cNvSpPr>
          <p:nvPr/>
        </p:nvSpPr>
        <p:spPr bwMode="auto">
          <a:xfrm flipH="1" flipV="1">
            <a:off x="7620621" y="4401338"/>
            <a:ext cx="9525" cy="10043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07" name="Line 1676"/>
          <p:cNvSpPr>
            <a:spLocks noChangeShapeType="1"/>
          </p:cNvSpPr>
          <p:nvPr/>
        </p:nvSpPr>
        <p:spPr bwMode="auto">
          <a:xfrm flipH="1" flipV="1">
            <a:off x="7622209" y="4401338"/>
            <a:ext cx="9525" cy="10190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08" name="Line 1677"/>
          <p:cNvSpPr>
            <a:spLocks noChangeShapeType="1"/>
          </p:cNvSpPr>
          <p:nvPr/>
        </p:nvSpPr>
        <p:spPr bwMode="auto">
          <a:xfrm flipH="1" flipV="1">
            <a:off x="7623796" y="4444170"/>
            <a:ext cx="4763" cy="576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09" name="Line 1678"/>
          <p:cNvSpPr>
            <a:spLocks noChangeShapeType="1"/>
          </p:cNvSpPr>
          <p:nvPr/>
        </p:nvSpPr>
        <p:spPr bwMode="auto">
          <a:xfrm flipH="1" flipV="1">
            <a:off x="7623796" y="4444170"/>
            <a:ext cx="4763" cy="590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10" name="Line 1679"/>
          <p:cNvSpPr>
            <a:spLocks noChangeShapeType="1"/>
          </p:cNvSpPr>
          <p:nvPr/>
        </p:nvSpPr>
        <p:spPr bwMode="auto">
          <a:xfrm flipH="1" flipV="1">
            <a:off x="7623796" y="4444170"/>
            <a:ext cx="4763" cy="590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11" name="Line 1680"/>
          <p:cNvSpPr>
            <a:spLocks noChangeShapeType="1"/>
          </p:cNvSpPr>
          <p:nvPr/>
        </p:nvSpPr>
        <p:spPr bwMode="auto">
          <a:xfrm flipH="1" flipV="1">
            <a:off x="7622209" y="4445647"/>
            <a:ext cx="6350" cy="576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12" name="Line 1681"/>
          <p:cNvSpPr>
            <a:spLocks noChangeShapeType="1"/>
          </p:cNvSpPr>
          <p:nvPr/>
        </p:nvSpPr>
        <p:spPr bwMode="auto">
          <a:xfrm flipH="1" flipV="1">
            <a:off x="7620621" y="4398385"/>
            <a:ext cx="9525" cy="10486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13" name="Line 1682"/>
          <p:cNvSpPr>
            <a:spLocks noChangeShapeType="1"/>
          </p:cNvSpPr>
          <p:nvPr/>
        </p:nvSpPr>
        <p:spPr bwMode="auto">
          <a:xfrm flipH="1" flipV="1">
            <a:off x="7622209" y="4398385"/>
            <a:ext cx="7938" cy="10486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14" name="Line 1683"/>
          <p:cNvSpPr>
            <a:spLocks noChangeShapeType="1"/>
          </p:cNvSpPr>
          <p:nvPr/>
        </p:nvSpPr>
        <p:spPr bwMode="auto">
          <a:xfrm flipH="1" flipV="1">
            <a:off x="7415834" y="4460416"/>
            <a:ext cx="9525" cy="10781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15" name="Line 1684"/>
          <p:cNvSpPr>
            <a:spLocks noChangeShapeType="1"/>
          </p:cNvSpPr>
          <p:nvPr/>
        </p:nvSpPr>
        <p:spPr bwMode="auto">
          <a:xfrm flipH="1">
            <a:off x="7628559" y="4503247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16" name="Line 1685"/>
          <p:cNvSpPr>
            <a:spLocks noChangeShapeType="1"/>
          </p:cNvSpPr>
          <p:nvPr/>
        </p:nvSpPr>
        <p:spPr bwMode="auto">
          <a:xfrm flipH="1">
            <a:off x="7628559" y="4501770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17" name="Line 1686"/>
          <p:cNvSpPr>
            <a:spLocks noChangeShapeType="1"/>
          </p:cNvSpPr>
          <p:nvPr/>
        </p:nvSpPr>
        <p:spPr bwMode="auto">
          <a:xfrm flipH="1">
            <a:off x="7628559" y="4503247"/>
            <a:ext cx="3175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18" name="Line 1687"/>
          <p:cNvSpPr>
            <a:spLocks noChangeShapeType="1"/>
          </p:cNvSpPr>
          <p:nvPr/>
        </p:nvSpPr>
        <p:spPr bwMode="auto">
          <a:xfrm>
            <a:off x="7642846" y="4399862"/>
            <a:ext cx="9525" cy="9895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19" name="Freeform 1688"/>
          <p:cNvSpPr>
            <a:spLocks/>
          </p:cNvSpPr>
          <p:nvPr/>
        </p:nvSpPr>
        <p:spPr bwMode="auto">
          <a:xfrm>
            <a:off x="7639671" y="4399862"/>
            <a:ext cx="6350" cy="2954"/>
          </a:xfrm>
          <a:custGeom>
            <a:avLst/>
            <a:gdLst>
              <a:gd name="T0" fmla="*/ 26 w 27"/>
              <a:gd name="T1" fmla="*/ 6 h 14"/>
              <a:gd name="T2" fmla="*/ 27 w 27"/>
              <a:gd name="T3" fmla="*/ 12 h 14"/>
              <a:gd name="T4" fmla="*/ 13 w 27"/>
              <a:gd name="T5" fmla="*/ 5 h 14"/>
              <a:gd name="T6" fmla="*/ 0 w 27"/>
              <a:gd name="T7" fmla="*/ 14 h 14"/>
              <a:gd name="T8" fmla="*/ 0 w 27"/>
              <a:gd name="T9" fmla="*/ 8 h 14"/>
              <a:gd name="T10" fmla="*/ 11 w 27"/>
              <a:gd name="T11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14">
                <a:moveTo>
                  <a:pt x="26" y="6"/>
                </a:moveTo>
                <a:lnTo>
                  <a:pt x="27" y="12"/>
                </a:lnTo>
                <a:lnTo>
                  <a:pt x="13" y="5"/>
                </a:lnTo>
                <a:lnTo>
                  <a:pt x="0" y="14"/>
                </a:lnTo>
                <a:lnTo>
                  <a:pt x="0" y="8"/>
                </a:lnTo>
                <a:lnTo>
                  <a:pt x="11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20" name="Line 1689"/>
          <p:cNvSpPr>
            <a:spLocks noChangeShapeType="1"/>
          </p:cNvSpPr>
          <p:nvPr/>
        </p:nvSpPr>
        <p:spPr bwMode="auto">
          <a:xfrm>
            <a:off x="7642846" y="4399862"/>
            <a:ext cx="3175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21" name="Freeform 1690"/>
          <p:cNvSpPr>
            <a:spLocks/>
          </p:cNvSpPr>
          <p:nvPr/>
        </p:nvSpPr>
        <p:spPr bwMode="auto">
          <a:xfrm>
            <a:off x="7650784" y="4506201"/>
            <a:ext cx="4763" cy="2954"/>
          </a:xfrm>
          <a:custGeom>
            <a:avLst/>
            <a:gdLst>
              <a:gd name="T0" fmla="*/ 0 w 17"/>
              <a:gd name="T1" fmla="*/ 5 h 14"/>
              <a:gd name="T2" fmla="*/ 1 w 17"/>
              <a:gd name="T3" fmla="*/ 12 h 14"/>
              <a:gd name="T4" fmla="*/ 1 w 17"/>
              <a:gd name="T5" fmla="*/ 8 h 14"/>
              <a:gd name="T6" fmla="*/ 2 w 17"/>
              <a:gd name="T7" fmla="*/ 6 h 14"/>
              <a:gd name="T8" fmla="*/ 4 w 17"/>
              <a:gd name="T9" fmla="*/ 5 h 14"/>
              <a:gd name="T10" fmla="*/ 5 w 17"/>
              <a:gd name="T11" fmla="*/ 4 h 14"/>
              <a:gd name="T12" fmla="*/ 8 w 17"/>
              <a:gd name="T13" fmla="*/ 3 h 14"/>
              <a:gd name="T14" fmla="*/ 9 w 17"/>
              <a:gd name="T15" fmla="*/ 3 h 14"/>
              <a:gd name="T16" fmla="*/ 11 w 17"/>
              <a:gd name="T17" fmla="*/ 3 h 14"/>
              <a:gd name="T18" fmla="*/ 13 w 17"/>
              <a:gd name="T19" fmla="*/ 4 h 14"/>
              <a:gd name="T20" fmla="*/ 14 w 17"/>
              <a:gd name="T21" fmla="*/ 4 h 14"/>
              <a:gd name="T22" fmla="*/ 15 w 17"/>
              <a:gd name="T23" fmla="*/ 6 h 14"/>
              <a:gd name="T24" fmla="*/ 17 w 17"/>
              <a:gd name="T25" fmla="*/ 8 h 14"/>
              <a:gd name="T26" fmla="*/ 17 w 17"/>
              <a:gd name="T27" fmla="*/ 9 h 14"/>
              <a:gd name="T28" fmla="*/ 17 w 17"/>
              <a:gd name="T29" fmla="*/ 14 h 14"/>
              <a:gd name="T30" fmla="*/ 17 w 17"/>
              <a:gd name="T31" fmla="*/ 3 h 14"/>
              <a:gd name="T32" fmla="*/ 14 w 17"/>
              <a:gd name="T33" fmla="*/ 2 h 14"/>
              <a:gd name="T34" fmla="*/ 13 w 17"/>
              <a:gd name="T35" fmla="*/ 1 h 14"/>
              <a:gd name="T36" fmla="*/ 10 w 17"/>
              <a:gd name="T37" fmla="*/ 0 h 14"/>
              <a:gd name="T38" fmla="*/ 8 w 17"/>
              <a:gd name="T39" fmla="*/ 0 h 14"/>
              <a:gd name="T40" fmla="*/ 6 w 17"/>
              <a:gd name="T41" fmla="*/ 1 h 14"/>
              <a:gd name="T42" fmla="*/ 4 w 17"/>
              <a:gd name="T43" fmla="*/ 2 h 14"/>
              <a:gd name="T44" fmla="*/ 1 w 17"/>
              <a:gd name="T45" fmla="*/ 3 h 14"/>
              <a:gd name="T46" fmla="*/ 0 w 17"/>
              <a:gd name="T47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4">
                <a:moveTo>
                  <a:pt x="0" y="5"/>
                </a:moveTo>
                <a:lnTo>
                  <a:pt x="1" y="12"/>
                </a:lnTo>
                <a:lnTo>
                  <a:pt x="1" y="8"/>
                </a:lnTo>
                <a:lnTo>
                  <a:pt x="2" y="6"/>
                </a:lnTo>
                <a:lnTo>
                  <a:pt x="4" y="5"/>
                </a:lnTo>
                <a:lnTo>
                  <a:pt x="5" y="4"/>
                </a:lnTo>
                <a:lnTo>
                  <a:pt x="8" y="3"/>
                </a:lnTo>
                <a:lnTo>
                  <a:pt x="9" y="3"/>
                </a:lnTo>
                <a:lnTo>
                  <a:pt x="11" y="3"/>
                </a:lnTo>
                <a:lnTo>
                  <a:pt x="13" y="4"/>
                </a:lnTo>
                <a:lnTo>
                  <a:pt x="14" y="4"/>
                </a:lnTo>
                <a:lnTo>
                  <a:pt x="15" y="6"/>
                </a:lnTo>
                <a:lnTo>
                  <a:pt x="17" y="8"/>
                </a:lnTo>
                <a:lnTo>
                  <a:pt x="17" y="9"/>
                </a:lnTo>
                <a:lnTo>
                  <a:pt x="17" y="14"/>
                </a:lnTo>
                <a:lnTo>
                  <a:pt x="17" y="3"/>
                </a:lnTo>
                <a:lnTo>
                  <a:pt x="14" y="2"/>
                </a:lnTo>
                <a:lnTo>
                  <a:pt x="13" y="1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2"/>
                </a:lnTo>
                <a:lnTo>
                  <a:pt x="1" y="3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22" name="Freeform 1691"/>
          <p:cNvSpPr>
            <a:spLocks/>
          </p:cNvSpPr>
          <p:nvPr/>
        </p:nvSpPr>
        <p:spPr bwMode="auto">
          <a:xfrm>
            <a:off x="7650784" y="4506201"/>
            <a:ext cx="4763" cy="2954"/>
          </a:xfrm>
          <a:custGeom>
            <a:avLst/>
            <a:gdLst>
              <a:gd name="T0" fmla="*/ 0 w 21"/>
              <a:gd name="T1" fmla="*/ 7 h 14"/>
              <a:gd name="T2" fmla="*/ 1 w 21"/>
              <a:gd name="T3" fmla="*/ 14 h 14"/>
              <a:gd name="T4" fmla="*/ 21 w 21"/>
              <a:gd name="T5" fmla="*/ 13 h 14"/>
              <a:gd name="T6" fmla="*/ 20 w 21"/>
              <a:gd name="T7" fmla="*/ 7 h 14"/>
              <a:gd name="T8" fmla="*/ 20 w 21"/>
              <a:gd name="T9" fmla="*/ 4 h 14"/>
              <a:gd name="T10" fmla="*/ 20 w 21"/>
              <a:gd name="T11" fmla="*/ 3 h 14"/>
              <a:gd name="T12" fmla="*/ 19 w 21"/>
              <a:gd name="T13" fmla="*/ 1 h 14"/>
              <a:gd name="T14" fmla="*/ 18 w 21"/>
              <a:gd name="T15" fmla="*/ 0 h 14"/>
              <a:gd name="T16" fmla="*/ 18 w 21"/>
              <a:gd name="T17" fmla="*/ 11 h 14"/>
              <a:gd name="T18" fmla="*/ 3 w 21"/>
              <a:gd name="T19" fmla="*/ 12 h 14"/>
              <a:gd name="T20" fmla="*/ 2 w 21"/>
              <a:gd name="T21" fmla="*/ 9 h 14"/>
              <a:gd name="T22" fmla="*/ 1 w 21"/>
              <a:gd name="T23" fmla="*/ 2 h 14"/>
              <a:gd name="T24" fmla="*/ 0 w 21"/>
              <a:gd name="T25" fmla="*/ 5 h 14"/>
              <a:gd name="T26" fmla="*/ 0 w 21"/>
              <a:gd name="T27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14">
                <a:moveTo>
                  <a:pt x="0" y="7"/>
                </a:moveTo>
                <a:lnTo>
                  <a:pt x="1" y="14"/>
                </a:lnTo>
                <a:lnTo>
                  <a:pt x="21" y="13"/>
                </a:lnTo>
                <a:lnTo>
                  <a:pt x="20" y="7"/>
                </a:lnTo>
                <a:lnTo>
                  <a:pt x="20" y="4"/>
                </a:lnTo>
                <a:lnTo>
                  <a:pt x="20" y="3"/>
                </a:lnTo>
                <a:lnTo>
                  <a:pt x="19" y="1"/>
                </a:lnTo>
                <a:lnTo>
                  <a:pt x="18" y="0"/>
                </a:lnTo>
                <a:lnTo>
                  <a:pt x="18" y="11"/>
                </a:lnTo>
                <a:lnTo>
                  <a:pt x="3" y="12"/>
                </a:lnTo>
                <a:lnTo>
                  <a:pt x="2" y="9"/>
                </a:lnTo>
                <a:lnTo>
                  <a:pt x="1" y="2"/>
                </a:lnTo>
                <a:lnTo>
                  <a:pt x="0" y="5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23" name="Freeform 1692"/>
          <p:cNvSpPr>
            <a:spLocks/>
          </p:cNvSpPr>
          <p:nvPr/>
        </p:nvSpPr>
        <p:spPr bwMode="auto">
          <a:xfrm>
            <a:off x="7650784" y="4501770"/>
            <a:ext cx="4763" cy="1477"/>
          </a:xfrm>
          <a:custGeom>
            <a:avLst/>
            <a:gdLst>
              <a:gd name="T0" fmla="*/ 0 w 20"/>
              <a:gd name="T1" fmla="*/ 2 h 4"/>
              <a:gd name="T2" fmla="*/ 0 w 20"/>
              <a:gd name="T3" fmla="*/ 4 h 4"/>
              <a:gd name="T4" fmla="*/ 16 w 20"/>
              <a:gd name="T5" fmla="*/ 3 h 4"/>
              <a:gd name="T6" fmla="*/ 20 w 20"/>
              <a:gd name="T7" fmla="*/ 3 h 4"/>
              <a:gd name="T8" fmla="*/ 20 w 20"/>
              <a:gd name="T9" fmla="*/ 0 h 4"/>
              <a:gd name="T10" fmla="*/ 0 w 20"/>
              <a:gd name="T11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4">
                <a:moveTo>
                  <a:pt x="0" y="2"/>
                </a:moveTo>
                <a:lnTo>
                  <a:pt x="0" y="4"/>
                </a:lnTo>
                <a:lnTo>
                  <a:pt x="16" y="3"/>
                </a:lnTo>
                <a:lnTo>
                  <a:pt x="20" y="3"/>
                </a:lnTo>
                <a:lnTo>
                  <a:pt x="2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24" name="Freeform 1693"/>
          <p:cNvSpPr>
            <a:spLocks/>
          </p:cNvSpPr>
          <p:nvPr/>
        </p:nvSpPr>
        <p:spPr bwMode="auto">
          <a:xfrm>
            <a:off x="7650784" y="4504724"/>
            <a:ext cx="4763" cy="1477"/>
          </a:xfrm>
          <a:custGeom>
            <a:avLst/>
            <a:gdLst>
              <a:gd name="T0" fmla="*/ 0 w 20"/>
              <a:gd name="T1" fmla="*/ 2 h 4"/>
              <a:gd name="T2" fmla="*/ 0 w 20"/>
              <a:gd name="T3" fmla="*/ 4 h 4"/>
              <a:gd name="T4" fmla="*/ 20 w 20"/>
              <a:gd name="T5" fmla="*/ 2 h 4"/>
              <a:gd name="T6" fmla="*/ 20 w 20"/>
              <a:gd name="T7" fmla="*/ 0 h 4"/>
              <a:gd name="T8" fmla="*/ 3 w 20"/>
              <a:gd name="T9" fmla="*/ 1 h 4"/>
              <a:gd name="T10" fmla="*/ 0 w 20"/>
              <a:gd name="T11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4">
                <a:moveTo>
                  <a:pt x="0" y="2"/>
                </a:moveTo>
                <a:lnTo>
                  <a:pt x="0" y="4"/>
                </a:lnTo>
                <a:lnTo>
                  <a:pt x="20" y="2"/>
                </a:lnTo>
                <a:lnTo>
                  <a:pt x="20" y="0"/>
                </a:lnTo>
                <a:lnTo>
                  <a:pt x="3" y="1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25" name="Freeform 1694"/>
          <p:cNvSpPr>
            <a:spLocks/>
          </p:cNvSpPr>
          <p:nvPr/>
        </p:nvSpPr>
        <p:spPr bwMode="auto">
          <a:xfrm>
            <a:off x="7650784" y="4503247"/>
            <a:ext cx="4763" cy="1477"/>
          </a:xfrm>
          <a:custGeom>
            <a:avLst/>
            <a:gdLst>
              <a:gd name="T0" fmla="*/ 0 w 19"/>
              <a:gd name="T1" fmla="*/ 12 h 12"/>
              <a:gd name="T2" fmla="*/ 3 w 19"/>
              <a:gd name="T3" fmla="*/ 11 h 12"/>
              <a:gd name="T4" fmla="*/ 19 w 19"/>
              <a:gd name="T5" fmla="*/ 0 h 12"/>
              <a:gd name="T6" fmla="*/ 15 w 19"/>
              <a:gd name="T7" fmla="*/ 0 h 12"/>
              <a:gd name="T8" fmla="*/ 0 w 19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2">
                <a:moveTo>
                  <a:pt x="0" y="12"/>
                </a:moveTo>
                <a:lnTo>
                  <a:pt x="3" y="11"/>
                </a:lnTo>
                <a:lnTo>
                  <a:pt x="19" y="0"/>
                </a:lnTo>
                <a:lnTo>
                  <a:pt x="15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26" name="Line 1695"/>
          <p:cNvSpPr>
            <a:spLocks noChangeShapeType="1"/>
          </p:cNvSpPr>
          <p:nvPr/>
        </p:nvSpPr>
        <p:spPr bwMode="auto">
          <a:xfrm flipH="1">
            <a:off x="7415834" y="4444170"/>
            <a:ext cx="207963" cy="1624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27" name="Line 1696"/>
          <p:cNvSpPr>
            <a:spLocks noChangeShapeType="1"/>
          </p:cNvSpPr>
          <p:nvPr/>
        </p:nvSpPr>
        <p:spPr bwMode="auto">
          <a:xfrm flipH="1">
            <a:off x="7628559" y="4503247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28" name="Line 1697"/>
          <p:cNvSpPr>
            <a:spLocks noChangeShapeType="1"/>
          </p:cNvSpPr>
          <p:nvPr/>
        </p:nvSpPr>
        <p:spPr bwMode="auto">
          <a:xfrm flipH="1">
            <a:off x="7628559" y="4503247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29" name="Freeform 1698"/>
          <p:cNvSpPr>
            <a:spLocks/>
          </p:cNvSpPr>
          <p:nvPr/>
        </p:nvSpPr>
        <p:spPr bwMode="auto">
          <a:xfrm>
            <a:off x="7496796" y="4476663"/>
            <a:ext cx="4763" cy="4431"/>
          </a:xfrm>
          <a:custGeom>
            <a:avLst/>
            <a:gdLst>
              <a:gd name="T0" fmla="*/ 24 w 24"/>
              <a:gd name="T1" fmla="*/ 12 h 22"/>
              <a:gd name="T2" fmla="*/ 24 w 24"/>
              <a:gd name="T3" fmla="*/ 7 h 22"/>
              <a:gd name="T4" fmla="*/ 22 w 24"/>
              <a:gd name="T5" fmla="*/ 4 h 22"/>
              <a:gd name="T6" fmla="*/ 20 w 24"/>
              <a:gd name="T7" fmla="*/ 2 h 22"/>
              <a:gd name="T8" fmla="*/ 17 w 24"/>
              <a:gd name="T9" fmla="*/ 0 h 22"/>
              <a:gd name="T10" fmla="*/ 12 w 24"/>
              <a:gd name="T11" fmla="*/ 0 h 22"/>
              <a:gd name="T12" fmla="*/ 9 w 24"/>
              <a:gd name="T13" fmla="*/ 0 h 22"/>
              <a:gd name="T14" fmla="*/ 6 w 24"/>
              <a:gd name="T15" fmla="*/ 2 h 22"/>
              <a:gd name="T16" fmla="*/ 3 w 24"/>
              <a:gd name="T17" fmla="*/ 4 h 22"/>
              <a:gd name="T18" fmla="*/ 2 w 24"/>
              <a:gd name="T19" fmla="*/ 7 h 22"/>
              <a:gd name="T20" fmla="*/ 0 w 24"/>
              <a:gd name="T21" fmla="*/ 12 h 22"/>
              <a:gd name="T22" fmla="*/ 2 w 24"/>
              <a:gd name="T23" fmla="*/ 15 h 22"/>
              <a:gd name="T24" fmla="*/ 3 w 24"/>
              <a:gd name="T25" fmla="*/ 18 h 22"/>
              <a:gd name="T26" fmla="*/ 6 w 24"/>
              <a:gd name="T27" fmla="*/ 20 h 22"/>
              <a:gd name="T28" fmla="*/ 9 w 24"/>
              <a:gd name="T29" fmla="*/ 22 h 22"/>
              <a:gd name="T30" fmla="*/ 12 w 24"/>
              <a:gd name="T31" fmla="*/ 22 h 22"/>
              <a:gd name="T32" fmla="*/ 17 w 24"/>
              <a:gd name="T33" fmla="*/ 22 h 22"/>
              <a:gd name="T34" fmla="*/ 20 w 24"/>
              <a:gd name="T35" fmla="*/ 20 h 22"/>
              <a:gd name="T36" fmla="*/ 22 w 24"/>
              <a:gd name="T37" fmla="*/ 18 h 22"/>
              <a:gd name="T38" fmla="*/ 24 w 24"/>
              <a:gd name="T39" fmla="*/ 15 h 22"/>
              <a:gd name="T40" fmla="*/ 24 w 24"/>
              <a:gd name="T41" fmla="*/ 1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" h="22">
                <a:moveTo>
                  <a:pt x="24" y="12"/>
                </a:moveTo>
                <a:lnTo>
                  <a:pt x="24" y="7"/>
                </a:lnTo>
                <a:lnTo>
                  <a:pt x="22" y="4"/>
                </a:lnTo>
                <a:lnTo>
                  <a:pt x="20" y="2"/>
                </a:lnTo>
                <a:lnTo>
                  <a:pt x="17" y="0"/>
                </a:lnTo>
                <a:lnTo>
                  <a:pt x="12" y="0"/>
                </a:lnTo>
                <a:lnTo>
                  <a:pt x="9" y="0"/>
                </a:lnTo>
                <a:lnTo>
                  <a:pt x="6" y="2"/>
                </a:lnTo>
                <a:lnTo>
                  <a:pt x="3" y="4"/>
                </a:lnTo>
                <a:lnTo>
                  <a:pt x="2" y="7"/>
                </a:lnTo>
                <a:lnTo>
                  <a:pt x="0" y="12"/>
                </a:lnTo>
                <a:lnTo>
                  <a:pt x="2" y="15"/>
                </a:lnTo>
                <a:lnTo>
                  <a:pt x="3" y="18"/>
                </a:lnTo>
                <a:lnTo>
                  <a:pt x="6" y="20"/>
                </a:lnTo>
                <a:lnTo>
                  <a:pt x="9" y="22"/>
                </a:lnTo>
                <a:lnTo>
                  <a:pt x="12" y="22"/>
                </a:lnTo>
                <a:lnTo>
                  <a:pt x="17" y="22"/>
                </a:lnTo>
                <a:lnTo>
                  <a:pt x="20" y="20"/>
                </a:lnTo>
                <a:lnTo>
                  <a:pt x="22" y="18"/>
                </a:lnTo>
                <a:lnTo>
                  <a:pt x="24" y="15"/>
                </a:lnTo>
                <a:lnTo>
                  <a:pt x="24" y="1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30" name="Line 1699"/>
          <p:cNvSpPr>
            <a:spLocks noChangeShapeType="1"/>
          </p:cNvSpPr>
          <p:nvPr/>
        </p:nvSpPr>
        <p:spPr bwMode="auto">
          <a:xfrm flipH="1">
            <a:off x="7630146" y="4494386"/>
            <a:ext cx="41275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31" name="Line 1700"/>
          <p:cNvSpPr>
            <a:spLocks noChangeShapeType="1"/>
          </p:cNvSpPr>
          <p:nvPr/>
        </p:nvSpPr>
        <p:spPr bwMode="auto">
          <a:xfrm flipH="1">
            <a:off x="7630146" y="4492908"/>
            <a:ext cx="41275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32" name="Line 1701"/>
          <p:cNvSpPr>
            <a:spLocks noChangeShapeType="1"/>
          </p:cNvSpPr>
          <p:nvPr/>
        </p:nvSpPr>
        <p:spPr bwMode="auto">
          <a:xfrm flipH="1">
            <a:off x="7628559" y="4489955"/>
            <a:ext cx="42863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33" name="Line 1702"/>
          <p:cNvSpPr>
            <a:spLocks noChangeShapeType="1"/>
          </p:cNvSpPr>
          <p:nvPr/>
        </p:nvSpPr>
        <p:spPr bwMode="auto">
          <a:xfrm flipH="1">
            <a:off x="7628559" y="4487001"/>
            <a:ext cx="42863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34" name="Line 1703"/>
          <p:cNvSpPr>
            <a:spLocks noChangeShapeType="1"/>
          </p:cNvSpPr>
          <p:nvPr/>
        </p:nvSpPr>
        <p:spPr bwMode="auto">
          <a:xfrm flipH="1">
            <a:off x="7628559" y="4485524"/>
            <a:ext cx="42863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35" name="Line 1704"/>
          <p:cNvSpPr>
            <a:spLocks noChangeShapeType="1"/>
          </p:cNvSpPr>
          <p:nvPr/>
        </p:nvSpPr>
        <p:spPr bwMode="auto">
          <a:xfrm flipH="1">
            <a:off x="7628559" y="4482570"/>
            <a:ext cx="42863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36" name="Line 1705"/>
          <p:cNvSpPr>
            <a:spLocks noChangeShapeType="1"/>
          </p:cNvSpPr>
          <p:nvPr/>
        </p:nvSpPr>
        <p:spPr bwMode="auto">
          <a:xfrm flipH="1">
            <a:off x="7628559" y="4479616"/>
            <a:ext cx="42863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37" name="Line 1706"/>
          <p:cNvSpPr>
            <a:spLocks noChangeShapeType="1"/>
          </p:cNvSpPr>
          <p:nvPr/>
        </p:nvSpPr>
        <p:spPr bwMode="auto">
          <a:xfrm flipH="1">
            <a:off x="7628559" y="4478139"/>
            <a:ext cx="42863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38" name="Line 1707"/>
          <p:cNvSpPr>
            <a:spLocks noChangeShapeType="1"/>
          </p:cNvSpPr>
          <p:nvPr/>
        </p:nvSpPr>
        <p:spPr bwMode="auto">
          <a:xfrm flipH="1">
            <a:off x="7661896" y="4374754"/>
            <a:ext cx="3175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39" name="Freeform 1708"/>
          <p:cNvSpPr>
            <a:spLocks/>
          </p:cNvSpPr>
          <p:nvPr/>
        </p:nvSpPr>
        <p:spPr bwMode="auto">
          <a:xfrm>
            <a:off x="7650784" y="4498816"/>
            <a:ext cx="1588" cy="0"/>
          </a:xfrm>
          <a:custGeom>
            <a:avLst/>
            <a:gdLst>
              <a:gd name="T0" fmla="*/ 3 w 3"/>
              <a:gd name="T1" fmla="*/ 0 h 4"/>
              <a:gd name="T2" fmla="*/ 3 w 3"/>
              <a:gd name="T3" fmla="*/ 4 h 4"/>
              <a:gd name="T4" fmla="*/ 0 w 3"/>
              <a:gd name="T5" fmla="*/ 1 h 4"/>
              <a:gd name="T6" fmla="*/ 3 w 3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4"/>
                </a:lnTo>
                <a:lnTo>
                  <a:pt x="0" y="1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40" name="Freeform 1709"/>
          <p:cNvSpPr>
            <a:spLocks/>
          </p:cNvSpPr>
          <p:nvPr/>
        </p:nvSpPr>
        <p:spPr bwMode="auto">
          <a:xfrm>
            <a:off x="7650784" y="4498816"/>
            <a:ext cx="1588" cy="0"/>
          </a:xfrm>
          <a:custGeom>
            <a:avLst/>
            <a:gdLst>
              <a:gd name="T0" fmla="*/ 3 w 3"/>
              <a:gd name="T1" fmla="*/ 3 h 3"/>
              <a:gd name="T2" fmla="*/ 0 w 3"/>
              <a:gd name="T3" fmla="*/ 0 h 3"/>
              <a:gd name="T4" fmla="*/ 3 w 3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3" y="3"/>
                </a:moveTo>
                <a:lnTo>
                  <a:pt x="0" y="0"/>
                </a:lnTo>
                <a:lnTo>
                  <a:pt x="3" y="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41" name="Freeform 1710"/>
          <p:cNvSpPr>
            <a:spLocks/>
          </p:cNvSpPr>
          <p:nvPr/>
        </p:nvSpPr>
        <p:spPr bwMode="auto">
          <a:xfrm>
            <a:off x="7650784" y="4498816"/>
            <a:ext cx="1588" cy="0"/>
          </a:xfrm>
          <a:custGeom>
            <a:avLst/>
            <a:gdLst>
              <a:gd name="T0" fmla="*/ 1 w 4"/>
              <a:gd name="T1" fmla="*/ 0 h 3"/>
              <a:gd name="T2" fmla="*/ 4 w 4"/>
              <a:gd name="T3" fmla="*/ 3 h 3"/>
              <a:gd name="T4" fmla="*/ 0 w 4"/>
              <a:gd name="T5" fmla="*/ 1 h 3"/>
              <a:gd name="T6" fmla="*/ 1 w 4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1" y="0"/>
                </a:moveTo>
                <a:lnTo>
                  <a:pt x="4" y="3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42" name="Freeform 1711"/>
          <p:cNvSpPr>
            <a:spLocks/>
          </p:cNvSpPr>
          <p:nvPr/>
        </p:nvSpPr>
        <p:spPr bwMode="auto">
          <a:xfrm>
            <a:off x="7650784" y="4498816"/>
            <a:ext cx="1588" cy="0"/>
          </a:xfrm>
          <a:custGeom>
            <a:avLst/>
            <a:gdLst>
              <a:gd name="T0" fmla="*/ 4 w 4"/>
              <a:gd name="T1" fmla="*/ 2 h 2"/>
              <a:gd name="T2" fmla="*/ 0 w 4"/>
              <a:gd name="T3" fmla="*/ 0 h 2"/>
              <a:gd name="T4" fmla="*/ 4 w 4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0" y="0"/>
                </a:lnTo>
                <a:lnTo>
                  <a:pt x="4" y="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43" name="Freeform 1712"/>
          <p:cNvSpPr>
            <a:spLocks/>
          </p:cNvSpPr>
          <p:nvPr/>
        </p:nvSpPr>
        <p:spPr bwMode="auto">
          <a:xfrm>
            <a:off x="7650784" y="4498816"/>
            <a:ext cx="1588" cy="0"/>
          </a:xfrm>
          <a:custGeom>
            <a:avLst/>
            <a:gdLst>
              <a:gd name="T0" fmla="*/ 1 w 5"/>
              <a:gd name="T1" fmla="*/ 0 h 2"/>
              <a:gd name="T2" fmla="*/ 5 w 5"/>
              <a:gd name="T3" fmla="*/ 2 h 2"/>
              <a:gd name="T4" fmla="*/ 0 w 5"/>
              <a:gd name="T5" fmla="*/ 2 h 2"/>
              <a:gd name="T6" fmla="*/ 1 w 5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1" y="0"/>
                </a:moveTo>
                <a:lnTo>
                  <a:pt x="5" y="2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44" name="Freeform 1713"/>
          <p:cNvSpPr>
            <a:spLocks/>
          </p:cNvSpPr>
          <p:nvPr/>
        </p:nvSpPr>
        <p:spPr bwMode="auto">
          <a:xfrm>
            <a:off x="7650784" y="4498816"/>
            <a:ext cx="1588" cy="0"/>
          </a:xfrm>
          <a:custGeom>
            <a:avLst/>
            <a:gdLst>
              <a:gd name="T0" fmla="*/ 5 w 5"/>
              <a:gd name="T1" fmla="*/ 0 w 5"/>
              <a:gd name="T2" fmla="*/ 5 w 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">
                <a:moveTo>
                  <a:pt x="5" y="0"/>
                </a:moveTo>
                <a:lnTo>
                  <a:pt x="0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45" name="Freeform 1714"/>
          <p:cNvSpPr>
            <a:spLocks/>
          </p:cNvSpPr>
          <p:nvPr/>
        </p:nvSpPr>
        <p:spPr bwMode="auto">
          <a:xfrm>
            <a:off x="7650784" y="4498816"/>
            <a:ext cx="1588" cy="0"/>
          </a:xfrm>
          <a:custGeom>
            <a:avLst/>
            <a:gdLst>
              <a:gd name="T0" fmla="*/ 0 w 5"/>
              <a:gd name="T1" fmla="*/ 0 h 2"/>
              <a:gd name="T2" fmla="*/ 5 w 5"/>
              <a:gd name="T3" fmla="*/ 0 h 2"/>
              <a:gd name="T4" fmla="*/ 1 w 5"/>
              <a:gd name="T5" fmla="*/ 2 h 2"/>
              <a:gd name="T6" fmla="*/ 0 w 5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0" y="0"/>
                </a:moveTo>
                <a:lnTo>
                  <a:pt x="5" y="0"/>
                </a:ln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46" name="Freeform 1715"/>
          <p:cNvSpPr>
            <a:spLocks/>
          </p:cNvSpPr>
          <p:nvPr/>
        </p:nvSpPr>
        <p:spPr bwMode="auto">
          <a:xfrm>
            <a:off x="7650784" y="4498816"/>
            <a:ext cx="1588" cy="0"/>
          </a:xfrm>
          <a:custGeom>
            <a:avLst/>
            <a:gdLst>
              <a:gd name="T0" fmla="*/ 4 w 4"/>
              <a:gd name="T1" fmla="*/ 0 h 2"/>
              <a:gd name="T2" fmla="*/ 0 w 4"/>
              <a:gd name="T3" fmla="*/ 2 h 2"/>
              <a:gd name="T4" fmla="*/ 4 w 4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2">
                <a:moveTo>
                  <a:pt x="4" y="0"/>
                </a:moveTo>
                <a:lnTo>
                  <a:pt x="0" y="2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47" name="Freeform 1716"/>
          <p:cNvSpPr>
            <a:spLocks/>
          </p:cNvSpPr>
          <p:nvPr/>
        </p:nvSpPr>
        <p:spPr bwMode="auto">
          <a:xfrm>
            <a:off x="7650784" y="4498816"/>
            <a:ext cx="1588" cy="1477"/>
          </a:xfrm>
          <a:custGeom>
            <a:avLst/>
            <a:gdLst>
              <a:gd name="T0" fmla="*/ 0 w 4"/>
              <a:gd name="T1" fmla="*/ 2 h 3"/>
              <a:gd name="T2" fmla="*/ 4 w 4"/>
              <a:gd name="T3" fmla="*/ 0 h 3"/>
              <a:gd name="T4" fmla="*/ 1 w 4"/>
              <a:gd name="T5" fmla="*/ 3 h 3"/>
              <a:gd name="T6" fmla="*/ 0 w 4"/>
              <a:gd name="T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2"/>
                </a:moveTo>
                <a:lnTo>
                  <a:pt x="4" y="0"/>
                </a:lnTo>
                <a:lnTo>
                  <a:pt x="1" y="3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48" name="Freeform 1717"/>
          <p:cNvSpPr>
            <a:spLocks/>
          </p:cNvSpPr>
          <p:nvPr/>
        </p:nvSpPr>
        <p:spPr bwMode="auto">
          <a:xfrm>
            <a:off x="7650784" y="4498816"/>
            <a:ext cx="1588" cy="1477"/>
          </a:xfrm>
          <a:custGeom>
            <a:avLst/>
            <a:gdLst>
              <a:gd name="T0" fmla="*/ 3 w 3"/>
              <a:gd name="T1" fmla="*/ 0 h 3"/>
              <a:gd name="T2" fmla="*/ 0 w 3"/>
              <a:gd name="T3" fmla="*/ 3 h 3"/>
              <a:gd name="T4" fmla="*/ 3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3" y="0"/>
                </a:move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49" name="Freeform 1718"/>
          <p:cNvSpPr>
            <a:spLocks/>
          </p:cNvSpPr>
          <p:nvPr/>
        </p:nvSpPr>
        <p:spPr bwMode="auto">
          <a:xfrm>
            <a:off x="7650784" y="4498816"/>
            <a:ext cx="1588" cy="1477"/>
          </a:xfrm>
          <a:custGeom>
            <a:avLst/>
            <a:gdLst>
              <a:gd name="T0" fmla="*/ 0 w 3"/>
              <a:gd name="T1" fmla="*/ 3 h 4"/>
              <a:gd name="T2" fmla="*/ 3 w 3"/>
              <a:gd name="T3" fmla="*/ 0 h 4"/>
              <a:gd name="T4" fmla="*/ 3 w 3"/>
              <a:gd name="T5" fmla="*/ 4 h 4"/>
              <a:gd name="T6" fmla="*/ 0 w 3"/>
              <a:gd name="T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4">
                <a:moveTo>
                  <a:pt x="0" y="3"/>
                </a:moveTo>
                <a:lnTo>
                  <a:pt x="3" y="0"/>
                </a:lnTo>
                <a:lnTo>
                  <a:pt x="3" y="4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50" name="Freeform 1719"/>
          <p:cNvSpPr>
            <a:spLocks/>
          </p:cNvSpPr>
          <p:nvPr/>
        </p:nvSpPr>
        <p:spPr bwMode="auto">
          <a:xfrm>
            <a:off x="7652371" y="4498816"/>
            <a:ext cx="0" cy="1477"/>
          </a:xfrm>
          <a:custGeom>
            <a:avLst/>
            <a:gdLst>
              <a:gd name="T0" fmla="*/ 0 h 4"/>
              <a:gd name="T1" fmla="*/ 4 h 4"/>
              <a:gd name="T2" fmla="*/ 0 h 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">
                <a:moveTo>
                  <a:pt x="0" y="0"/>
                </a:move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51" name="Freeform 1720"/>
          <p:cNvSpPr>
            <a:spLocks/>
          </p:cNvSpPr>
          <p:nvPr/>
        </p:nvSpPr>
        <p:spPr bwMode="auto">
          <a:xfrm>
            <a:off x="7652371" y="4498816"/>
            <a:ext cx="0" cy="1477"/>
          </a:xfrm>
          <a:custGeom>
            <a:avLst/>
            <a:gdLst>
              <a:gd name="T0" fmla="*/ 0 w 2"/>
              <a:gd name="T1" fmla="*/ 4 h 4"/>
              <a:gd name="T2" fmla="*/ 0 w 2"/>
              <a:gd name="T3" fmla="*/ 0 h 4"/>
              <a:gd name="T4" fmla="*/ 2 w 2"/>
              <a:gd name="T5" fmla="*/ 3 h 4"/>
              <a:gd name="T6" fmla="*/ 0 w 2"/>
              <a:gd name="T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4"/>
                </a:moveTo>
                <a:lnTo>
                  <a:pt x="0" y="0"/>
                </a:lnTo>
                <a:lnTo>
                  <a:pt x="2" y="3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52" name="Freeform 1721"/>
          <p:cNvSpPr>
            <a:spLocks/>
          </p:cNvSpPr>
          <p:nvPr/>
        </p:nvSpPr>
        <p:spPr bwMode="auto">
          <a:xfrm>
            <a:off x="7652371" y="4498816"/>
            <a:ext cx="0" cy="1477"/>
          </a:xfrm>
          <a:custGeom>
            <a:avLst/>
            <a:gdLst>
              <a:gd name="T0" fmla="*/ 0 w 2"/>
              <a:gd name="T1" fmla="*/ 0 h 3"/>
              <a:gd name="T2" fmla="*/ 2 w 2"/>
              <a:gd name="T3" fmla="*/ 3 h 3"/>
              <a:gd name="T4" fmla="*/ 0 w 2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2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53" name="Freeform 1722"/>
          <p:cNvSpPr>
            <a:spLocks/>
          </p:cNvSpPr>
          <p:nvPr/>
        </p:nvSpPr>
        <p:spPr bwMode="auto">
          <a:xfrm>
            <a:off x="7652371" y="4498816"/>
            <a:ext cx="0" cy="1477"/>
          </a:xfrm>
          <a:custGeom>
            <a:avLst/>
            <a:gdLst>
              <a:gd name="T0" fmla="*/ 2 w 3"/>
              <a:gd name="T1" fmla="*/ 3 h 3"/>
              <a:gd name="T2" fmla="*/ 0 w 3"/>
              <a:gd name="T3" fmla="*/ 0 h 3"/>
              <a:gd name="T4" fmla="*/ 3 w 3"/>
              <a:gd name="T5" fmla="*/ 1 h 3"/>
              <a:gd name="T6" fmla="*/ 2 w 3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2" y="3"/>
                </a:moveTo>
                <a:lnTo>
                  <a:pt x="0" y="0"/>
                </a:lnTo>
                <a:lnTo>
                  <a:pt x="3" y="1"/>
                </a:lnTo>
                <a:lnTo>
                  <a:pt x="2" y="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54" name="Freeform 1723"/>
          <p:cNvSpPr>
            <a:spLocks/>
          </p:cNvSpPr>
          <p:nvPr/>
        </p:nvSpPr>
        <p:spPr bwMode="auto">
          <a:xfrm>
            <a:off x="7652371" y="4498816"/>
            <a:ext cx="0" cy="0"/>
          </a:xfrm>
          <a:custGeom>
            <a:avLst/>
            <a:gdLst>
              <a:gd name="T0" fmla="*/ 0 w 3"/>
              <a:gd name="T1" fmla="*/ 0 h 1"/>
              <a:gd name="T2" fmla="*/ 3 w 3"/>
              <a:gd name="T3" fmla="*/ 1 h 1"/>
              <a:gd name="T4" fmla="*/ 0 w 3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0" y="0"/>
                </a:move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55" name="Freeform 1724"/>
          <p:cNvSpPr>
            <a:spLocks/>
          </p:cNvSpPr>
          <p:nvPr/>
        </p:nvSpPr>
        <p:spPr bwMode="auto">
          <a:xfrm>
            <a:off x="7652371" y="4498816"/>
            <a:ext cx="0" cy="0"/>
          </a:xfrm>
          <a:custGeom>
            <a:avLst/>
            <a:gdLst>
              <a:gd name="T0" fmla="*/ 3 w 4"/>
              <a:gd name="T1" fmla="*/ 1 h 1"/>
              <a:gd name="T2" fmla="*/ 0 w 4"/>
              <a:gd name="T3" fmla="*/ 0 h 1"/>
              <a:gd name="T4" fmla="*/ 4 w 4"/>
              <a:gd name="T5" fmla="*/ 0 h 1"/>
              <a:gd name="T6" fmla="*/ 3 w 4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">
                <a:moveTo>
                  <a:pt x="3" y="1"/>
                </a:moveTo>
                <a:lnTo>
                  <a:pt x="0" y="0"/>
                </a:lnTo>
                <a:lnTo>
                  <a:pt x="4" y="0"/>
                </a:lnTo>
                <a:lnTo>
                  <a:pt x="3" y="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56" name="Freeform 1725"/>
          <p:cNvSpPr>
            <a:spLocks/>
          </p:cNvSpPr>
          <p:nvPr/>
        </p:nvSpPr>
        <p:spPr bwMode="auto">
          <a:xfrm>
            <a:off x="7652371" y="4498816"/>
            <a:ext cx="0" cy="0"/>
          </a:xfrm>
          <a:custGeom>
            <a:avLst/>
            <a:gdLst>
              <a:gd name="T0" fmla="*/ 0 w 4"/>
              <a:gd name="T1" fmla="*/ 4 w 4"/>
              <a:gd name="T2" fmla="*/ 0 w 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">
                <a:moveTo>
                  <a:pt x="0" y="0"/>
                </a:move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57" name="Freeform 1726"/>
          <p:cNvSpPr>
            <a:spLocks/>
          </p:cNvSpPr>
          <p:nvPr/>
        </p:nvSpPr>
        <p:spPr bwMode="auto">
          <a:xfrm>
            <a:off x="7652371" y="4498816"/>
            <a:ext cx="0" cy="0"/>
          </a:xfrm>
          <a:custGeom>
            <a:avLst/>
            <a:gdLst>
              <a:gd name="T0" fmla="*/ 4 w 4"/>
              <a:gd name="T1" fmla="*/ 2 h 2"/>
              <a:gd name="T2" fmla="*/ 0 w 4"/>
              <a:gd name="T3" fmla="*/ 2 h 2"/>
              <a:gd name="T4" fmla="*/ 3 w 4"/>
              <a:gd name="T5" fmla="*/ 0 h 2"/>
              <a:gd name="T6" fmla="*/ 4 w 4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0" y="2"/>
                </a:lnTo>
                <a:lnTo>
                  <a:pt x="3" y="0"/>
                </a:lnTo>
                <a:lnTo>
                  <a:pt x="4" y="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58" name="Freeform 1727"/>
          <p:cNvSpPr>
            <a:spLocks/>
          </p:cNvSpPr>
          <p:nvPr/>
        </p:nvSpPr>
        <p:spPr bwMode="auto">
          <a:xfrm>
            <a:off x="7652371" y="4498816"/>
            <a:ext cx="0" cy="0"/>
          </a:xfrm>
          <a:custGeom>
            <a:avLst/>
            <a:gdLst>
              <a:gd name="T0" fmla="*/ 0 w 3"/>
              <a:gd name="T1" fmla="*/ 2 h 2"/>
              <a:gd name="T2" fmla="*/ 3 w 3"/>
              <a:gd name="T3" fmla="*/ 0 h 2"/>
              <a:gd name="T4" fmla="*/ 0 w 3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0" y="2"/>
                </a:move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59" name="Freeform 1728"/>
          <p:cNvSpPr>
            <a:spLocks/>
          </p:cNvSpPr>
          <p:nvPr/>
        </p:nvSpPr>
        <p:spPr bwMode="auto">
          <a:xfrm>
            <a:off x="7652371" y="4498816"/>
            <a:ext cx="0" cy="0"/>
          </a:xfrm>
          <a:custGeom>
            <a:avLst/>
            <a:gdLst>
              <a:gd name="T0" fmla="*/ 3 w 3"/>
              <a:gd name="T1" fmla="*/ 1 h 3"/>
              <a:gd name="T2" fmla="*/ 0 w 3"/>
              <a:gd name="T3" fmla="*/ 3 h 3"/>
              <a:gd name="T4" fmla="*/ 2 w 3"/>
              <a:gd name="T5" fmla="*/ 0 h 3"/>
              <a:gd name="T6" fmla="*/ 3 w 3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0" y="3"/>
                </a:lnTo>
                <a:lnTo>
                  <a:pt x="2" y="0"/>
                </a:lnTo>
                <a:lnTo>
                  <a:pt x="3" y="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60" name="Freeform 1729"/>
          <p:cNvSpPr>
            <a:spLocks/>
          </p:cNvSpPr>
          <p:nvPr/>
        </p:nvSpPr>
        <p:spPr bwMode="auto">
          <a:xfrm>
            <a:off x="7652371" y="4498816"/>
            <a:ext cx="0" cy="0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0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61" name="Freeform 1730"/>
          <p:cNvSpPr>
            <a:spLocks/>
          </p:cNvSpPr>
          <p:nvPr/>
        </p:nvSpPr>
        <p:spPr bwMode="auto">
          <a:xfrm>
            <a:off x="7652371" y="4498816"/>
            <a:ext cx="0" cy="0"/>
          </a:xfrm>
          <a:custGeom>
            <a:avLst/>
            <a:gdLst>
              <a:gd name="T0" fmla="*/ 2 w 2"/>
              <a:gd name="T1" fmla="*/ 1 h 4"/>
              <a:gd name="T2" fmla="*/ 0 w 2"/>
              <a:gd name="T3" fmla="*/ 4 h 4"/>
              <a:gd name="T4" fmla="*/ 0 w 2"/>
              <a:gd name="T5" fmla="*/ 0 h 4"/>
              <a:gd name="T6" fmla="*/ 2 w 2"/>
              <a:gd name="T7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2" y="1"/>
                </a:moveTo>
                <a:lnTo>
                  <a:pt x="0" y="4"/>
                </a:lnTo>
                <a:lnTo>
                  <a:pt x="0" y="0"/>
                </a:lnTo>
                <a:lnTo>
                  <a:pt x="2" y="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62" name="Freeform 1731"/>
          <p:cNvSpPr>
            <a:spLocks/>
          </p:cNvSpPr>
          <p:nvPr/>
        </p:nvSpPr>
        <p:spPr bwMode="auto">
          <a:xfrm>
            <a:off x="7652371" y="4498816"/>
            <a:ext cx="0" cy="0"/>
          </a:xfrm>
          <a:custGeom>
            <a:avLst/>
            <a:gdLst>
              <a:gd name="T0" fmla="*/ 4 h 4"/>
              <a:gd name="T1" fmla="*/ 0 h 4"/>
              <a:gd name="T2" fmla="*/ 4 h 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0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63" name="Line 1732"/>
          <p:cNvSpPr>
            <a:spLocks noChangeShapeType="1"/>
          </p:cNvSpPr>
          <p:nvPr/>
        </p:nvSpPr>
        <p:spPr bwMode="auto">
          <a:xfrm flipH="1">
            <a:off x="7626971" y="4475185"/>
            <a:ext cx="42863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64" name="Line 1733"/>
          <p:cNvSpPr>
            <a:spLocks noChangeShapeType="1"/>
          </p:cNvSpPr>
          <p:nvPr/>
        </p:nvSpPr>
        <p:spPr bwMode="auto">
          <a:xfrm flipH="1">
            <a:off x="7623796" y="4436785"/>
            <a:ext cx="42863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65" name="Line 1734"/>
          <p:cNvSpPr>
            <a:spLocks noChangeShapeType="1"/>
          </p:cNvSpPr>
          <p:nvPr/>
        </p:nvSpPr>
        <p:spPr bwMode="auto">
          <a:xfrm flipH="1">
            <a:off x="7622209" y="4420539"/>
            <a:ext cx="42863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66" name="Line 1735"/>
          <p:cNvSpPr>
            <a:spLocks noChangeShapeType="1"/>
          </p:cNvSpPr>
          <p:nvPr/>
        </p:nvSpPr>
        <p:spPr bwMode="auto">
          <a:xfrm flipH="1" flipV="1">
            <a:off x="7492034" y="4481093"/>
            <a:ext cx="0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67" name="Line 1736"/>
          <p:cNvSpPr>
            <a:spLocks noChangeShapeType="1"/>
          </p:cNvSpPr>
          <p:nvPr/>
        </p:nvSpPr>
        <p:spPr bwMode="auto">
          <a:xfrm flipH="1">
            <a:off x="7487271" y="4485524"/>
            <a:ext cx="793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68" name="Line 1737"/>
          <p:cNvSpPr>
            <a:spLocks noChangeShapeType="1"/>
          </p:cNvSpPr>
          <p:nvPr/>
        </p:nvSpPr>
        <p:spPr bwMode="auto">
          <a:xfrm flipH="1" flipV="1">
            <a:off x="7465046" y="4475185"/>
            <a:ext cx="52388" cy="221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69" name="Line 1738"/>
          <p:cNvSpPr>
            <a:spLocks noChangeShapeType="1"/>
          </p:cNvSpPr>
          <p:nvPr/>
        </p:nvSpPr>
        <p:spPr bwMode="auto">
          <a:xfrm flipH="1">
            <a:off x="7468221" y="4470755"/>
            <a:ext cx="47625" cy="3101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70" name="Line 1739"/>
          <p:cNvSpPr>
            <a:spLocks noChangeShapeType="1"/>
          </p:cNvSpPr>
          <p:nvPr/>
        </p:nvSpPr>
        <p:spPr bwMode="auto">
          <a:xfrm flipH="1">
            <a:off x="7417421" y="4547555"/>
            <a:ext cx="268288" cy="221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71" name="Line 1745"/>
          <p:cNvSpPr>
            <a:spLocks noChangeShapeType="1"/>
          </p:cNvSpPr>
          <p:nvPr/>
        </p:nvSpPr>
        <p:spPr bwMode="auto">
          <a:xfrm>
            <a:off x="7755559" y="5331807"/>
            <a:ext cx="1588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72" name="Line 1746"/>
          <p:cNvSpPr>
            <a:spLocks noChangeShapeType="1"/>
          </p:cNvSpPr>
          <p:nvPr/>
        </p:nvSpPr>
        <p:spPr bwMode="auto">
          <a:xfrm flipH="1" flipV="1">
            <a:off x="7666659" y="5339192"/>
            <a:ext cx="1588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73" name="Line 1747"/>
          <p:cNvSpPr>
            <a:spLocks noChangeShapeType="1"/>
          </p:cNvSpPr>
          <p:nvPr/>
        </p:nvSpPr>
        <p:spPr bwMode="auto">
          <a:xfrm flipH="1">
            <a:off x="7668246" y="5342146"/>
            <a:ext cx="88900" cy="59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74" name="Line 1748"/>
          <p:cNvSpPr>
            <a:spLocks noChangeShapeType="1"/>
          </p:cNvSpPr>
          <p:nvPr/>
        </p:nvSpPr>
        <p:spPr bwMode="auto">
          <a:xfrm flipH="1">
            <a:off x="7666659" y="5331807"/>
            <a:ext cx="88900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75" name="Line 1749"/>
          <p:cNvSpPr>
            <a:spLocks noChangeShapeType="1"/>
          </p:cNvSpPr>
          <p:nvPr/>
        </p:nvSpPr>
        <p:spPr bwMode="auto">
          <a:xfrm>
            <a:off x="7690471" y="5225468"/>
            <a:ext cx="11113" cy="11077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76" name="Line 1750"/>
          <p:cNvSpPr>
            <a:spLocks noChangeShapeType="1"/>
          </p:cNvSpPr>
          <p:nvPr/>
        </p:nvSpPr>
        <p:spPr bwMode="auto">
          <a:xfrm>
            <a:off x="7701584" y="5346577"/>
            <a:ext cx="1588" cy="192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77" name="Line 1751"/>
          <p:cNvSpPr>
            <a:spLocks noChangeShapeType="1"/>
          </p:cNvSpPr>
          <p:nvPr/>
        </p:nvSpPr>
        <p:spPr bwMode="auto">
          <a:xfrm>
            <a:off x="7734921" y="5221038"/>
            <a:ext cx="11113" cy="11224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78" name="Line 1752"/>
          <p:cNvSpPr>
            <a:spLocks noChangeShapeType="1"/>
          </p:cNvSpPr>
          <p:nvPr/>
        </p:nvSpPr>
        <p:spPr bwMode="auto">
          <a:xfrm>
            <a:off x="7746034" y="5342146"/>
            <a:ext cx="1588" cy="206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79" name="Line 1755"/>
          <p:cNvSpPr>
            <a:spLocks noChangeShapeType="1"/>
          </p:cNvSpPr>
          <p:nvPr/>
        </p:nvSpPr>
        <p:spPr bwMode="auto">
          <a:xfrm flipV="1">
            <a:off x="7738096" y="5213652"/>
            <a:ext cx="635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80" name="Line 1756"/>
          <p:cNvSpPr>
            <a:spLocks noChangeShapeType="1"/>
          </p:cNvSpPr>
          <p:nvPr/>
        </p:nvSpPr>
        <p:spPr bwMode="auto">
          <a:xfrm flipV="1">
            <a:off x="7738096" y="5212176"/>
            <a:ext cx="635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81" name="Line 1757"/>
          <p:cNvSpPr>
            <a:spLocks noChangeShapeType="1"/>
          </p:cNvSpPr>
          <p:nvPr/>
        </p:nvSpPr>
        <p:spPr bwMode="auto">
          <a:xfrm>
            <a:off x="7734921" y="5216606"/>
            <a:ext cx="0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82" name="Line 1758"/>
          <p:cNvSpPr>
            <a:spLocks noChangeShapeType="1"/>
          </p:cNvSpPr>
          <p:nvPr/>
        </p:nvSpPr>
        <p:spPr bwMode="auto">
          <a:xfrm>
            <a:off x="7733334" y="5218084"/>
            <a:ext cx="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83" name="Line 1759"/>
          <p:cNvSpPr>
            <a:spLocks noChangeShapeType="1"/>
          </p:cNvSpPr>
          <p:nvPr/>
        </p:nvSpPr>
        <p:spPr bwMode="auto">
          <a:xfrm>
            <a:off x="7692059" y="5221038"/>
            <a:ext cx="1588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84" name="Line 1760"/>
          <p:cNvSpPr>
            <a:spLocks noChangeShapeType="1"/>
          </p:cNvSpPr>
          <p:nvPr/>
        </p:nvSpPr>
        <p:spPr bwMode="auto">
          <a:xfrm>
            <a:off x="7690471" y="5221038"/>
            <a:ext cx="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85" name="Line 1761"/>
          <p:cNvSpPr>
            <a:spLocks noChangeShapeType="1"/>
          </p:cNvSpPr>
          <p:nvPr/>
        </p:nvSpPr>
        <p:spPr bwMode="auto">
          <a:xfrm>
            <a:off x="7630146" y="5225468"/>
            <a:ext cx="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86" name="Line 1762"/>
          <p:cNvSpPr>
            <a:spLocks noChangeShapeType="1"/>
          </p:cNvSpPr>
          <p:nvPr/>
        </p:nvSpPr>
        <p:spPr bwMode="auto">
          <a:xfrm>
            <a:off x="7628559" y="5225468"/>
            <a:ext cx="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87" name="Freeform 1763"/>
          <p:cNvSpPr>
            <a:spLocks/>
          </p:cNvSpPr>
          <p:nvPr/>
        </p:nvSpPr>
        <p:spPr bwMode="auto">
          <a:xfrm>
            <a:off x="7623796" y="5036420"/>
            <a:ext cx="0" cy="4431"/>
          </a:xfrm>
          <a:custGeom>
            <a:avLst/>
            <a:gdLst>
              <a:gd name="T0" fmla="*/ 3 w 4"/>
              <a:gd name="T1" fmla="*/ 0 h 17"/>
              <a:gd name="T2" fmla="*/ 4 w 4"/>
              <a:gd name="T3" fmla="*/ 17 h 17"/>
              <a:gd name="T4" fmla="*/ 2 w 4"/>
              <a:gd name="T5" fmla="*/ 17 h 17"/>
              <a:gd name="T6" fmla="*/ 0 w 4"/>
              <a:gd name="T7" fmla="*/ 0 h 17"/>
              <a:gd name="T8" fmla="*/ 3 w 4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7">
                <a:moveTo>
                  <a:pt x="3" y="0"/>
                </a:moveTo>
                <a:lnTo>
                  <a:pt x="4" y="17"/>
                </a:lnTo>
                <a:lnTo>
                  <a:pt x="2" y="17"/>
                </a:ln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88" name="Freeform 1764"/>
          <p:cNvSpPr>
            <a:spLocks/>
          </p:cNvSpPr>
          <p:nvPr/>
        </p:nvSpPr>
        <p:spPr bwMode="auto">
          <a:xfrm>
            <a:off x="7628559" y="5036420"/>
            <a:ext cx="1588" cy="2954"/>
          </a:xfrm>
          <a:custGeom>
            <a:avLst/>
            <a:gdLst>
              <a:gd name="T0" fmla="*/ 2 w 4"/>
              <a:gd name="T1" fmla="*/ 0 h 18"/>
              <a:gd name="T2" fmla="*/ 4 w 4"/>
              <a:gd name="T3" fmla="*/ 17 h 18"/>
              <a:gd name="T4" fmla="*/ 2 w 4"/>
              <a:gd name="T5" fmla="*/ 18 h 18"/>
              <a:gd name="T6" fmla="*/ 0 w 4"/>
              <a:gd name="T7" fmla="*/ 0 h 18"/>
              <a:gd name="T8" fmla="*/ 2 w 4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8">
                <a:moveTo>
                  <a:pt x="2" y="0"/>
                </a:moveTo>
                <a:lnTo>
                  <a:pt x="4" y="17"/>
                </a:lnTo>
                <a:lnTo>
                  <a:pt x="2" y="18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89" name="Freeform 1765"/>
          <p:cNvSpPr>
            <a:spLocks/>
          </p:cNvSpPr>
          <p:nvPr/>
        </p:nvSpPr>
        <p:spPr bwMode="auto">
          <a:xfrm>
            <a:off x="7634909" y="5036420"/>
            <a:ext cx="0" cy="2954"/>
          </a:xfrm>
          <a:custGeom>
            <a:avLst/>
            <a:gdLst>
              <a:gd name="T0" fmla="*/ 2 w 3"/>
              <a:gd name="T1" fmla="*/ 0 h 18"/>
              <a:gd name="T2" fmla="*/ 3 w 3"/>
              <a:gd name="T3" fmla="*/ 18 h 18"/>
              <a:gd name="T4" fmla="*/ 1 w 3"/>
              <a:gd name="T5" fmla="*/ 18 h 18"/>
              <a:gd name="T6" fmla="*/ 0 w 3"/>
              <a:gd name="T7" fmla="*/ 1 h 18"/>
              <a:gd name="T8" fmla="*/ 2 w 3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8">
                <a:moveTo>
                  <a:pt x="2" y="0"/>
                </a:moveTo>
                <a:lnTo>
                  <a:pt x="3" y="18"/>
                </a:lnTo>
                <a:lnTo>
                  <a:pt x="1" y="18"/>
                </a:lnTo>
                <a:lnTo>
                  <a:pt x="0" y="1"/>
                </a:lnTo>
                <a:lnTo>
                  <a:pt x="2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90" name="Freeform 1766"/>
          <p:cNvSpPr>
            <a:spLocks/>
          </p:cNvSpPr>
          <p:nvPr/>
        </p:nvSpPr>
        <p:spPr bwMode="auto">
          <a:xfrm>
            <a:off x="7639671" y="5034944"/>
            <a:ext cx="1588" cy="4431"/>
          </a:xfrm>
          <a:custGeom>
            <a:avLst/>
            <a:gdLst>
              <a:gd name="T0" fmla="*/ 3 w 4"/>
              <a:gd name="T1" fmla="*/ 0 h 19"/>
              <a:gd name="T2" fmla="*/ 4 w 4"/>
              <a:gd name="T3" fmla="*/ 19 h 19"/>
              <a:gd name="T4" fmla="*/ 1 w 4"/>
              <a:gd name="T5" fmla="*/ 19 h 19"/>
              <a:gd name="T6" fmla="*/ 0 w 4"/>
              <a:gd name="T7" fmla="*/ 1 h 19"/>
              <a:gd name="T8" fmla="*/ 3 w 4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9">
                <a:moveTo>
                  <a:pt x="3" y="0"/>
                </a:moveTo>
                <a:lnTo>
                  <a:pt x="4" y="19"/>
                </a:lnTo>
                <a:lnTo>
                  <a:pt x="1" y="19"/>
                </a:lnTo>
                <a:lnTo>
                  <a:pt x="0" y="1"/>
                </a:lnTo>
                <a:lnTo>
                  <a:pt x="3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91" name="Freeform 1767"/>
          <p:cNvSpPr>
            <a:spLocks/>
          </p:cNvSpPr>
          <p:nvPr/>
        </p:nvSpPr>
        <p:spPr bwMode="auto">
          <a:xfrm>
            <a:off x="7644434" y="5034944"/>
            <a:ext cx="1588" cy="4431"/>
          </a:xfrm>
          <a:custGeom>
            <a:avLst/>
            <a:gdLst>
              <a:gd name="T0" fmla="*/ 2 w 5"/>
              <a:gd name="T1" fmla="*/ 0 h 18"/>
              <a:gd name="T2" fmla="*/ 5 w 5"/>
              <a:gd name="T3" fmla="*/ 18 h 18"/>
              <a:gd name="T4" fmla="*/ 2 w 5"/>
              <a:gd name="T5" fmla="*/ 18 h 18"/>
              <a:gd name="T6" fmla="*/ 0 w 5"/>
              <a:gd name="T7" fmla="*/ 0 h 18"/>
              <a:gd name="T8" fmla="*/ 2 w 5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8">
                <a:moveTo>
                  <a:pt x="2" y="0"/>
                </a:moveTo>
                <a:lnTo>
                  <a:pt x="5" y="18"/>
                </a:lnTo>
                <a:lnTo>
                  <a:pt x="2" y="18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92" name="Freeform 1768"/>
          <p:cNvSpPr>
            <a:spLocks/>
          </p:cNvSpPr>
          <p:nvPr/>
        </p:nvSpPr>
        <p:spPr bwMode="auto">
          <a:xfrm>
            <a:off x="7650784" y="5034944"/>
            <a:ext cx="0" cy="2954"/>
          </a:xfrm>
          <a:custGeom>
            <a:avLst/>
            <a:gdLst>
              <a:gd name="T0" fmla="*/ 2 w 3"/>
              <a:gd name="T1" fmla="*/ 0 h 17"/>
              <a:gd name="T2" fmla="*/ 3 w 3"/>
              <a:gd name="T3" fmla="*/ 17 h 17"/>
              <a:gd name="T4" fmla="*/ 1 w 3"/>
              <a:gd name="T5" fmla="*/ 17 h 17"/>
              <a:gd name="T6" fmla="*/ 0 w 3"/>
              <a:gd name="T7" fmla="*/ 0 h 17"/>
              <a:gd name="T8" fmla="*/ 2 w 3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7">
                <a:moveTo>
                  <a:pt x="2" y="0"/>
                </a:moveTo>
                <a:lnTo>
                  <a:pt x="3" y="17"/>
                </a:lnTo>
                <a:lnTo>
                  <a:pt x="1" y="17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93" name="Freeform 1769"/>
          <p:cNvSpPr>
            <a:spLocks/>
          </p:cNvSpPr>
          <p:nvPr/>
        </p:nvSpPr>
        <p:spPr bwMode="auto">
          <a:xfrm>
            <a:off x="7655546" y="5033466"/>
            <a:ext cx="1588" cy="4431"/>
          </a:xfrm>
          <a:custGeom>
            <a:avLst/>
            <a:gdLst>
              <a:gd name="T0" fmla="*/ 2 w 3"/>
              <a:gd name="T1" fmla="*/ 0 h 17"/>
              <a:gd name="T2" fmla="*/ 3 w 3"/>
              <a:gd name="T3" fmla="*/ 17 h 17"/>
              <a:gd name="T4" fmla="*/ 1 w 3"/>
              <a:gd name="T5" fmla="*/ 17 h 17"/>
              <a:gd name="T6" fmla="*/ 0 w 3"/>
              <a:gd name="T7" fmla="*/ 0 h 17"/>
              <a:gd name="T8" fmla="*/ 2 w 3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7">
                <a:moveTo>
                  <a:pt x="2" y="0"/>
                </a:moveTo>
                <a:lnTo>
                  <a:pt x="3" y="17"/>
                </a:lnTo>
                <a:lnTo>
                  <a:pt x="1" y="17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94" name="Freeform 1770"/>
          <p:cNvSpPr>
            <a:spLocks/>
          </p:cNvSpPr>
          <p:nvPr/>
        </p:nvSpPr>
        <p:spPr bwMode="auto">
          <a:xfrm>
            <a:off x="7660309" y="5033466"/>
            <a:ext cx="1588" cy="4431"/>
          </a:xfrm>
          <a:custGeom>
            <a:avLst/>
            <a:gdLst>
              <a:gd name="T0" fmla="*/ 2 w 4"/>
              <a:gd name="T1" fmla="*/ 0 h 18"/>
              <a:gd name="T2" fmla="*/ 4 w 4"/>
              <a:gd name="T3" fmla="*/ 17 h 18"/>
              <a:gd name="T4" fmla="*/ 2 w 4"/>
              <a:gd name="T5" fmla="*/ 18 h 18"/>
              <a:gd name="T6" fmla="*/ 0 w 4"/>
              <a:gd name="T7" fmla="*/ 0 h 18"/>
              <a:gd name="T8" fmla="*/ 2 w 4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8">
                <a:moveTo>
                  <a:pt x="2" y="0"/>
                </a:moveTo>
                <a:lnTo>
                  <a:pt x="4" y="17"/>
                </a:lnTo>
                <a:lnTo>
                  <a:pt x="2" y="18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95" name="Freeform 1771"/>
          <p:cNvSpPr>
            <a:spLocks/>
          </p:cNvSpPr>
          <p:nvPr/>
        </p:nvSpPr>
        <p:spPr bwMode="auto">
          <a:xfrm>
            <a:off x="7666659" y="5033466"/>
            <a:ext cx="0" cy="2954"/>
          </a:xfrm>
          <a:custGeom>
            <a:avLst/>
            <a:gdLst>
              <a:gd name="T0" fmla="*/ 3 w 5"/>
              <a:gd name="T1" fmla="*/ 0 h 18"/>
              <a:gd name="T2" fmla="*/ 5 w 5"/>
              <a:gd name="T3" fmla="*/ 18 h 18"/>
              <a:gd name="T4" fmla="*/ 2 w 5"/>
              <a:gd name="T5" fmla="*/ 18 h 18"/>
              <a:gd name="T6" fmla="*/ 0 w 5"/>
              <a:gd name="T7" fmla="*/ 1 h 18"/>
              <a:gd name="T8" fmla="*/ 3 w 5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8">
                <a:moveTo>
                  <a:pt x="3" y="0"/>
                </a:moveTo>
                <a:lnTo>
                  <a:pt x="5" y="18"/>
                </a:lnTo>
                <a:lnTo>
                  <a:pt x="2" y="18"/>
                </a:lnTo>
                <a:lnTo>
                  <a:pt x="0" y="1"/>
                </a:lnTo>
                <a:lnTo>
                  <a:pt x="3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96" name="Freeform 1772"/>
          <p:cNvSpPr>
            <a:spLocks/>
          </p:cNvSpPr>
          <p:nvPr/>
        </p:nvSpPr>
        <p:spPr bwMode="auto">
          <a:xfrm>
            <a:off x="7619034" y="5036420"/>
            <a:ext cx="0" cy="4431"/>
          </a:xfrm>
          <a:custGeom>
            <a:avLst/>
            <a:gdLst>
              <a:gd name="T0" fmla="*/ 0 w 3"/>
              <a:gd name="T1" fmla="*/ 0 h 17"/>
              <a:gd name="T2" fmla="*/ 1 w 3"/>
              <a:gd name="T3" fmla="*/ 17 h 17"/>
              <a:gd name="T4" fmla="*/ 3 w 3"/>
              <a:gd name="T5" fmla="*/ 17 h 17"/>
              <a:gd name="T6" fmla="*/ 2 w 3"/>
              <a:gd name="T7" fmla="*/ 0 h 17"/>
              <a:gd name="T8" fmla="*/ 0 w 3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7">
                <a:moveTo>
                  <a:pt x="0" y="0"/>
                </a:moveTo>
                <a:lnTo>
                  <a:pt x="1" y="17"/>
                </a:lnTo>
                <a:lnTo>
                  <a:pt x="3" y="17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97" name="Freeform 1773"/>
          <p:cNvSpPr>
            <a:spLocks/>
          </p:cNvSpPr>
          <p:nvPr/>
        </p:nvSpPr>
        <p:spPr bwMode="auto">
          <a:xfrm>
            <a:off x="7612684" y="5037898"/>
            <a:ext cx="1588" cy="2954"/>
          </a:xfrm>
          <a:custGeom>
            <a:avLst/>
            <a:gdLst>
              <a:gd name="T0" fmla="*/ 0 w 5"/>
              <a:gd name="T1" fmla="*/ 0 h 18"/>
              <a:gd name="T2" fmla="*/ 1 w 5"/>
              <a:gd name="T3" fmla="*/ 18 h 18"/>
              <a:gd name="T4" fmla="*/ 5 w 5"/>
              <a:gd name="T5" fmla="*/ 18 h 18"/>
              <a:gd name="T6" fmla="*/ 2 w 5"/>
              <a:gd name="T7" fmla="*/ 0 h 18"/>
              <a:gd name="T8" fmla="*/ 0 w 5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8">
                <a:moveTo>
                  <a:pt x="0" y="0"/>
                </a:moveTo>
                <a:lnTo>
                  <a:pt x="1" y="18"/>
                </a:lnTo>
                <a:lnTo>
                  <a:pt x="5" y="18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98" name="Freeform 1774"/>
          <p:cNvSpPr>
            <a:spLocks/>
          </p:cNvSpPr>
          <p:nvPr/>
        </p:nvSpPr>
        <p:spPr bwMode="auto">
          <a:xfrm>
            <a:off x="7607921" y="5037898"/>
            <a:ext cx="0" cy="4431"/>
          </a:xfrm>
          <a:custGeom>
            <a:avLst/>
            <a:gdLst>
              <a:gd name="T0" fmla="*/ 0 w 5"/>
              <a:gd name="T1" fmla="*/ 1 h 19"/>
              <a:gd name="T2" fmla="*/ 3 w 5"/>
              <a:gd name="T3" fmla="*/ 19 h 19"/>
              <a:gd name="T4" fmla="*/ 5 w 5"/>
              <a:gd name="T5" fmla="*/ 19 h 19"/>
              <a:gd name="T6" fmla="*/ 4 w 5"/>
              <a:gd name="T7" fmla="*/ 0 h 19"/>
              <a:gd name="T8" fmla="*/ 0 w 5"/>
              <a:gd name="T9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9">
                <a:moveTo>
                  <a:pt x="0" y="1"/>
                </a:moveTo>
                <a:lnTo>
                  <a:pt x="3" y="19"/>
                </a:lnTo>
                <a:lnTo>
                  <a:pt x="5" y="19"/>
                </a:lnTo>
                <a:lnTo>
                  <a:pt x="4" y="0"/>
                </a:lnTo>
                <a:lnTo>
                  <a:pt x="0" y="1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99" name="Freeform 1775"/>
          <p:cNvSpPr>
            <a:spLocks/>
          </p:cNvSpPr>
          <p:nvPr/>
        </p:nvSpPr>
        <p:spPr bwMode="auto">
          <a:xfrm>
            <a:off x="7603159" y="5037898"/>
            <a:ext cx="0" cy="4431"/>
          </a:xfrm>
          <a:custGeom>
            <a:avLst/>
            <a:gdLst>
              <a:gd name="T0" fmla="*/ 0 w 3"/>
              <a:gd name="T1" fmla="*/ 2 h 19"/>
              <a:gd name="T2" fmla="*/ 1 w 3"/>
              <a:gd name="T3" fmla="*/ 19 h 19"/>
              <a:gd name="T4" fmla="*/ 3 w 3"/>
              <a:gd name="T5" fmla="*/ 19 h 19"/>
              <a:gd name="T6" fmla="*/ 2 w 3"/>
              <a:gd name="T7" fmla="*/ 0 h 19"/>
              <a:gd name="T8" fmla="*/ 0 w 3"/>
              <a:gd name="T9" fmla="*/ 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9">
                <a:moveTo>
                  <a:pt x="0" y="2"/>
                </a:moveTo>
                <a:lnTo>
                  <a:pt x="1" y="19"/>
                </a:lnTo>
                <a:lnTo>
                  <a:pt x="3" y="19"/>
                </a:ln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00" name="Freeform 1776"/>
          <p:cNvSpPr>
            <a:spLocks/>
          </p:cNvSpPr>
          <p:nvPr/>
        </p:nvSpPr>
        <p:spPr bwMode="auto">
          <a:xfrm>
            <a:off x="7596809" y="5039374"/>
            <a:ext cx="1588" cy="2954"/>
          </a:xfrm>
          <a:custGeom>
            <a:avLst/>
            <a:gdLst>
              <a:gd name="T0" fmla="*/ 0 w 4"/>
              <a:gd name="T1" fmla="*/ 0 h 18"/>
              <a:gd name="T2" fmla="*/ 1 w 4"/>
              <a:gd name="T3" fmla="*/ 18 h 18"/>
              <a:gd name="T4" fmla="*/ 4 w 4"/>
              <a:gd name="T5" fmla="*/ 17 h 18"/>
              <a:gd name="T6" fmla="*/ 2 w 4"/>
              <a:gd name="T7" fmla="*/ 0 h 18"/>
              <a:gd name="T8" fmla="*/ 0 w 4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8">
                <a:moveTo>
                  <a:pt x="0" y="0"/>
                </a:moveTo>
                <a:lnTo>
                  <a:pt x="1" y="18"/>
                </a:lnTo>
                <a:lnTo>
                  <a:pt x="4" y="17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01" name="Freeform 1777"/>
          <p:cNvSpPr>
            <a:spLocks/>
          </p:cNvSpPr>
          <p:nvPr/>
        </p:nvSpPr>
        <p:spPr bwMode="auto">
          <a:xfrm>
            <a:off x="7592046" y="5039374"/>
            <a:ext cx="0" cy="2954"/>
          </a:xfrm>
          <a:custGeom>
            <a:avLst/>
            <a:gdLst>
              <a:gd name="T0" fmla="*/ 0 w 4"/>
              <a:gd name="T1" fmla="*/ 0 h 17"/>
              <a:gd name="T2" fmla="*/ 2 w 4"/>
              <a:gd name="T3" fmla="*/ 17 h 17"/>
              <a:gd name="T4" fmla="*/ 4 w 4"/>
              <a:gd name="T5" fmla="*/ 17 h 17"/>
              <a:gd name="T6" fmla="*/ 3 w 4"/>
              <a:gd name="T7" fmla="*/ 0 h 17"/>
              <a:gd name="T8" fmla="*/ 0 w 4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7">
                <a:moveTo>
                  <a:pt x="0" y="0"/>
                </a:moveTo>
                <a:lnTo>
                  <a:pt x="2" y="17"/>
                </a:lnTo>
                <a:lnTo>
                  <a:pt x="4" y="17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02" name="Freeform 1778"/>
          <p:cNvSpPr>
            <a:spLocks/>
          </p:cNvSpPr>
          <p:nvPr/>
        </p:nvSpPr>
        <p:spPr bwMode="auto">
          <a:xfrm>
            <a:off x="7585696" y="5039374"/>
            <a:ext cx="1588" cy="4431"/>
          </a:xfrm>
          <a:custGeom>
            <a:avLst/>
            <a:gdLst>
              <a:gd name="T0" fmla="*/ 0 w 3"/>
              <a:gd name="T1" fmla="*/ 0 h 17"/>
              <a:gd name="T2" fmla="*/ 1 w 3"/>
              <a:gd name="T3" fmla="*/ 17 h 17"/>
              <a:gd name="T4" fmla="*/ 3 w 3"/>
              <a:gd name="T5" fmla="*/ 17 h 17"/>
              <a:gd name="T6" fmla="*/ 2 w 3"/>
              <a:gd name="T7" fmla="*/ 0 h 17"/>
              <a:gd name="T8" fmla="*/ 0 w 3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7">
                <a:moveTo>
                  <a:pt x="0" y="0"/>
                </a:moveTo>
                <a:lnTo>
                  <a:pt x="1" y="17"/>
                </a:lnTo>
                <a:lnTo>
                  <a:pt x="3" y="17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03" name="Freeform 1779"/>
          <p:cNvSpPr>
            <a:spLocks/>
          </p:cNvSpPr>
          <p:nvPr/>
        </p:nvSpPr>
        <p:spPr bwMode="auto">
          <a:xfrm>
            <a:off x="7580934" y="5039374"/>
            <a:ext cx="1588" cy="4431"/>
          </a:xfrm>
          <a:custGeom>
            <a:avLst/>
            <a:gdLst>
              <a:gd name="T0" fmla="*/ 0 w 5"/>
              <a:gd name="T1" fmla="*/ 0 h 17"/>
              <a:gd name="T2" fmla="*/ 1 w 5"/>
              <a:gd name="T3" fmla="*/ 17 h 17"/>
              <a:gd name="T4" fmla="*/ 5 w 5"/>
              <a:gd name="T5" fmla="*/ 17 h 17"/>
              <a:gd name="T6" fmla="*/ 3 w 5"/>
              <a:gd name="T7" fmla="*/ 0 h 17"/>
              <a:gd name="T8" fmla="*/ 0 w 5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7">
                <a:moveTo>
                  <a:pt x="0" y="0"/>
                </a:moveTo>
                <a:lnTo>
                  <a:pt x="1" y="17"/>
                </a:lnTo>
                <a:lnTo>
                  <a:pt x="5" y="17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04" name="Line 1781"/>
          <p:cNvSpPr>
            <a:spLocks noChangeShapeType="1"/>
          </p:cNvSpPr>
          <p:nvPr/>
        </p:nvSpPr>
        <p:spPr bwMode="auto">
          <a:xfrm flipH="1">
            <a:off x="7404721" y="4807496"/>
            <a:ext cx="635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05" name="Line 1782"/>
          <p:cNvSpPr>
            <a:spLocks noChangeShapeType="1"/>
          </p:cNvSpPr>
          <p:nvPr/>
        </p:nvSpPr>
        <p:spPr bwMode="auto">
          <a:xfrm flipH="1">
            <a:off x="7404721" y="4808972"/>
            <a:ext cx="635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06" name="Line 1783"/>
          <p:cNvSpPr>
            <a:spLocks noChangeShapeType="1"/>
          </p:cNvSpPr>
          <p:nvPr/>
        </p:nvSpPr>
        <p:spPr bwMode="auto">
          <a:xfrm>
            <a:off x="7404721" y="4807496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07" name="Line 1788"/>
          <p:cNvSpPr>
            <a:spLocks noChangeShapeType="1"/>
          </p:cNvSpPr>
          <p:nvPr/>
        </p:nvSpPr>
        <p:spPr bwMode="auto">
          <a:xfrm>
            <a:off x="7411071" y="4872481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08" name="Line 1789"/>
          <p:cNvSpPr>
            <a:spLocks noChangeShapeType="1"/>
          </p:cNvSpPr>
          <p:nvPr/>
        </p:nvSpPr>
        <p:spPr bwMode="auto">
          <a:xfrm>
            <a:off x="7412659" y="4888727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09" name="Line 1790"/>
          <p:cNvSpPr>
            <a:spLocks noChangeShapeType="1"/>
          </p:cNvSpPr>
          <p:nvPr/>
        </p:nvSpPr>
        <p:spPr bwMode="auto">
          <a:xfrm flipH="1">
            <a:off x="7415834" y="4921219"/>
            <a:ext cx="635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10" name="Line 1795"/>
          <p:cNvSpPr>
            <a:spLocks noChangeShapeType="1"/>
          </p:cNvSpPr>
          <p:nvPr/>
        </p:nvSpPr>
        <p:spPr bwMode="auto">
          <a:xfrm flipH="1">
            <a:off x="7404721" y="4792727"/>
            <a:ext cx="4763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11" name="Line 1797"/>
          <p:cNvSpPr>
            <a:spLocks noChangeShapeType="1"/>
          </p:cNvSpPr>
          <p:nvPr/>
        </p:nvSpPr>
        <p:spPr bwMode="auto">
          <a:xfrm flipH="1">
            <a:off x="7404721" y="4791249"/>
            <a:ext cx="4763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12" name="Line 1798"/>
          <p:cNvSpPr>
            <a:spLocks noChangeShapeType="1"/>
          </p:cNvSpPr>
          <p:nvPr/>
        </p:nvSpPr>
        <p:spPr bwMode="auto">
          <a:xfrm>
            <a:off x="7404721" y="4791249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13" name="Line 1799"/>
          <p:cNvSpPr>
            <a:spLocks noChangeShapeType="1"/>
          </p:cNvSpPr>
          <p:nvPr/>
        </p:nvSpPr>
        <p:spPr bwMode="auto">
          <a:xfrm flipH="1">
            <a:off x="7411071" y="4872481"/>
            <a:ext cx="635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14" name="Line 1800"/>
          <p:cNvSpPr>
            <a:spLocks noChangeShapeType="1"/>
          </p:cNvSpPr>
          <p:nvPr/>
        </p:nvSpPr>
        <p:spPr bwMode="auto">
          <a:xfrm flipH="1">
            <a:off x="7411071" y="4873958"/>
            <a:ext cx="635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15" name="Line 1801"/>
          <p:cNvSpPr>
            <a:spLocks noChangeShapeType="1"/>
          </p:cNvSpPr>
          <p:nvPr/>
        </p:nvSpPr>
        <p:spPr bwMode="auto">
          <a:xfrm flipH="1">
            <a:off x="7412659" y="4888727"/>
            <a:ext cx="635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16" name="Line 1802"/>
          <p:cNvSpPr>
            <a:spLocks noChangeShapeType="1"/>
          </p:cNvSpPr>
          <p:nvPr/>
        </p:nvSpPr>
        <p:spPr bwMode="auto">
          <a:xfrm flipH="1">
            <a:off x="7412659" y="4890204"/>
            <a:ext cx="635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17" name="Line 1803"/>
          <p:cNvSpPr>
            <a:spLocks noChangeShapeType="1"/>
          </p:cNvSpPr>
          <p:nvPr/>
        </p:nvSpPr>
        <p:spPr bwMode="auto">
          <a:xfrm flipH="1">
            <a:off x="7414246" y="4904974"/>
            <a:ext cx="635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18" name="Line 1804"/>
          <p:cNvSpPr>
            <a:spLocks noChangeShapeType="1"/>
          </p:cNvSpPr>
          <p:nvPr/>
        </p:nvSpPr>
        <p:spPr bwMode="auto">
          <a:xfrm flipH="1">
            <a:off x="7414246" y="4904974"/>
            <a:ext cx="635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19" name="Line 1805"/>
          <p:cNvSpPr>
            <a:spLocks noChangeShapeType="1"/>
          </p:cNvSpPr>
          <p:nvPr/>
        </p:nvSpPr>
        <p:spPr bwMode="auto">
          <a:xfrm>
            <a:off x="7414246" y="4904974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20" name="Line 1806"/>
          <p:cNvSpPr>
            <a:spLocks noChangeShapeType="1"/>
          </p:cNvSpPr>
          <p:nvPr/>
        </p:nvSpPr>
        <p:spPr bwMode="auto">
          <a:xfrm flipH="1">
            <a:off x="7415834" y="4921219"/>
            <a:ext cx="635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21" name="Line 1807"/>
          <p:cNvSpPr>
            <a:spLocks noChangeShapeType="1"/>
          </p:cNvSpPr>
          <p:nvPr/>
        </p:nvSpPr>
        <p:spPr bwMode="auto">
          <a:xfrm>
            <a:off x="7415834" y="4921219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22" name="Line 1808"/>
          <p:cNvSpPr>
            <a:spLocks noChangeShapeType="1"/>
          </p:cNvSpPr>
          <p:nvPr/>
        </p:nvSpPr>
        <p:spPr bwMode="auto">
          <a:xfrm>
            <a:off x="7388846" y="4699679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23" name="Line 1809"/>
          <p:cNvSpPr>
            <a:spLocks noChangeShapeType="1"/>
          </p:cNvSpPr>
          <p:nvPr/>
        </p:nvSpPr>
        <p:spPr bwMode="auto">
          <a:xfrm flipV="1">
            <a:off x="7399959" y="4766142"/>
            <a:ext cx="1588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24" name="Line 1810"/>
          <p:cNvSpPr>
            <a:spLocks noChangeShapeType="1"/>
          </p:cNvSpPr>
          <p:nvPr/>
        </p:nvSpPr>
        <p:spPr bwMode="auto">
          <a:xfrm>
            <a:off x="7390434" y="4699679"/>
            <a:ext cx="11113" cy="6646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25" name="Line 1811"/>
          <p:cNvSpPr>
            <a:spLocks noChangeShapeType="1"/>
          </p:cNvSpPr>
          <p:nvPr/>
        </p:nvSpPr>
        <p:spPr bwMode="auto">
          <a:xfrm>
            <a:off x="7388846" y="4699679"/>
            <a:ext cx="11113" cy="679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26" name="Line 1812"/>
          <p:cNvSpPr>
            <a:spLocks noChangeShapeType="1"/>
          </p:cNvSpPr>
          <p:nvPr/>
        </p:nvSpPr>
        <p:spPr bwMode="auto">
          <a:xfrm flipV="1">
            <a:off x="7401546" y="4766142"/>
            <a:ext cx="635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27" name="Line 1813"/>
          <p:cNvSpPr>
            <a:spLocks noChangeShapeType="1"/>
          </p:cNvSpPr>
          <p:nvPr/>
        </p:nvSpPr>
        <p:spPr bwMode="auto">
          <a:xfrm flipH="1">
            <a:off x="7390434" y="4699679"/>
            <a:ext cx="11113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28" name="Line 1815"/>
          <p:cNvSpPr>
            <a:spLocks noChangeShapeType="1"/>
          </p:cNvSpPr>
          <p:nvPr/>
        </p:nvSpPr>
        <p:spPr bwMode="auto">
          <a:xfrm flipH="1" flipV="1">
            <a:off x="7665071" y="4374754"/>
            <a:ext cx="15875" cy="17427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29" name="Line 1817"/>
          <p:cNvSpPr>
            <a:spLocks noChangeShapeType="1"/>
          </p:cNvSpPr>
          <p:nvPr/>
        </p:nvSpPr>
        <p:spPr bwMode="auto">
          <a:xfrm flipH="1">
            <a:off x="7661896" y="4374754"/>
            <a:ext cx="3175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30" name="Line 1818"/>
          <p:cNvSpPr>
            <a:spLocks noChangeShapeType="1"/>
          </p:cNvSpPr>
          <p:nvPr/>
        </p:nvSpPr>
        <p:spPr bwMode="auto">
          <a:xfrm flipH="1">
            <a:off x="7430121" y="4921219"/>
            <a:ext cx="4763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31" name="Line 1819"/>
          <p:cNvSpPr>
            <a:spLocks noChangeShapeType="1"/>
          </p:cNvSpPr>
          <p:nvPr/>
        </p:nvSpPr>
        <p:spPr bwMode="auto">
          <a:xfrm flipH="1">
            <a:off x="7430121" y="4928605"/>
            <a:ext cx="4763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32" name="Freeform 1822"/>
          <p:cNvSpPr>
            <a:spLocks/>
          </p:cNvSpPr>
          <p:nvPr/>
        </p:nvSpPr>
        <p:spPr bwMode="auto">
          <a:xfrm>
            <a:off x="7452346" y="4857712"/>
            <a:ext cx="176213" cy="23631"/>
          </a:xfrm>
          <a:custGeom>
            <a:avLst/>
            <a:gdLst>
              <a:gd name="T0" fmla="*/ 0 w 776"/>
              <a:gd name="T1" fmla="*/ 65 h 113"/>
              <a:gd name="T2" fmla="*/ 5 w 776"/>
              <a:gd name="T3" fmla="*/ 113 h 113"/>
              <a:gd name="T4" fmla="*/ 776 w 776"/>
              <a:gd name="T5" fmla="*/ 47 h 113"/>
              <a:gd name="T6" fmla="*/ 772 w 776"/>
              <a:gd name="T7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6" h="113">
                <a:moveTo>
                  <a:pt x="0" y="65"/>
                </a:moveTo>
                <a:lnTo>
                  <a:pt x="5" y="113"/>
                </a:lnTo>
                <a:lnTo>
                  <a:pt x="776" y="47"/>
                </a:lnTo>
                <a:lnTo>
                  <a:pt x="772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33" name="Line 1823"/>
          <p:cNvSpPr>
            <a:spLocks noChangeShapeType="1"/>
          </p:cNvSpPr>
          <p:nvPr/>
        </p:nvSpPr>
        <p:spPr bwMode="auto">
          <a:xfrm flipH="1">
            <a:off x="7452346" y="4857712"/>
            <a:ext cx="174625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34" name="Freeform 1826"/>
          <p:cNvSpPr>
            <a:spLocks/>
          </p:cNvSpPr>
          <p:nvPr/>
        </p:nvSpPr>
        <p:spPr bwMode="auto">
          <a:xfrm>
            <a:off x="7445996" y="4792727"/>
            <a:ext cx="176213" cy="23631"/>
          </a:xfrm>
          <a:custGeom>
            <a:avLst/>
            <a:gdLst>
              <a:gd name="T0" fmla="*/ 0 w 775"/>
              <a:gd name="T1" fmla="*/ 65 h 112"/>
              <a:gd name="T2" fmla="*/ 4 w 775"/>
              <a:gd name="T3" fmla="*/ 112 h 112"/>
              <a:gd name="T4" fmla="*/ 775 w 775"/>
              <a:gd name="T5" fmla="*/ 46 h 112"/>
              <a:gd name="T6" fmla="*/ 772 w 775"/>
              <a:gd name="T7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5" h="112">
                <a:moveTo>
                  <a:pt x="0" y="65"/>
                </a:moveTo>
                <a:lnTo>
                  <a:pt x="4" y="112"/>
                </a:lnTo>
                <a:lnTo>
                  <a:pt x="775" y="46"/>
                </a:lnTo>
                <a:lnTo>
                  <a:pt x="772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35" name="Line 1827"/>
          <p:cNvSpPr>
            <a:spLocks noChangeShapeType="1"/>
          </p:cNvSpPr>
          <p:nvPr/>
        </p:nvSpPr>
        <p:spPr bwMode="auto">
          <a:xfrm flipH="1">
            <a:off x="7445996" y="4792727"/>
            <a:ext cx="176213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36" name="Freeform 1828"/>
          <p:cNvSpPr>
            <a:spLocks/>
          </p:cNvSpPr>
          <p:nvPr/>
        </p:nvSpPr>
        <p:spPr bwMode="auto">
          <a:xfrm>
            <a:off x="7442821" y="4758757"/>
            <a:ext cx="176213" cy="23631"/>
          </a:xfrm>
          <a:custGeom>
            <a:avLst/>
            <a:gdLst>
              <a:gd name="T0" fmla="*/ 0 w 775"/>
              <a:gd name="T1" fmla="*/ 65 h 113"/>
              <a:gd name="T2" fmla="*/ 4 w 775"/>
              <a:gd name="T3" fmla="*/ 113 h 113"/>
              <a:gd name="T4" fmla="*/ 775 w 775"/>
              <a:gd name="T5" fmla="*/ 48 h 113"/>
              <a:gd name="T6" fmla="*/ 772 w 775"/>
              <a:gd name="T7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5" h="113">
                <a:moveTo>
                  <a:pt x="0" y="65"/>
                </a:moveTo>
                <a:lnTo>
                  <a:pt x="4" y="113"/>
                </a:lnTo>
                <a:lnTo>
                  <a:pt x="775" y="48"/>
                </a:lnTo>
                <a:lnTo>
                  <a:pt x="772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37" name="Line 1829"/>
          <p:cNvSpPr>
            <a:spLocks noChangeShapeType="1"/>
          </p:cNvSpPr>
          <p:nvPr/>
        </p:nvSpPr>
        <p:spPr bwMode="auto">
          <a:xfrm flipH="1">
            <a:off x="7442821" y="4758757"/>
            <a:ext cx="176213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38" name="Freeform 1830"/>
          <p:cNvSpPr>
            <a:spLocks/>
          </p:cNvSpPr>
          <p:nvPr/>
        </p:nvSpPr>
        <p:spPr bwMode="auto">
          <a:xfrm>
            <a:off x="7441233" y="4727741"/>
            <a:ext cx="174625" cy="25108"/>
          </a:xfrm>
          <a:custGeom>
            <a:avLst/>
            <a:gdLst>
              <a:gd name="T0" fmla="*/ 0 w 775"/>
              <a:gd name="T1" fmla="*/ 65 h 113"/>
              <a:gd name="T2" fmla="*/ 4 w 775"/>
              <a:gd name="T3" fmla="*/ 113 h 113"/>
              <a:gd name="T4" fmla="*/ 775 w 775"/>
              <a:gd name="T5" fmla="*/ 47 h 113"/>
              <a:gd name="T6" fmla="*/ 772 w 775"/>
              <a:gd name="T7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5" h="113">
                <a:moveTo>
                  <a:pt x="0" y="65"/>
                </a:moveTo>
                <a:lnTo>
                  <a:pt x="4" y="113"/>
                </a:lnTo>
                <a:lnTo>
                  <a:pt x="775" y="47"/>
                </a:lnTo>
                <a:lnTo>
                  <a:pt x="772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39" name="Line 1831"/>
          <p:cNvSpPr>
            <a:spLocks noChangeShapeType="1"/>
          </p:cNvSpPr>
          <p:nvPr/>
        </p:nvSpPr>
        <p:spPr bwMode="auto">
          <a:xfrm flipH="1">
            <a:off x="7441233" y="4727741"/>
            <a:ext cx="174625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40" name="Freeform 1832"/>
          <p:cNvSpPr>
            <a:spLocks/>
          </p:cNvSpPr>
          <p:nvPr/>
        </p:nvSpPr>
        <p:spPr bwMode="auto">
          <a:xfrm>
            <a:off x="7438058" y="4693772"/>
            <a:ext cx="174625" cy="23631"/>
          </a:xfrm>
          <a:custGeom>
            <a:avLst/>
            <a:gdLst>
              <a:gd name="T0" fmla="*/ 0 w 776"/>
              <a:gd name="T1" fmla="*/ 65 h 113"/>
              <a:gd name="T2" fmla="*/ 5 w 776"/>
              <a:gd name="T3" fmla="*/ 113 h 113"/>
              <a:gd name="T4" fmla="*/ 776 w 776"/>
              <a:gd name="T5" fmla="*/ 47 h 113"/>
              <a:gd name="T6" fmla="*/ 772 w 776"/>
              <a:gd name="T7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6" h="113">
                <a:moveTo>
                  <a:pt x="0" y="65"/>
                </a:moveTo>
                <a:lnTo>
                  <a:pt x="5" y="113"/>
                </a:lnTo>
                <a:lnTo>
                  <a:pt x="776" y="47"/>
                </a:lnTo>
                <a:lnTo>
                  <a:pt x="772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41" name="Line 1833"/>
          <p:cNvSpPr>
            <a:spLocks noChangeShapeType="1"/>
          </p:cNvSpPr>
          <p:nvPr/>
        </p:nvSpPr>
        <p:spPr bwMode="auto">
          <a:xfrm flipH="1">
            <a:off x="7438058" y="4693772"/>
            <a:ext cx="174625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42" name="Line 1834"/>
          <p:cNvSpPr>
            <a:spLocks noChangeShapeType="1"/>
          </p:cNvSpPr>
          <p:nvPr/>
        </p:nvSpPr>
        <p:spPr bwMode="auto">
          <a:xfrm>
            <a:off x="7430121" y="4928605"/>
            <a:ext cx="4763" cy="576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43" name="Line 1835"/>
          <p:cNvSpPr>
            <a:spLocks noChangeShapeType="1"/>
          </p:cNvSpPr>
          <p:nvPr/>
        </p:nvSpPr>
        <p:spPr bwMode="auto">
          <a:xfrm>
            <a:off x="7423771" y="4865096"/>
            <a:ext cx="6350" cy="5612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44" name="Line 1836"/>
          <p:cNvSpPr>
            <a:spLocks noChangeShapeType="1"/>
          </p:cNvSpPr>
          <p:nvPr/>
        </p:nvSpPr>
        <p:spPr bwMode="auto">
          <a:xfrm>
            <a:off x="7419008" y="4800111"/>
            <a:ext cx="4763" cy="576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45" name="Line 1837"/>
          <p:cNvSpPr>
            <a:spLocks noChangeShapeType="1"/>
          </p:cNvSpPr>
          <p:nvPr/>
        </p:nvSpPr>
        <p:spPr bwMode="auto">
          <a:xfrm>
            <a:off x="7412658" y="4735126"/>
            <a:ext cx="4763" cy="576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46" name="Line 1838"/>
          <p:cNvSpPr>
            <a:spLocks noChangeShapeType="1"/>
          </p:cNvSpPr>
          <p:nvPr/>
        </p:nvSpPr>
        <p:spPr bwMode="auto">
          <a:xfrm>
            <a:off x="7406308" y="4671618"/>
            <a:ext cx="6350" cy="5612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47" name="Freeform 1839"/>
          <p:cNvSpPr>
            <a:spLocks/>
          </p:cNvSpPr>
          <p:nvPr/>
        </p:nvSpPr>
        <p:spPr bwMode="auto">
          <a:xfrm>
            <a:off x="7404721" y="4646510"/>
            <a:ext cx="6350" cy="17723"/>
          </a:xfrm>
          <a:custGeom>
            <a:avLst/>
            <a:gdLst>
              <a:gd name="T0" fmla="*/ 30 w 30"/>
              <a:gd name="T1" fmla="*/ 82 h 84"/>
              <a:gd name="T2" fmla="*/ 24 w 30"/>
              <a:gd name="T3" fmla="*/ 0 h 84"/>
              <a:gd name="T4" fmla="*/ 0 w 30"/>
              <a:gd name="T5" fmla="*/ 2 h 84"/>
              <a:gd name="T6" fmla="*/ 8 w 30"/>
              <a:gd name="T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84">
                <a:moveTo>
                  <a:pt x="30" y="82"/>
                </a:moveTo>
                <a:lnTo>
                  <a:pt x="24" y="0"/>
                </a:lnTo>
                <a:lnTo>
                  <a:pt x="0" y="2"/>
                </a:lnTo>
                <a:lnTo>
                  <a:pt x="8" y="84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48" name="Line 1840"/>
          <p:cNvSpPr>
            <a:spLocks noChangeShapeType="1"/>
          </p:cNvSpPr>
          <p:nvPr/>
        </p:nvSpPr>
        <p:spPr bwMode="auto">
          <a:xfrm flipH="1" flipV="1">
            <a:off x="7412658" y="4670141"/>
            <a:ext cx="4763" cy="576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49" name="Line 1841"/>
          <p:cNvSpPr>
            <a:spLocks noChangeShapeType="1"/>
          </p:cNvSpPr>
          <p:nvPr/>
        </p:nvSpPr>
        <p:spPr bwMode="auto">
          <a:xfrm flipH="1" flipV="1">
            <a:off x="7417421" y="4735126"/>
            <a:ext cx="6350" cy="576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50" name="Line 1842"/>
          <p:cNvSpPr>
            <a:spLocks noChangeShapeType="1"/>
          </p:cNvSpPr>
          <p:nvPr/>
        </p:nvSpPr>
        <p:spPr bwMode="auto">
          <a:xfrm flipH="1" flipV="1">
            <a:off x="7423771" y="4800111"/>
            <a:ext cx="4763" cy="5612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51" name="Line 1843"/>
          <p:cNvSpPr>
            <a:spLocks noChangeShapeType="1"/>
          </p:cNvSpPr>
          <p:nvPr/>
        </p:nvSpPr>
        <p:spPr bwMode="auto">
          <a:xfrm flipH="1" flipV="1">
            <a:off x="7430121" y="4863619"/>
            <a:ext cx="4763" cy="576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52" name="Freeform 1844"/>
          <p:cNvSpPr>
            <a:spLocks/>
          </p:cNvSpPr>
          <p:nvPr/>
        </p:nvSpPr>
        <p:spPr bwMode="auto">
          <a:xfrm>
            <a:off x="7434883" y="4928605"/>
            <a:ext cx="6350" cy="57601"/>
          </a:xfrm>
          <a:custGeom>
            <a:avLst/>
            <a:gdLst>
              <a:gd name="T0" fmla="*/ 0 w 24"/>
              <a:gd name="T1" fmla="*/ 272 h 272"/>
              <a:gd name="T2" fmla="*/ 24 w 24"/>
              <a:gd name="T3" fmla="*/ 270 h 272"/>
              <a:gd name="T4" fmla="*/ 0 w 24"/>
              <a:gd name="T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" h="272">
                <a:moveTo>
                  <a:pt x="0" y="272"/>
                </a:moveTo>
                <a:lnTo>
                  <a:pt x="24" y="27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53" name="Line 1847"/>
          <p:cNvSpPr>
            <a:spLocks noChangeShapeType="1"/>
          </p:cNvSpPr>
          <p:nvPr/>
        </p:nvSpPr>
        <p:spPr bwMode="auto">
          <a:xfrm flipH="1">
            <a:off x="7417421" y="4792727"/>
            <a:ext cx="635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54" name="Line 1848"/>
          <p:cNvSpPr>
            <a:spLocks noChangeShapeType="1"/>
          </p:cNvSpPr>
          <p:nvPr/>
        </p:nvSpPr>
        <p:spPr bwMode="auto">
          <a:xfrm flipH="1">
            <a:off x="7419008" y="4800111"/>
            <a:ext cx="4763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55" name="Line 1849"/>
          <p:cNvSpPr>
            <a:spLocks noChangeShapeType="1"/>
          </p:cNvSpPr>
          <p:nvPr/>
        </p:nvSpPr>
        <p:spPr bwMode="auto">
          <a:xfrm flipH="1">
            <a:off x="7412658" y="4727741"/>
            <a:ext cx="4763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56" name="Line 1850"/>
          <p:cNvSpPr>
            <a:spLocks noChangeShapeType="1"/>
          </p:cNvSpPr>
          <p:nvPr/>
        </p:nvSpPr>
        <p:spPr bwMode="auto">
          <a:xfrm flipH="1">
            <a:off x="7412658" y="4735126"/>
            <a:ext cx="4763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57" name="Line 1851"/>
          <p:cNvSpPr>
            <a:spLocks noChangeShapeType="1"/>
          </p:cNvSpPr>
          <p:nvPr/>
        </p:nvSpPr>
        <p:spPr bwMode="auto">
          <a:xfrm flipH="1">
            <a:off x="7404721" y="4646510"/>
            <a:ext cx="4763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58" name="Line 1852"/>
          <p:cNvSpPr>
            <a:spLocks noChangeShapeType="1"/>
          </p:cNvSpPr>
          <p:nvPr/>
        </p:nvSpPr>
        <p:spPr bwMode="auto">
          <a:xfrm flipH="1">
            <a:off x="7406308" y="4662756"/>
            <a:ext cx="4763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59" name="Line 1853"/>
          <p:cNvSpPr>
            <a:spLocks noChangeShapeType="1"/>
          </p:cNvSpPr>
          <p:nvPr/>
        </p:nvSpPr>
        <p:spPr bwMode="auto">
          <a:xfrm flipH="1">
            <a:off x="7406308" y="4670141"/>
            <a:ext cx="635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60" name="Freeform 1854"/>
          <p:cNvSpPr>
            <a:spLocks/>
          </p:cNvSpPr>
          <p:nvPr/>
        </p:nvSpPr>
        <p:spPr bwMode="auto">
          <a:xfrm>
            <a:off x="7455521" y="4887250"/>
            <a:ext cx="174625" cy="23631"/>
          </a:xfrm>
          <a:custGeom>
            <a:avLst/>
            <a:gdLst>
              <a:gd name="T0" fmla="*/ 0 w 776"/>
              <a:gd name="T1" fmla="*/ 65 h 113"/>
              <a:gd name="T2" fmla="*/ 5 w 776"/>
              <a:gd name="T3" fmla="*/ 113 h 113"/>
              <a:gd name="T4" fmla="*/ 776 w 776"/>
              <a:gd name="T5" fmla="*/ 48 h 113"/>
              <a:gd name="T6" fmla="*/ 772 w 776"/>
              <a:gd name="T7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6" h="113">
                <a:moveTo>
                  <a:pt x="0" y="65"/>
                </a:moveTo>
                <a:lnTo>
                  <a:pt x="5" y="113"/>
                </a:lnTo>
                <a:lnTo>
                  <a:pt x="776" y="48"/>
                </a:lnTo>
                <a:lnTo>
                  <a:pt x="772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61" name="Line 1855"/>
          <p:cNvSpPr>
            <a:spLocks noChangeShapeType="1"/>
          </p:cNvSpPr>
          <p:nvPr/>
        </p:nvSpPr>
        <p:spPr bwMode="auto">
          <a:xfrm flipH="1">
            <a:off x="7455521" y="4887250"/>
            <a:ext cx="174625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62" name="Freeform 1856"/>
          <p:cNvSpPr>
            <a:spLocks/>
          </p:cNvSpPr>
          <p:nvPr/>
        </p:nvSpPr>
        <p:spPr bwMode="auto">
          <a:xfrm>
            <a:off x="7633321" y="5123560"/>
            <a:ext cx="0" cy="4431"/>
          </a:xfrm>
          <a:custGeom>
            <a:avLst/>
            <a:gdLst>
              <a:gd name="T0" fmla="*/ 0 w 5"/>
              <a:gd name="T1" fmla="*/ 17 h 17"/>
              <a:gd name="T2" fmla="*/ 3 w 5"/>
              <a:gd name="T3" fmla="*/ 0 h 17"/>
              <a:gd name="T4" fmla="*/ 5 w 5"/>
              <a:gd name="T5" fmla="*/ 0 h 17"/>
              <a:gd name="T6" fmla="*/ 3 w 5"/>
              <a:gd name="T7" fmla="*/ 17 h 17"/>
              <a:gd name="T8" fmla="*/ 0 w 5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7">
                <a:moveTo>
                  <a:pt x="0" y="17"/>
                </a:moveTo>
                <a:lnTo>
                  <a:pt x="3" y="0"/>
                </a:lnTo>
                <a:lnTo>
                  <a:pt x="5" y="0"/>
                </a:lnTo>
                <a:lnTo>
                  <a:pt x="3" y="17"/>
                </a:lnTo>
                <a:lnTo>
                  <a:pt x="0" y="17"/>
                </a:lnTo>
                <a:close/>
              </a:path>
            </a:pathLst>
          </a:cu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63" name="Freeform 1857"/>
          <p:cNvSpPr>
            <a:spLocks/>
          </p:cNvSpPr>
          <p:nvPr/>
        </p:nvSpPr>
        <p:spPr bwMode="auto">
          <a:xfrm>
            <a:off x="7626971" y="5123560"/>
            <a:ext cx="1588" cy="2954"/>
          </a:xfrm>
          <a:custGeom>
            <a:avLst/>
            <a:gdLst>
              <a:gd name="T0" fmla="*/ 0 w 6"/>
              <a:gd name="T1" fmla="*/ 17 h 18"/>
              <a:gd name="T2" fmla="*/ 2 w 6"/>
              <a:gd name="T3" fmla="*/ 0 h 18"/>
              <a:gd name="T4" fmla="*/ 6 w 6"/>
              <a:gd name="T5" fmla="*/ 1 h 18"/>
              <a:gd name="T6" fmla="*/ 2 w 6"/>
              <a:gd name="T7" fmla="*/ 18 h 18"/>
              <a:gd name="T8" fmla="*/ 0 w 6"/>
              <a:gd name="T9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8">
                <a:moveTo>
                  <a:pt x="0" y="17"/>
                </a:moveTo>
                <a:lnTo>
                  <a:pt x="2" y="0"/>
                </a:lnTo>
                <a:lnTo>
                  <a:pt x="6" y="1"/>
                </a:lnTo>
                <a:lnTo>
                  <a:pt x="2" y="18"/>
                </a:lnTo>
                <a:lnTo>
                  <a:pt x="0" y="17"/>
                </a:lnTo>
                <a:close/>
              </a:path>
            </a:pathLst>
          </a:cu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64" name="Freeform 1858"/>
          <p:cNvSpPr>
            <a:spLocks/>
          </p:cNvSpPr>
          <p:nvPr/>
        </p:nvSpPr>
        <p:spPr bwMode="auto">
          <a:xfrm>
            <a:off x="7622208" y="5122083"/>
            <a:ext cx="1588" cy="4431"/>
          </a:xfrm>
          <a:custGeom>
            <a:avLst/>
            <a:gdLst>
              <a:gd name="T0" fmla="*/ 0 w 6"/>
              <a:gd name="T1" fmla="*/ 18 h 18"/>
              <a:gd name="T2" fmla="*/ 4 w 6"/>
              <a:gd name="T3" fmla="*/ 0 h 18"/>
              <a:gd name="T4" fmla="*/ 6 w 6"/>
              <a:gd name="T5" fmla="*/ 0 h 18"/>
              <a:gd name="T6" fmla="*/ 4 w 6"/>
              <a:gd name="T7" fmla="*/ 18 h 18"/>
              <a:gd name="T8" fmla="*/ 0 w 6"/>
              <a:gd name="T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8">
                <a:moveTo>
                  <a:pt x="0" y="18"/>
                </a:moveTo>
                <a:lnTo>
                  <a:pt x="4" y="0"/>
                </a:lnTo>
                <a:lnTo>
                  <a:pt x="6" y="0"/>
                </a:lnTo>
                <a:lnTo>
                  <a:pt x="4" y="18"/>
                </a:lnTo>
                <a:lnTo>
                  <a:pt x="0" y="18"/>
                </a:lnTo>
                <a:close/>
              </a:path>
            </a:pathLst>
          </a:cu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65" name="Freeform 1859"/>
          <p:cNvSpPr>
            <a:spLocks/>
          </p:cNvSpPr>
          <p:nvPr/>
        </p:nvSpPr>
        <p:spPr bwMode="auto">
          <a:xfrm>
            <a:off x="7617446" y="5122083"/>
            <a:ext cx="1588" cy="2954"/>
          </a:xfrm>
          <a:custGeom>
            <a:avLst/>
            <a:gdLst>
              <a:gd name="T0" fmla="*/ 0 w 5"/>
              <a:gd name="T1" fmla="*/ 18 h 18"/>
              <a:gd name="T2" fmla="*/ 2 w 5"/>
              <a:gd name="T3" fmla="*/ 0 h 18"/>
              <a:gd name="T4" fmla="*/ 5 w 5"/>
              <a:gd name="T5" fmla="*/ 1 h 18"/>
              <a:gd name="T6" fmla="*/ 2 w 5"/>
              <a:gd name="T7" fmla="*/ 18 h 18"/>
              <a:gd name="T8" fmla="*/ 0 w 5"/>
              <a:gd name="T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8">
                <a:moveTo>
                  <a:pt x="0" y="18"/>
                </a:moveTo>
                <a:lnTo>
                  <a:pt x="2" y="0"/>
                </a:lnTo>
                <a:lnTo>
                  <a:pt x="5" y="1"/>
                </a:lnTo>
                <a:lnTo>
                  <a:pt x="2" y="18"/>
                </a:lnTo>
                <a:lnTo>
                  <a:pt x="0" y="18"/>
                </a:lnTo>
                <a:close/>
              </a:path>
            </a:pathLst>
          </a:cu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66" name="Freeform 1860"/>
          <p:cNvSpPr>
            <a:spLocks/>
          </p:cNvSpPr>
          <p:nvPr/>
        </p:nvSpPr>
        <p:spPr bwMode="auto">
          <a:xfrm>
            <a:off x="7611096" y="5120606"/>
            <a:ext cx="1588" cy="4431"/>
          </a:xfrm>
          <a:custGeom>
            <a:avLst/>
            <a:gdLst>
              <a:gd name="T0" fmla="*/ 0 w 5"/>
              <a:gd name="T1" fmla="*/ 17 h 18"/>
              <a:gd name="T2" fmla="*/ 3 w 5"/>
              <a:gd name="T3" fmla="*/ 0 h 18"/>
              <a:gd name="T4" fmla="*/ 5 w 5"/>
              <a:gd name="T5" fmla="*/ 0 h 18"/>
              <a:gd name="T6" fmla="*/ 3 w 5"/>
              <a:gd name="T7" fmla="*/ 18 h 18"/>
              <a:gd name="T8" fmla="*/ 0 w 5"/>
              <a:gd name="T9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8">
                <a:moveTo>
                  <a:pt x="0" y="17"/>
                </a:moveTo>
                <a:lnTo>
                  <a:pt x="3" y="0"/>
                </a:lnTo>
                <a:lnTo>
                  <a:pt x="5" y="0"/>
                </a:lnTo>
                <a:lnTo>
                  <a:pt x="3" y="18"/>
                </a:lnTo>
                <a:lnTo>
                  <a:pt x="0" y="17"/>
                </a:lnTo>
                <a:close/>
              </a:path>
            </a:pathLst>
          </a:cu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67" name="Freeform 1861"/>
          <p:cNvSpPr>
            <a:spLocks/>
          </p:cNvSpPr>
          <p:nvPr/>
        </p:nvSpPr>
        <p:spPr bwMode="auto">
          <a:xfrm>
            <a:off x="7606333" y="5120606"/>
            <a:ext cx="1588" cy="2954"/>
          </a:xfrm>
          <a:custGeom>
            <a:avLst/>
            <a:gdLst>
              <a:gd name="T0" fmla="*/ 0 w 6"/>
              <a:gd name="T1" fmla="*/ 18 h 18"/>
              <a:gd name="T2" fmla="*/ 3 w 6"/>
              <a:gd name="T3" fmla="*/ 0 h 18"/>
              <a:gd name="T4" fmla="*/ 6 w 6"/>
              <a:gd name="T5" fmla="*/ 0 h 18"/>
              <a:gd name="T6" fmla="*/ 2 w 6"/>
              <a:gd name="T7" fmla="*/ 18 h 18"/>
              <a:gd name="T8" fmla="*/ 0 w 6"/>
              <a:gd name="T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8">
                <a:moveTo>
                  <a:pt x="0" y="18"/>
                </a:moveTo>
                <a:lnTo>
                  <a:pt x="3" y="0"/>
                </a:lnTo>
                <a:lnTo>
                  <a:pt x="6" y="0"/>
                </a:lnTo>
                <a:lnTo>
                  <a:pt x="2" y="18"/>
                </a:lnTo>
                <a:lnTo>
                  <a:pt x="0" y="18"/>
                </a:lnTo>
                <a:close/>
              </a:path>
            </a:pathLst>
          </a:cu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68" name="Freeform 1862"/>
          <p:cNvSpPr>
            <a:spLocks/>
          </p:cNvSpPr>
          <p:nvPr/>
        </p:nvSpPr>
        <p:spPr bwMode="auto">
          <a:xfrm>
            <a:off x="7601571" y="5119129"/>
            <a:ext cx="1588" cy="4431"/>
          </a:xfrm>
          <a:custGeom>
            <a:avLst/>
            <a:gdLst>
              <a:gd name="T0" fmla="*/ 0 w 6"/>
              <a:gd name="T1" fmla="*/ 17 h 19"/>
              <a:gd name="T2" fmla="*/ 3 w 6"/>
              <a:gd name="T3" fmla="*/ 0 h 19"/>
              <a:gd name="T4" fmla="*/ 6 w 6"/>
              <a:gd name="T5" fmla="*/ 1 h 19"/>
              <a:gd name="T6" fmla="*/ 3 w 6"/>
              <a:gd name="T7" fmla="*/ 19 h 19"/>
              <a:gd name="T8" fmla="*/ 0 w 6"/>
              <a:gd name="T9" fmla="*/ 1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9">
                <a:moveTo>
                  <a:pt x="0" y="17"/>
                </a:moveTo>
                <a:lnTo>
                  <a:pt x="3" y="0"/>
                </a:lnTo>
                <a:lnTo>
                  <a:pt x="6" y="1"/>
                </a:lnTo>
                <a:lnTo>
                  <a:pt x="3" y="19"/>
                </a:lnTo>
                <a:lnTo>
                  <a:pt x="0" y="17"/>
                </a:lnTo>
                <a:close/>
              </a:path>
            </a:pathLst>
          </a:cu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69" name="Freeform 1863"/>
          <p:cNvSpPr>
            <a:spLocks/>
          </p:cNvSpPr>
          <p:nvPr/>
        </p:nvSpPr>
        <p:spPr bwMode="auto">
          <a:xfrm>
            <a:off x="7595221" y="5119129"/>
            <a:ext cx="1588" cy="2954"/>
          </a:xfrm>
          <a:custGeom>
            <a:avLst/>
            <a:gdLst>
              <a:gd name="T0" fmla="*/ 0 w 6"/>
              <a:gd name="T1" fmla="*/ 17 h 17"/>
              <a:gd name="T2" fmla="*/ 4 w 6"/>
              <a:gd name="T3" fmla="*/ 0 h 17"/>
              <a:gd name="T4" fmla="*/ 6 w 6"/>
              <a:gd name="T5" fmla="*/ 0 h 17"/>
              <a:gd name="T6" fmla="*/ 3 w 6"/>
              <a:gd name="T7" fmla="*/ 17 h 17"/>
              <a:gd name="T8" fmla="*/ 0 w 6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7">
                <a:moveTo>
                  <a:pt x="0" y="17"/>
                </a:moveTo>
                <a:lnTo>
                  <a:pt x="4" y="0"/>
                </a:lnTo>
                <a:lnTo>
                  <a:pt x="6" y="0"/>
                </a:lnTo>
                <a:lnTo>
                  <a:pt x="3" y="17"/>
                </a:lnTo>
                <a:lnTo>
                  <a:pt x="0" y="17"/>
                </a:lnTo>
                <a:close/>
              </a:path>
            </a:pathLst>
          </a:cu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70" name="Freeform 1864"/>
          <p:cNvSpPr>
            <a:spLocks/>
          </p:cNvSpPr>
          <p:nvPr/>
        </p:nvSpPr>
        <p:spPr bwMode="auto">
          <a:xfrm>
            <a:off x="7590458" y="5117652"/>
            <a:ext cx="1588" cy="4431"/>
          </a:xfrm>
          <a:custGeom>
            <a:avLst/>
            <a:gdLst>
              <a:gd name="T0" fmla="*/ 0 w 5"/>
              <a:gd name="T1" fmla="*/ 17 h 17"/>
              <a:gd name="T2" fmla="*/ 3 w 5"/>
              <a:gd name="T3" fmla="*/ 0 h 17"/>
              <a:gd name="T4" fmla="*/ 5 w 5"/>
              <a:gd name="T5" fmla="*/ 0 h 17"/>
              <a:gd name="T6" fmla="*/ 3 w 5"/>
              <a:gd name="T7" fmla="*/ 17 h 17"/>
              <a:gd name="T8" fmla="*/ 0 w 5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7">
                <a:moveTo>
                  <a:pt x="0" y="17"/>
                </a:moveTo>
                <a:lnTo>
                  <a:pt x="3" y="0"/>
                </a:lnTo>
                <a:lnTo>
                  <a:pt x="5" y="0"/>
                </a:lnTo>
                <a:lnTo>
                  <a:pt x="3" y="17"/>
                </a:lnTo>
                <a:lnTo>
                  <a:pt x="0" y="17"/>
                </a:lnTo>
                <a:close/>
              </a:path>
            </a:pathLst>
          </a:cu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71" name="Freeform 1865"/>
          <p:cNvSpPr>
            <a:spLocks/>
          </p:cNvSpPr>
          <p:nvPr/>
        </p:nvSpPr>
        <p:spPr bwMode="auto">
          <a:xfrm>
            <a:off x="7638083" y="5125036"/>
            <a:ext cx="1588" cy="2954"/>
          </a:xfrm>
          <a:custGeom>
            <a:avLst/>
            <a:gdLst>
              <a:gd name="T0" fmla="*/ 2 w 5"/>
              <a:gd name="T1" fmla="*/ 19 h 19"/>
              <a:gd name="T2" fmla="*/ 5 w 5"/>
              <a:gd name="T3" fmla="*/ 0 h 19"/>
              <a:gd name="T4" fmla="*/ 2 w 5"/>
              <a:gd name="T5" fmla="*/ 0 h 19"/>
              <a:gd name="T6" fmla="*/ 0 w 5"/>
              <a:gd name="T7" fmla="*/ 17 h 19"/>
              <a:gd name="T8" fmla="*/ 2 w 5"/>
              <a:gd name="T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9">
                <a:moveTo>
                  <a:pt x="2" y="19"/>
                </a:moveTo>
                <a:lnTo>
                  <a:pt x="5" y="0"/>
                </a:lnTo>
                <a:lnTo>
                  <a:pt x="2" y="0"/>
                </a:lnTo>
                <a:lnTo>
                  <a:pt x="0" y="17"/>
                </a:lnTo>
                <a:lnTo>
                  <a:pt x="2" y="19"/>
                </a:lnTo>
                <a:close/>
              </a:path>
            </a:pathLst>
          </a:cu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72" name="Freeform 1866"/>
          <p:cNvSpPr>
            <a:spLocks/>
          </p:cNvSpPr>
          <p:nvPr/>
        </p:nvSpPr>
        <p:spPr bwMode="auto">
          <a:xfrm>
            <a:off x="7642846" y="5125036"/>
            <a:ext cx="1588" cy="4431"/>
          </a:xfrm>
          <a:custGeom>
            <a:avLst/>
            <a:gdLst>
              <a:gd name="T0" fmla="*/ 3 w 5"/>
              <a:gd name="T1" fmla="*/ 19 h 19"/>
              <a:gd name="T2" fmla="*/ 5 w 5"/>
              <a:gd name="T3" fmla="*/ 1 h 19"/>
              <a:gd name="T4" fmla="*/ 3 w 5"/>
              <a:gd name="T5" fmla="*/ 0 h 19"/>
              <a:gd name="T6" fmla="*/ 0 w 5"/>
              <a:gd name="T7" fmla="*/ 19 h 19"/>
              <a:gd name="T8" fmla="*/ 3 w 5"/>
              <a:gd name="T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9">
                <a:moveTo>
                  <a:pt x="3" y="19"/>
                </a:moveTo>
                <a:lnTo>
                  <a:pt x="5" y="1"/>
                </a:lnTo>
                <a:lnTo>
                  <a:pt x="3" y="0"/>
                </a:lnTo>
                <a:lnTo>
                  <a:pt x="0" y="19"/>
                </a:lnTo>
                <a:lnTo>
                  <a:pt x="3" y="19"/>
                </a:lnTo>
                <a:close/>
              </a:path>
            </a:pathLst>
          </a:cu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73" name="Freeform 1867"/>
          <p:cNvSpPr>
            <a:spLocks/>
          </p:cNvSpPr>
          <p:nvPr/>
        </p:nvSpPr>
        <p:spPr bwMode="auto">
          <a:xfrm>
            <a:off x="7649196" y="5126514"/>
            <a:ext cx="1588" cy="2954"/>
          </a:xfrm>
          <a:custGeom>
            <a:avLst/>
            <a:gdLst>
              <a:gd name="T0" fmla="*/ 2 w 5"/>
              <a:gd name="T1" fmla="*/ 17 h 17"/>
              <a:gd name="T2" fmla="*/ 5 w 5"/>
              <a:gd name="T3" fmla="*/ 0 h 17"/>
              <a:gd name="T4" fmla="*/ 2 w 5"/>
              <a:gd name="T5" fmla="*/ 0 h 17"/>
              <a:gd name="T6" fmla="*/ 0 w 5"/>
              <a:gd name="T7" fmla="*/ 17 h 17"/>
              <a:gd name="T8" fmla="*/ 2 w 5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7">
                <a:moveTo>
                  <a:pt x="2" y="17"/>
                </a:moveTo>
                <a:lnTo>
                  <a:pt x="5" y="0"/>
                </a:lnTo>
                <a:lnTo>
                  <a:pt x="2" y="0"/>
                </a:lnTo>
                <a:lnTo>
                  <a:pt x="0" y="17"/>
                </a:lnTo>
                <a:lnTo>
                  <a:pt x="2" y="17"/>
                </a:lnTo>
                <a:close/>
              </a:path>
            </a:pathLst>
          </a:cu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74" name="Freeform 1868"/>
          <p:cNvSpPr>
            <a:spLocks/>
          </p:cNvSpPr>
          <p:nvPr/>
        </p:nvSpPr>
        <p:spPr bwMode="auto">
          <a:xfrm>
            <a:off x="7653958" y="5126514"/>
            <a:ext cx="1588" cy="4431"/>
          </a:xfrm>
          <a:custGeom>
            <a:avLst/>
            <a:gdLst>
              <a:gd name="T0" fmla="*/ 4 w 6"/>
              <a:gd name="T1" fmla="*/ 18 h 18"/>
              <a:gd name="T2" fmla="*/ 6 w 6"/>
              <a:gd name="T3" fmla="*/ 1 h 18"/>
              <a:gd name="T4" fmla="*/ 4 w 6"/>
              <a:gd name="T5" fmla="*/ 0 h 18"/>
              <a:gd name="T6" fmla="*/ 0 w 6"/>
              <a:gd name="T7" fmla="*/ 17 h 18"/>
              <a:gd name="T8" fmla="*/ 4 w 6"/>
              <a:gd name="T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8">
                <a:moveTo>
                  <a:pt x="4" y="18"/>
                </a:moveTo>
                <a:lnTo>
                  <a:pt x="6" y="1"/>
                </a:lnTo>
                <a:lnTo>
                  <a:pt x="4" y="0"/>
                </a:lnTo>
                <a:lnTo>
                  <a:pt x="0" y="17"/>
                </a:lnTo>
                <a:lnTo>
                  <a:pt x="4" y="18"/>
                </a:lnTo>
                <a:close/>
              </a:path>
            </a:pathLst>
          </a:cu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75" name="Freeform 1869"/>
          <p:cNvSpPr>
            <a:spLocks/>
          </p:cNvSpPr>
          <p:nvPr/>
        </p:nvSpPr>
        <p:spPr bwMode="auto">
          <a:xfrm>
            <a:off x="7658721" y="5127990"/>
            <a:ext cx="1588" cy="2954"/>
          </a:xfrm>
          <a:custGeom>
            <a:avLst/>
            <a:gdLst>
              <a:gd name="T0" fmla="*/ 2 w 6"/>
              <a:gd name="T1" fmla="*/ 18 h 18"/>
              <a:gd name="T2" fmla="*/ 6 w 6"/>
              <a:gd name="T3" fmla="*/ 0 h 18"/>
              <a:gd name="T4" fmla="*/ 2 w 6"/>
              <a:gd name="T5" fmla="*/ 0 h 18"/>
              <a:gd name="T6" fmla="*/ 0 w 6"/>
              <a:gd name="T7" fmla="*/ 18 h 18"/>
              <a:gd name="T8" fmla="*/ 2 w 6"/>
              <a:gd name="T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8">
                <a:moveTo>
                  <a:pt x="2" y="18"/>
                </a:moveTo>
                <a:lnTo>
                  <a:pt x="6" y="0"/>
                </a:lnTo>
                <a:lnTo>
                  <a:pt x="2" y="0"/>
                </a:lnTo>
                <a:lnTo>
                  <a:pt x="0" y="18"/>
                </a:lnTo>
                <a:lnTo>
                  <a:pt x="2" y="18"/>
                </a:lnTo>
                <a:close/>
              </a:path>
            </a:pathLst>
          </a:cu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76" name="Freeform 1870"/>
          <p:cNvSpPr>
            <a:spLocks/>
          </p:cNvSpPr>
          <p:nvPr/>
        </p:nvSpPr>
        <p:spPr bwMode="auto">
          <a:xfrm>
            <a:off x="7665071" y="5127990"/>
            <a:ext cx="0" cy="4431"/>
          </a:xfrm>
          <a:custGeom>
            <a:avLst/>
            <a:gdLst>
              <a:gd name="T0" fmla="*/ 3 w 5"/>
              <a:gd name="T1" fmla="*/ 17 h 17"/>
              <a:gd name="T2" fmla="*/ 5 w 5"/>
              <a:gd name="T3" fmla="*/ 0 h 17"/>
              <a:gd name="T4" fmla="*/ 3 w 5"/>
              <a:gd name="T5" fmla="*/ 0 h 17"/>
              <a:gd name="T6" fmla="*/ 0 w 5"/>
              <a:gd name="T7" fmla="*/ 17 h 17"/>
              <a:gd name="T8" fmla="*/ 3 w 5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7">
                <a:moveTo>
                  <a:pt x="3" y="17"/>
                </a:moveTo>
                <a:lnTo>
                  <a:pt x="5" y="0"/>
                </a:lnTo>
                <a:lnTo>
                  <a:pt x="3" y="0"/>
                </a:lnTo>
                <a:lnTo>
                  <a:pt x="0" y="17"/>
                </a:lnTo>
                <a:lnTo>
                  <a:pt x="3" y="17"/>
                </a:lnTo>
                <a:close/>
              </a:path>
            </a:pathLst>
          </a:cu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77" name="Freeform 1871"/>
          <p:cNvSpPr>
            <a:spLocks/>
          </p:cNvSpPr>
          <p:nvPr/>
        </p:nvSpPr>
        <p:spPr bwMode="auto">
          <a:xfrm>
            <a:off x="7669833" y="5129468"/>
            <a:ext cx="1588" cy="2954"/>
          </a:xfrm>
          <a:custGeom>
            <a:avLst/>
            <a:gdLst>
              <a:gd name="T0" fmla="*/ 2 w 5"/>
              <a:gd name="T1" fmla="*/ 18 h 18"/>
              <a:gd name="T2" fmla="*/ 5 w 5"/>
              <a:gd name="T3" fmla="*/ 1 h 18"/>
              <a:gd name="T4" fmla="*/ 2 w 5"/>
              <a:gd name="T5" fmla="*/ 0 h 18"/>
              <a:gd name="T6" fmla="*/ 0 w 5"/>
              <a:gd name="T7" fmla="*/ 18 h 18"/>
              <a:gd name="T8" fmla="*/ 2 w 5"/>
              <a:gd name="T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8">
                <a:moveTo>
                  <a:pt x="2" y="18"/>
                </a:moveTo>
                <a:lnTo>
                  <a:pt x="5" y="1"/>
                </a:lnTo>
                <a:lnTo>
                  <a:pt x="2" y="0"/>
                </a:lnTo>
                <a:lnTo>
                  <a:pt x="0" y="18"/>
                </a:lnTo>
                <a:lnTo>
                  <a:pt x="2" y="18"/>
                </a:lnTo>
                <a:close/>
              </a:path>
            </a:pathLst>
          </a:cu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578" name="그룹 1577"/>
          <p:cNvGrpSpPr/>
          <p:nvPr/>
        </p:nvGrpSpPr>
        <p:grpSpPr>
          <a:xfrm>
            <a:off x="7395196" y="4621402"/>
            <a:ext cx="279400" cy="426835"/>
            <a:chOff x="7369176" y="4264026"/>
            <a:chExt cx="279400" cy="458788"/>
          </a:xfrm>
        </p:grpSpPr>
        <p:sp>
          <p:nvSpPr>
            <p:cNvPr id="1579" name="Freeform 1630"/>
            <p:cNvSpPr>
              <a:spLocks/>
            </p:cNvSpPr>
            <p:nvPr/>
          </p:nvSpPr>
          <p:spPr bwMode="auto">
            <a:xfrm>
              <a:off x="7369176" y="4264026"/>
              <a:ext cx="279400" cy="400050"/>
            </a:xfrm>
            <a:custGeom>
              <a:avLst/>
              <a:gdLst>
                <a:gd name="T0" fmla="*/ 142 w 1231"/>
                <a:gd name="T1" fmla="*/ 1768 h 1768"/>
                <a:gd name="T2" fmla="*/ 0 w 1231"/>
                <a:gd name="T3" fmla="*/ 92 h 1768"/>
                <a:gd name="T4" fmla="*/ 1089 w 1231"/>
                <a:gd name="T5" fmla="*/ 0 h 1768"/>
                <a:gd name="T6" fmla="*/ 1231 w 1231"/>
                <a:gd name="T7" fmla="*/ 1676 h 1768"/>
                <a:gd name="T8" fmla="*/ 142 w 1231"/>
                <a:gd name="T9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1" h="1768">
                  <a:moveTo>
                    <a:pt x="142" y="1768"/>
                  </a:moveTo>
                  <a:lnTo>
                    <a:pt x="0" y="92"/>
                  </a:lnTo>
                  <a:lnTo>
                    <a:pt x="1089" y="0"/>
                  </a:lnTo>
                  <a:lnTo>
                    <a:pt x="1231" y="1676"/>
                  </a:lnTo>
                  <a:lnTo>
                    <a:pt x="142" y="1768"/>
                  </a:lnTo>
                  <a:close/>
                </a:path>
              </a:pathLst>
            </a:custGeom>
            <a:noFill/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0" name="Line 1741"/>
            <p:cNvSpPr>
              <a:spLocks noChangeShapeType="1"/>
            </p:cNvSpPr>
            <p:nvPr/>
          </p:nvSpPr>
          <p:spPr bwMode="auto">
            <a:xfrm flipH="1" flipV="1">
              <a:off x="7437439" y="4660901"/>
              <a:ext cx="4763" cy="61913"/>
            </a:xfrm>
            <a:prstGeom prst="line">
              <a:avLst/>
            </a:prstGeom>
            <a:noFill/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1" name="Line 1742"/>
            <p:cNvSpPr>
              <a:spLocks noChangeShapeType="1"/>
            </p:cNvSpPr>
            <p:nvPr/>
          </p:nvSpPr>
          <p:spPr bwMode="auto">
            <a:xfrm flipV="1">
              <a:off x="7402514" y="4643438"/>
              <a:ext cx="244475" cy="20638"/>
            </a:xfrm>
            <a:prstGeom prst="line">
              <a:avLst/>
            </a:prstGeom>
            <a:noFill/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2" name="Line 1820"/>
            <p:cNvSpPr>
              <a:spLocks noChangeShapeType="1"/>
            </p:cNvSpPr>
            <p:nvPr/>
          </p:nvSpPr>
          <p:spPr bwMode="auto">
            <a:xfrm flipH="1">
              <a:off x="7442201" y="4716463"/>
              <a:ext cx="85725" cy="6350"/>
            </a:xfrm>
            <a:prstGeom prst="line">
              <a:avLst/>
            </a:prstGeom>
            <a:noFill/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3" name="Line 1873"/>
            <p:cNvSpPr>
              <a:spLocks noChangeShapeType="1"/>
            </p:cNvSpPr>
            <p:nvPr/>
          </p:nvSpPr>
          <p:spPr bwMode="auto">
            <a:xfrm>
              <a:off x="7523163" y="4654551"/>
              <a:ext cx="4763" cy="61913"/>
            </a:xfrm>
            <a:prstGeom prst="line">
              <a:avLst/>
            </a:prstGeom>
            <a:noFill/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584" name="Line 1874"/>
          <p:cNvSpPr>
            <a:spLocks noChangeShapeType="1"/>
          </p:cNvSpPr>
          <p:nvPr/>
        </p:nvSpPr>
        <p:spPr bwMode="auto">
          <a:xfrm flipH="1">
            <a:off x="7703171" y="5362823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85" name="Freeform 1875"/>
          <p:cNvSpPr>
            <a:spLocks/>
          </p:cNvSpPr>
          <p:nvPr/>
        </p:nvSpPr>
        <p:spPr bwMode="auto">
          <a:xfrm>
            <a:off x="7511083" y="5018697"/>
            <a:ext cx="1588" cy="1477"/>
          </a:xfrm>
          <a:custGeom>
            <a:avLst/>
            <a:gdLst>
              <a:gd name="T0" fmla="*/ 6 w 8"/>
              <a:gd name="T1" fmla="*/ 8 h 9"/>
              <a:gd name="T2" fmla="*/ 7 w 8"/>
              <a:gd name="T3" fmla="*/ 9 h 9"/>
              <a:gd name="T4" fmla="*/ 8 w 8"/>
              <a:gd name="T5" fmla="*/ 6 h 9"/>
              <a:gd name="T6" fmla="*/ 8 w 8"/>
              <a:gd name="T7" fmla="*/ 5 h 9"/>
              <a:gd name="T8" fmla="*/ 7 w 8"/>
              <a:gd name="T9" fmla="*/ 3 h 9"/>
              <a:gd name="T10" fmla="*/ 5 w 8"/>
              <a:gd name="T11" fmla="*/ 1 h 9"/>
              <a:gd name="T12" fmla="*/ 3 w 8"/>
              <a:gd name="T13" fmla="*/ 0 h 9"/>
              <a:gd name="T14" fmla="*/ 0 w 8"/>
              <a:gd name="T15" fmla="*/ 0 h 9"/>
              <a:gd name="T16" fmla="*/ 4 w 8"/>
              <a:gd name="T17" fmla="*/ 3 h 9"/>
              <a:gd name="T18" fmla="*/ 6 w 8"/>
              <a:gd name="T19" fmla="*/ 5 h 9"/>
              <a:gd name="T20" fmla="*/ 6 w 8"/>
              <a:gd name="T21" fmla="*/ 5 h 9"/>
              <a:gd name="T22" fmla="*/ 6 w 8"/>
              <a:gd name="T23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9">
                <a:moveTo>
                  <a:pt x="6" y="8"/>
                </a:moveTo>
                <a:lnTo>
                  <a:pt x="7" y="9"/>
                </a:lnTo>
                <a:lnTo>
                  <a:pt x="8" y="6"/>
                </a:lnTo>
                <a:lnTo>
                  <a:pt x="8" y="5"/>
                </a:lnTo>
                <a:lnTo>
                  <a:pt x="7" y="3"/>
                </a:lnTo>
                <a:lnTo>
                  <a:pt x="5" y="1"/>
                </a:lnTo>
                <a:lnTo>
                  <a:pt x="3" y="0"/>
                </a:lnTo>
                <a:lnTo>
                  <a:pt x="0" y="0"/>
                </a:lnTo>
                <a:lnTo>
                  <a:pt x="4" y="3"/>
                </a:lnTo>
                <a:lnTo>
                  <a:pt x="6" y="5"/>
                </a:lnTo>
                <a:lnTo>
                  <a:pt x="6" y="5"/>
                </a:lnTo>
                <a:lnTo>
                  <a:pt x="6" y="8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86" name="Freeform 1876"/>
          <p:cNvSpPr>
            <a:spLocks/>
          </p:cNvSpPr>
          <p:nvPr/>
        </p:nvSpPr>
        <p:spPr bwMode="auto">
          <a:xfrm>
            <a:off x="7509496" y="5018697"/>
            <a:ext cx="1588" cy="4431"/>
          </a:xfrm>
          <a:custGeom>
            <a:avLst/>
            <a:gdLst>
              <a:gd name="T0" fmla="*/ 2 w 8"/>
              <a:gd name="T1" fmla="*/ 19 h 19"/>
              <a:gd name="T2" fmla="*/ 4 w 8"/>
              <a:gd name="T3" fmla="*/ 18 h 19"/>
              <a:gd name="T4" fmla="*/ 7 w 8"/>
              <a:gd name="T5" fmla="*/ 17 h 19"/>
              <a:gd name="T6" fmla="*/ 7 w 8"/>
              <a:gd name="T7" fmla="*/ 14 h 19"/>
              <a:gd name="T8" fmla="*/ 7 w 8"/>
              <a:gd name="T9" fmla="*/ 13 h 19"/>
              <a:gd name="T10" fmla="*/ 5 w 8"/>
              <a:gd name="T11" fmla="*/ 11 h 19"/>
              <a:gd name="T12" fmla="*/ 4 w 8"/>
              <a:gd name="T13" fmla="*/ 9 h 19"/>
              <a:gd name="T14" fmla="*/ 2 w 8"/>
              <a:gd name="T15" fmla="*/ 7 h 19"/>
              <a:gd name="T16" fmla="*/ 2 w 8"/>
              <a:gd name="T17" fmla="*/ 7 h 19"/>
              <a:gd name="T18" fmla="*/ 3 w 8"/>
              <a:gd name="T19" fmla="*/ 5 h 19"/>
              <a:gd name="T20" fmla="*/ 3 w 8"/>
              <a:gd name="T21" fmla="*/ 5 h 19"/>
              <a:gd name="T22" fmla="*/ 5 w 8"/>
              <a:gd name="T23" fmla="*/ 3 h 19"/>
              <a:gd name="T24" fmla="*/ 5 w 8"/>
              <a:gd name="T25" fmla="*/ 3 h 19"/>
              <a:gd name="T26" fmla="*/ 8 w 8"/>
              <a:gd name="T27" fmla="*/ 3 h 19"/>
              <a:gd name="T28" fmla="*/ 8 w 8"/>
              <a:gd name="T29" fmla="*/ 3 h 19"/>
              <a:gd name="T30" fmla="*/ 4 w 8"/>
              <a:gd name="T31" fmla="*/ 0 h 19"/>
              <a:gd name="T32" fmla="*/ 2 w 8"/>
              <a:gd name="T33" fmla="*/ 1 h 19"/>
              <a:gd name="T34" fmla="*/ 1 w 8"/>
              <a:gd name="T35" fmla="*/ 4 h 19"/>
              <a:gd name="T36" fmla="*/ 0 w 8"/>
              <a:gd name="T37" fmla="*/ 6 h 19"/>
              <a:gd name="T38" fmla="*/ 0 w 8"/>
              <a:gd name="T39" fmla="*/ 7 h 19"/>
              <a:gd name="T40" fmla="*/ 1 w 8"/>
              <a:gd name="T41" fmla="*/ 9 h 19"/>
              <a:gd name="T42" fmla="*/ 1 w 8"/>
              <a:gd name="T43" fmla="*/ 10 h 19"/>
              <a:gd name="T44" fmla="*/ 2 w 8"/>
              <a:gd name="T45" fmla="*/ 11 h 19"/>
              <a:gd name="T46" fmla="*/ 3 w 8"/>
              <a:gd name="T47" fmla="*/ 12 h 19"/>
              <a:gd name="T48" fmla="*/ 4 w 8"/>
              <a:gd name="T49" fmla="*/ 13 h 19"/>
              <a:gd name="T50" fmla="*/ 4 w 8"/>
              <a:gd name="T51" fmla="*/ 14 h 19"/>
              <a:gd name="T52" fmla="*/ 4 w 8"/>
              <a:gd name="T53" fmla="*/ 16 h 19"/>
              <a:gd name="T54" fmla="*/ 2 w 8"/>
              <a:gd name="T55" fmla="*/ 17 h 19"/>
              <a:gd name="T56" fmla="*/ 0 w 8"/>
              <a:gd name="T57" fmla="*/ 17 h 19"/>
              <a:gd name="T58" fmla="*/ 2 w 8"/>
              <a:gd name="T5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" h="19">
                <a:moveTo>
                  <a:pt x="2" y="19"/>
                </a:moveTo>
                <a:lnTo>
                  <a:pt x="4" y="18"/>
                </a:lnTo>
                <a:lnTo>
                  <a:pt x="7" y="17"/>
                </a:lnTo>
                <a:lnTo>
                  <a:pt x="7" y="14"/>
                </a:lnTo>
                <a:lnTo>
                  <a:pt x="7" y="13"/>
                </a:lnTo>
                <a:lnTo>
                  <a:pt x="5" y="11"/>
                </a:lnTo>
                <a:lnTo>
                  <a:pt x="4" y="9"/>
                </a:lnTo>
                <a:lnTo>
                  <a:pt x="2" y="7"/>
                </a:lnTo>
                <a:lnTo>
                  <a:pt x="2" y="7"/>
                </a:lnTo>
                <a:lnTo>
                  <a:pt x="3" y="5"/>
                </a:lnTo>
                <a:lnTo>
                  <a:pt x="3" y="5"/>
                </a:lnTo>
                <a:lnTo>
                  <a:pt x="5" y="3"/>
                </a:lnTo>
                <a:lnTo>
                  <a:pt x="5" y="3"/>
                </a:lnTo>
                <a:lnTo>
                  <a:pt x="8" y="3"/>
                </a:lnTo>
                <a:lnTo>
                  <a:pt x="8" y="3"/>
                </a:lnTo>
                <a:lnTo>
                  <a:pt x="4" y="0"/>
                </a:lnTo>
                <a:lnTo>
                  <a:pt x="2" y="1"/>
                </a:lnTo>
                <a:lnTo>
                  <a:pt x="1" y="4"/>
                </a:lnTo>
                <a:lnTo>
                  <a:pt x="0" y="6"/>
                </a:lnTo>
                <a:lnTo>
                  <a:pt x="0" y="7"/>
                </a:lnTo>
                <a:lnTo>
                  <a:pt x="1" y="9"/>
                </a:lnTo>
                <a:lnTo>
                  <a:pt x="1" y="10"/>
                </a:lnTo>
                <a:lnTo>
                  <a:pt x="2" y="11"/>
                </a:lnTo>
                <a:lnTo>
                  <a:pt x="3" y="12"/>
                </a:lnTo>
                <a:lnTo>
                  <a:pt x="4" y="13"/>
                </a:lnTo>
                <a:lnTo>
                  <a:pt x="4" y="14"/>
                </a:lnTo>
                <a:lnTo>
                  <a:pt x="4" y="16"/>
                </a:lnTo>
                <a:lnTo>
                  <a:pt x="2" y="17"/>
                </a:lnTo>
                <a:lnTo>
                  <a:pt x="0" y="17"/>
                </a:lnTo>
                <a:lnTo>
                  <a:pt x="2" y="19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87" name="Freeform 1877"/>
          <p:cNvSpPr>
            <a:spLocks/>
          </p:cNvSpPr>
          <p:nvPr/>
        </p:nvSpPr>
        <p:spPr bwMode="auto">
          <a:xfrm>
            <a:off x="7509496" y="5021651"/>
            <a:ext cx="0" cy="1477"/>
          </a:xfrm>
          <a:custGeom>
            <a:avLst/>
            <a:gdLst>
              <a:gd name="T0" fmla="*/ 3 w 6"/>
              <a:gd name="T1" fmla="*/ 7 h 8"/>
              <a:gd name="T2" fmla="*/ 5 w 6"/>
              <a:gd name="T3" fmla="*/ 8 h 8"/>
              <a:gd name="T4" fmla="*/ 6 w 6"/>
              <a:gd name="T5" fmla="*/ 7 h 8"/>
              <a:gd name="T6" fmla="*/ 4 w 6"/>
              <a:gd name="T7" fmla="*/ 5 h 8"/>
              <a:gd name="T8" fmla="*/ 2 w 6"/>
              <a:gd name="T9" fmla="*/ 2 h 8"/>
              <a:gd name="T10" fmla="*/ 3 w 6"/>
              <a:gd name="T11" fmla="*/ 1 h 8"/>
              <a:gd name="T12" fmla="*/ 1 w 6"/>
              <a:gd name="T13" fmla="*/ 0 h 8"/>
              <a:gd name="T14" fmla="*/ 0 w 6"/>
              <a:gd name="T15" fmla="*/ 2 h 8"/>
              <a:gd name="T16" fmla="*/ 0 w 6"/>
              <a:gd name="T17" fmla="*/ 4 h 8"/>
              <a:gd name="T18" fmla="*/ 2 w 6"/>
              <a:gd name="T19" fmla="*/ 6 h 8"/>
              <a:gd name="T20" fmla="*/ 3 w 6"/>
              <a:gd name="T21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8">
                <a:moveTo>
                  <a:pt x="3" y="7"/>
                </a:moveTo>
                <a:lnTo>
                  <a:pt x="5" y="8"/>
                </a:lnTo>
                <a:lnTo>
                  <a:pt x="6" y="7"/>
                </a:lnTo>
                <a:lnTo>
                  <a:pt x="4" y="5"/>
                </a:lnTo>
                <a:lnTo>
                  <a:pt x="2" y="2"/>
                </a:lnTo>
                <a:lnTo>
                  <a:pt x="3" y="1"/>
                </a:lnTo>
                <a:lnTo>
                  <a:pt x="1" y="0"/>
                </a:lnTo>
                <a:lnTo>
                  <a:pt x="0" y="2"/>
                </a:lnTo>
                <a:lnTo>
                  <a:pt x="0" y="4"/>
                </a:lnTo>
                <a:lnTo>
                  <a:pt x="2" y="6"/>
                </a:lnTo>
                <a:lnTo>
                  <a:pt x="3" y="7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88" name="Freeform 1878"/>
          <p:cNvSpPr>
            <a:spLocks/>
          </p:cNvSpPr>
          <p:nvPr/>
        </p:nvSpPr>
        <p:spPr bwMode="auto">
          <a:xfrm>
            <a:off x="7507908" y="5017221"/>
            <a:ext cx="1588" cy="4431"/>
          </a:xfrm>
          <a:custGeom>
            <a:avLst/>
            <a:gdLst>
              <a:gd name="T0" fmla="*/ 0 w 12"/>
              <a:gd name="T1" fmla="*/ 19 h 20"/>
              <a:gd name="T2" fmla="*/ 2 w 12"/>
              <a:gd name="T3" fmla="*/ 20 h 20"/>
              <a:gd name="T4" fmla="*/ 12 w 12"/>
              <a:gd name="T5" fmla="*/ 4 h 20"/>
              <a:gd name="T6" fmla="*/ 5 w 12"/>
              <a:gd name="T7" fmla="*/ 0 h 20"/>
              <a:gd name="T8" fmla="*/ 2 w 12"/>
              <a:gd name="T9" fmla="*/ 1 h 20"/>
              <a:gd name="T10" fmla="*/ 9 w 12"/>
              <a:gd name="T11" fmla="*/ 4 h 20"/>
              <a:gd name="T12" fmla="*/ 0 w 12"/>
              <a:gd name="T13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20">
                <a:moveTo>
                  <a:pt x="0" y="19"/>
                </a:moveTo>
                <a:lnTo>
                  <a:pt x="2" y="20"/>
                </a:lnTo>
                <a:lnTo>
                  <a:pt x="12" y="4"/>
                </a:lnTo>
                <a:lnTo>
                  <a:pt x="5" y="0"/>
                </a:lnTo>
                <a:lnTo>
                  <a:pt x="2" y="1"/>
                </a:lnTo>
                <a:lnTo>
                  <a:pt x="9" y="4"/>
                </a:lnTo>
                <a:lnTo>
                  <a:pt x="0" y="19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89" name="Freeform 1879"/>
          <p:cNvSpPr>
            <a:spLocks/>
          </p:cNvSpPr>
          <p:nvPr/>
        </p:nvSpPr>
        <p:spPr bwMode="auto">
          <a:xfrm>
            <a:off x="7503146" y="5015743"/>
            <a:ext cx="3175" cy="4431"/>
          </a:xfrm>
          <a:custGeom>
            <a:avLst/>
            <a:gdLst>
              <a:gd name="T0" fmla="*/ 5 w 14"/>
              <a:gd name="T1" fmla="*/ 21 h 21"/>
              <a:gd name="T2" fmla="*/ 6 w 14"/>
              <a:gd name="T3" fmla="*/ 21 h 21"/>
              <a:gd name="T4" fmla="*/ 9 w 14"/>
              <a:gd name="T5" fmla="*/ 20 h 21"/>
              <a:gd name="T6" fmla="*/ 11 w 14"/>
              <a:gd name="T7" fmla="*/ 19 h 21"/>
              <a:gd name="T8" fmla="*/ 12 w 14"/>
              <a:gd name="T9" fmla="*/ 16 h 21"/>
              <a:gd name="T10" fmla="*/ 13 w 14"/>
              <a:gd name="T11" fmla="*/ 15 h 21"/>
              <a:gd name="T12" fmla="*/ 14 w 14"/>
              <a:gd name="T13" fmla="*/ 13 h 21"/>
              <a:gd name="T14" fmla="*/ 14 w 14"/>
              <a:gd name="T15" fmla="*/ 12 h 21"/>
              <a:gd name="T16" fmla="*/ 14 w 14"/>
              <a:gd name="T17" fmla="*/ 10 h 21"/>
              <a:gd name="T18" fmla="*/ 14 w 14"/>
              <a:gd name="T19" fmla="*/ 9 h 21"/>
              <a:gd name="T20" fmla="*/ 13 w 14"/>
              <a:gd name="T21" fmla="*/ 6 h 21"/>
              <a:gd name="T22" fmla="*/ 13 w 14"/>
              <a:gd name="T23" fmla="*/ 4 h 21"/>
              <a:gd name="T24" fmla="*/ 11 w 14"/>
              <a:gd name="T25" fmla="*/ 2 h 21"/>
              <a:gd name="T26" fmla="*/ 10 w 14"/>
              <a:gd name="T27" fmla="*/ 1 h 21"/>
              <a:gd name="T28" fmla="*/ 6 w 14"/>
              <a:gd name="T29" fmla="*/ 1 h 21"/>
              <a:gd name="T30" fmla="*/ 5 w 14"/>
              <a:gd name="T31" fmla="*/ 0 h 21"/>
              <a:gd name="T32" fmla="*/ 3 w 14"/>
              <a:gd name="T33" fmla="*/ 0 h 21"/>
              <a:gd name="T34" fmla="*/ 9 w 14"/>
              <a:gd name="T35" fmla="*/ 3 h 21"/>
              <a:gd name="T36" fmla="*/ 10 w 14"/>
              <a:gd name="T37" fmla="*/ 6 h 21"/>
              <a:gd name="T38" fmla="*/ 11 w 14"/>
              <a:gd name="T39" fmla="*/ 6 h 21"/>
              <a:gd name="T40" fmla="*/ 12 w 14"/>
              <a:gd name="T41" fmla="*/ 8 h 21"/>
              <a:gd name="T42" fmla="*/ 12 w 14"/>
              <a:gd name="T43" fmla="*/ 9 h 21"/>
              <a:gd name="T44" fmla="*/ 12 w 14"/>
              <a:gd name="T45" fmla="*/ 11 h 21"/>
              <a:gd name="T46" fmla="*/ 12 w 14"/>
              <a:gd name="T47" fmla="*/ 12 h 21"/>
              <a:gd name="T48" fmla="*/ 11 w 14"/>
              <a:gd name="T49" fmla="*/ 14 h 21"/>
              <a:gd name="T50" fmla="*/ 11 w 14"/>
              <a:gd name="T51" fmla="*/ 14 h 21"/>
              <a:gd name="T52" fmla="*/ 9 w 14"/>
              <a:gd name="T53" fmla="*/ 16 h 21"/>
              <a:gd name="T54" fmla="*/ 9 w 14"/>
              <a:gd name="T55" fmla="*/ 16 h 21"/>
              <a:gd name="T56" fmla="*/ 6 w 14"/>
              <a:gd name="T57" fmla="*/ 17 h 21"/>
              <a:gd name="T58" fmla="*/ 6 w 14"/>
              <a:gd name="T59" fmla="*/ 19 h 21"/>
              <a:gd name="T60" fmla="*/ 3 w 14"/>
              <a:gd name="T61" fmla="*/ 19 h 21"/>
              <a:gd name="T62" fmla="*/ 3 w 14"/>
              <a:gd name="T63" fmla="*/ 19 h 21"/>
              <a:gd name="T64" fmla="*/ 1 w 14"/>
              <a:gd name="T65" fmla="*/ 17 h 21"/>
              <a:gd name="T66" fmla="*/ 0 w 14"/>
              <a:gd name="T67" fmla="*/ 17 h 21"/>
              <a:gd name="T68" fmla="*/ 5 w 14"/>
              <a:gd name="T69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" h="21">
                <a:moveTo>
                  <a:pt x="5" y="21"/>
                </a:moveTo>
                <a:lnTo>
                  <a:pt x="6" y="21"/>
                </a:lnTo>
                <a:lnTo>
                  <a:pt x="9" y="20"/>
                </a:lnTo>
                <a:lnTo>
                  <a:pt x="11" y="19"/>
                </a:lnTo>
                <a:lnTo>
                  <a:pt x="12" y="16"/>
                </a:lnTo>
                <a:lnTo>
                  <a:pt x="13" y="15"/>
                </a:lnTo>
                <a:lnTo>
                  <a:pt x="14" y="13"/>
                </a:lnTo>
                <a:lnTo>
                  <a:pt x="14" y="12"/>
                </a:lnTo>
                <a:lnTo>
                  <a:pt x="14" y="10"/>
                </a:lnTo>
                <a:lnTo>
                  <a:pt x="14" y="9"/>
                </a:lnTo>
                <a:lnTo>
                  <a:pt x="13" y="6"/>
                </a:lnTo>
                <a:lnTo>
                  <a:pt x="13" y="4"/>
                </a:lnTo>
                <a:lnTo>
                  <a:pt x="11" y="2"/>
                </a:lnTo>
                <a:lnTo>
                  <a:pt x="10" y="1"/>
                </a:lnTo>
                <a:lnTo>
                  <a:pt x="6" y="1"/>
                </a:lnTo>
                <a:lnTo>
                  <a:pt x="5" y="0"/>
                </a:lnTo>
                <a:lnTo>
                  <a:pt x="3" y="0"/>
                </a:lnTo>
                <a:lnTo>
                  <a:pt x="9" y="3"/>
                </a:lnTo>
                <a:lnTo>
                  <a:pt x="10" y="6"/>
                </a:lnTo>
                <a:lnTo>
                  <a:pt x="11" y="6"/>
                </a:lnTo>
                <a:lnTo>
                  <a:pt x="12" y="8"/>
                </a:lnTo>
                <a:lnTo>
                  <a:pt x="12" y="9"/>
                </a:lnTo>
                <a:lnTo>
                  <a:pt x="12" y="11"/>
                </a:lnTo>
                <a:lnTo>
                  <a:pt x="12" y="12"/>
                </a:lnTo>
                <a:lnTo>
                  <a:pt x="11" y="14"/>
                </a:lnTo>
                <a:lnTo>
                  <a:pt x="11" y="14"/>
                </a:lnTo>
                <a:lnTo>
                  <a:pt x="9" y="16"/>
                </a:lnTo>
                <a:lnTo>
                  <a:pt x="9" y="16"/>
                </a:lnTo>
                <a:lnTo>
                  <a:pt x="6" y="17"/>
                </a:lnTo>
                <a:lnTo>
                  <a:pt x="6" y="19"/>
                </a:lnTo>
                <a:lnTo>
                  <a:pt x="3" y="19"/>
                </a:lnTo>
                <a:lnTo>
                  <a:pt x="3" y="19"/>
                </a:lnTo>
                <a:lnTo>
                  <a:pt x="1" y="17"/>
                </a:lnTo>
                <a:lnTo>
                  <a:pt x="0" y="17"/>
                </a:lnTo>
                <a:lnTo>
                  <a:pt x="5" y="21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90" name="Freeform 1880"/>
          <p:cNvSpPr>
            <a:spLocks/>
          </p:cNvSpPr>
          <p:nvPr/>
        </p:nvSpPr>
        <p:spPr bwMode="auto">
          <a:xfrm>
            <a:off x="7503146" y="5015743"/>
            <a:ext cx="3175" cy="4431"/>
          </a:xfrm>
          <a:custGeom>
            <a:avLst/>
            <a:gdLst>
              <a:gd name="T0" fmla="*/ 4 w 14"/>
              <a:gd name="T1" fmla="*/ 20 h 21"/>
              <a:gd name="T2" fmla="*/ 7 w 14"/>
              <a:gd name="T3" fmla="*/ 21 h 21"/>
              <a:gd name="T4" fmla="*/ 8 w 14"/>
              <a:gd name="T5" fmla="*/ 21 h 21"/>
              <a:gd name="T6" fmla="*/ 10 w 14"/>
              <a:gd name="T7" fmla="*/ 21 h 21"/>
              <a:gd name="T8" fmla="*/ 5 w 14"/>
              <a:gd name="T9" fmla="*/ 17 h 21"/>
              <a:gd name="T10" fmla="*/ 4 w 14"/>
              <a:gd name="T11" fmla="*/ 15 h 21"/>
              <a:gd name="T12" fmla="*/ 3 w 14"/>
              <a:gd name="T13" fmla="*/ 15 h 21"/>
              <a:gd name="T14" fmla="*/ 2 w 14"/>
              <a:gd name="T15" fmla="*/ 13 h 21"/>
              <a:gd name="T16" fmla="*/ 2 w 14"/>
              <a:gd name="T17" fmla="*/ 12 h 21"/>
              <a:gd name="T18" fmla="*/ 2 w 14"/>
              <a:gd name="T19" fmla="*/ 10 h 21"/>
              <a:gd name="T20" fmla="*/ 2 w 14"/>
              <a:gd name="T21" fmla="*/ 10 h 21"/>
              <a:gd name="T22" fmla="*/ 3 w 14"/>
              <a:gd name="T23" fmla="*/ 7 h 21"/>
              <a:gd name="T24" fmla="*/ 3 w 14"/>
              <a:gd name="T25" fmla="*/ 7 h 21"/>
              <a:gd name="T26" fmla="*/ 4 w 14"/>
              <a:gd name="T27" fmla="*/ 4 h 21"/>
              <a:gd name="T28" fmla="*/ 6 w 14"/>
              <a:gd name="T29" fmla="*/ 3 h 21"/>
              <a:gd name="T30" fmla="*/ 7 w 14"/>
              <a:gd name="T31" fmla="*/ 3 h 21"/>
              <a:gd name="T32" fmla="*/ 10 w 14"/>
              <a:gd name="T33" fmla="*/ 2 h 21"/>
              <a:gd name="T34" fmla="*/ 13 w 14"/>
              <a:gd name="T35" fmla="*/ 3 h 21"/>
              <a:gd name="T36" fmla="*/ 14 w 14"/>
              <a:gd name="T37" fmla="*/ 3 h 21"/>
              <a:gd name="T38" fmla="*/ 8 w 14"/>
              <a:gd name="T39" fmla="*/ 0 h 21"/>
              <a:gd name="T40" fmla="*/ 6 w 14"/>
              <a:gd name="T41" fmla="*/ 1 h 21"/>
              <a:gd name="T42" fmla="*/ 4 w 14"/>
              <a:gd name="T43" fmla="*/ 2 h 21"/>
              <a:gd name="T44" fmla="*/ 3 w 14"/>
              <a:gd name="T45" fmla="*/ 2 h 21"/>
              <a:gd name="T46" fmla="*/ 1 w 14"/>
              <a:gd name="T47" fmla="*/ 4 h 21"/>
              <a:gd name="T48" fmla="*/ 1 w 14"/>
              <a:gd name="T49" fmla="*/ 6 h 21"/>
              <a:gd name="T50" fmla="*/ 0 w 14"/>
              <a:gd name="T51" fmla="*/ 8 h 21"/>
              <a:gd name="T52" fmla="*/ 0 w 14"/>
              <a:gd name="T53" fmla="*/ 10 h 21"/>
              <a:gd name="T54" fmla="*/ 0 w 14"/>
              <a:gd name="T55" fmla="*/ 12 h 21"/>
              <a:gd name="T56" fmla="*/ 0 w 14"/>
              <a:gd name="T57" fmla="*/ 13 h 21"/>
              <a:gd name="T58" fmla="*/ 1 w 14"/>
              <a:gd name="T59" fmla="*/ 16 h 21"/>
              <a:gd name="T60" fmla="*/ 2 w 14"/>
              <a:gd name="T61" fmla="*/ 17 h 21"/>
              <a:gd name="T62" fmla="*/ 3 w 14"/>
              <a:gd name="T63" fmla="*/ 19 h 21"/>
              <a:gd name="T64" fmla="*/ 4 w 14"/>
              <a:gd name="T65" fmla="*/ 2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" h="21">
                <a:moveTo>
                  <a:pt x="4" y="20"/>
                </a:moveTo>
                <a:lnTo>
                  <a:pt x="7" y="21"/>
                </a:lnTo>
                <a:lnTo>
                  <a:pt x="8" y="21"/>
                </a:lnTo>
                <a:lnTo>
                  <a:pt x="10" y="21"/>
                </a:lnTo>
                <a:lnTo>
                  <a:pt x="5" y="17"/>
                </a:lnTo>
                <a:lnTo>
                  <a:pt x="4" y="15"/>
                </a:lnTo>
                <a:lnTo>
                  <a:pt x="3" y="15"/>
                </a:lnTo>
                <a:lnTo>
                  <a:pt x="2" y="13"/>
                </a:lnTo>
                <a:lnTo>
                  <a:pt x="2" y="12"/>
                </a:lnTo>
                <a:lnTo>
                  <a:pt x="2" y="10"/>
                </a:lnTo>
                <a:lnTo>
                  <a:pt x="2" y="10"/>
                </a:lnTo>
                <a:lnTo>
                  <a:pt x="3" y="7"/>
                </a:lnTo>
                <a:lnTo>
                  <a:pt x="3" y="7"/>
                </a:lnTo>
                <a:lnTo>
                  <a:pt x="4" y="4"/>
                </a:lnTo>
                <a:lnTo>
                  <a:pt x="6" y="3"/>
                </a:lnTo>
                <a:lnTo>
                  <a:pt x="7" y="3"/>
                </a:lnTo>
                <a:lnTo>
                  <a:pt x="10" y="2"/>
                </a:lnTo>
                <a:lnTo>
                  <a:pt x="13" y="3"/>
                </a:lnTo>
                <a:lnTo>
                  <a:pt x="14" y="3"/>
                </a:lnTo>
                <a:lnTo>
                  <a:pt x="8" y="0"/>
                </a:lnTo>
                <a:lnTo>
                  <a:pt x="6" y="1"/>
                </a:lnTo>
                <a:lnTo>
                  <a:pt x="4" y="2"/>
                </a:lnTo>
                <a:lnTo>
                  <a:pt x="3" y="2"/>
                </a:lnTo>
                <a:lnTo>
                  <a:pt x="1" y="4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0" y="12"/>
                </a:lnTo>
                <a:lnTo>
                  <a:pt x="0" y="13"/>
                </a:lnTo>
                <a:lnTo>
                  <a:pt x="1" y="16"/>
                </a:lnTo>
                <a:lnTo>
                  <a:pt x="2" y="17"/>
                </a:lnTo>
                <a:lnTo>
                  <a:pt x="3" y="19"/>
                </a:lnTo>
                <a:lnTo>
                  <a:pt x="4" y="2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91" name="Freeform 1881"/>
          <p:cNvSpPr>
            <a:spLocks/>
          </p:cNvSpPr>
          <p:nvPr/>
        </p:nvSpPr>
        <p:spPr bwMode="auto">
          <a:xfrm>
            <a:off x="7498383" y="5015743"/>
            <a:ext cx="3175" cy="1477"/>
          </a:xfrm>
          <a:custGeom>
            <a:avLst/>
            <a:gdLst>
              <a:gd name="T0" fmla="*/ 1 w 11"/>
              <a:gd name="T1" fmla="*/ 8 h 9"/>
              <a:gd name="T2" fmla="*/ 6 w 11"/>
              <a:gd name="T3" fmla="*/ 9 h 9"/>
              <a:gd name="T4" fmla="*/ 4 w 11"/>
              <a:gd name="T5" fmla="*/ 8 h 9"/>
              <a:gd name="T6" fmla="*/ 3 w 11"/>
              <a:gd name="T7" fmla="*/ 7 h 9"/>
              <a:gd name="T8" fmla="*/ 3 w 11"/>
              <a:gd name="T9" fmla="*/ 4 h 9"/>
              <a:gd name="T10" fmla="*/ 4 w 11"/>
              <a:gd name="T11" fmla="*/ 3 h 9"/>
              <a:gd name="T12" fmla="*/ 5 w 11"/>
              <a:gd name="T13" fmla="*/ 2 h 9"/>
              <a:gd name="T14" fmla="*/ 6 w 11"/>
              <a:gd name="T15" fmla="*/ 2 h 9"/>
              <a:gd name="T16" fmla="*/ 8 w 11"/>
              <a:gd name="T17" fmla="*/ 2 h 9"/>
              <a:gd name="T18" fmla="*/ 9 w 11"/>
              <a:gd name="T19" fmla="*/ 3 h 9"/>
              <a:gd name="T20" fmla="*/ 11 w 11"/>
              <a:gd name="T21" fmla="*/ 4 h 9"/>
              <a:gd name="T22" fmla="*/ 5 w 11"/>
              <a:gd name="T23" fmla="*/ 0 h 9"/>
              <a:gd name="T24" fmla="*/ 3 w 11"/>
              <a:gd name="T25" fmla="*/ 1 h 9"/>
              <a:gd name="T26" fmla="*/ 1 w 11"/>
              <a:gd name="T27" fmla="*/ 2 h 9"/>
              <a:gd name="T28" fmla="*/ 0 w 11"/>
              <a:gd name="T29" fmla="*/ 5 h 9"/>
              <a:gd name="T30" fmla="*/ 0 w 11"/>
              <a:gd name="T31" fmla="*/ 5 h 9"/>
              <a:gd name="T32" fmla="*/ 1 w 11"/>
              <a:gd name="T33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" h="9">
                <a:moveTo>
                  <a:pt x="1" y="8"/>
                </a:moveTo>
                <a:lnTo>
                  <a:pt x="6" y="9"/>
                </a:lnTo>
                <a:lnTo>
                  <a:pt x="4" y="8"/>
                </a:lnTo>
                <a:lnTo>
                  <a:pt x="3" y="7"/>
                </a:lnTo>
                <a:lnTo>
                  <a:pt x="3" y="4"/>
                </a:lnTo>
                <a:lnTo>
                  <a:pt x="4" y="3"/>
                </a:lnTo>
                <a:lnTo>
                  <a:pt x="5" y="2"/>
                </a:lnTo>
                <a:lnTo>
                  <a:pt x="6" y="2"/>
                </a:lnTo>
                <a:lnTo>
                  <a:pt x="8" y="2"/>
                </a:lnTo>
                <a:lnTo>
                  <a:pt x="9" y="3"/>
                </a:lnTo>
                <a:lnTo>
                  <a:pt x="11" y="4"/>
                </a:lnTo>
                <a:lnTo>
                  <a:pt x="5" y="0"/>
                </a:lnTo>
                <a:lnTo>
                  <a:pt x="3" y="1"/>
                </a:lnTo>
                <a:lnTo>
                  <a:pt x="1" y="2"/>
                </a:lnTo>
                <a:lnTo>
                  <a:pt x="0" y="5"/>
                </a:lnTo>
                <a:lnTo>
                  <a:pt x="0" y="5"/>
                </a:lnTo>
                <a:lnTo>
                  <a:pt x="1" y="8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92" name="Freeform 1882"/>
          <p:cNvSpPr>
            <a:spLocks/>
          </p:cNvSpPr>
          <p:nvPr/>
        </p:nvSpPr>
        <p:spPr bwMode="auto">
          <a:xfrm>
            <a:off x="7498383" y="5014267"/>
            <a:ext cx="4763" cy="2954"/>
          </a:xfrm>
          <a:custGeom>
            <a:avLst/>
            <a:gdLst>
              <a:gd name="T0" fmla="*/ 4 w 18"/>
              <a:gd name="T1" fmla="*/ 16 h 18"/>
              <a:gd name="T2" fmla="*/ 8 w 18"/>
              <a:gd name="T3" fmla="*/ 18 h 18"/>
              <a:gd name="T4" fmla="*/ 18 w 18"/>
              <a:gd name="T5" fmla="*/ 2 h 18"/>
              <a:gd name="T6" fmla="*/ 16 w 18"/>
              <a:gd name="T7" fmla="*/ 0 h 18"/>
              <a:gd name="T8" fmla="*/ 11 w 18"/>
              <a:gd name="T9" fmla="*/ 7 h 18"/>
              <a:gd name="T10" fmla="*/ 9 w 18"/>
              <a:gd name="T11" fmla="*/ 6 h 18"/>
              <a:gd name="T12" fmla="*/ 6 w 18"/>
              <a:gd name="T13" fmla="*/ 5 h 18"/>
              <a:gd name="T14" fmla="*/ 4 w 18"/>
              <a:gd name="T15" fmla="*/ 5 h 18"/>
              <a:gd name="T16" fmla="*/ 4 w 18"/>
              <a:gd name="T17" fmla="*/ 5 h 18"/>
              <a:gd name="T18" fmla="*/ 10 w 18"/>
              <a:gd name="T19" fmla="*/ 9 h 18"/>
              <a:gd name="T20" fmla="*/ 7 w 18"/>
              <a:gd name="T21" fmla="*/ 15 h 18"/>
              <a:gd name="T22" fmla="*/ 5 w 18"/>
              <a:gd name="T23" fmla="*/ 14 h 18"/>
              <a:gd name="T24" fmla="*/ 0 w 18"/>
              <a:gd name="T25" fmla="*/ 13 h 18"/>
              <a:gd name="T26" fmla="*/ 0 w 18"/>
              <a:gd name="T27" fmla="*/ 14 h 18"/>
              <a:gd name="T28" fmla="*/ 2 w 18"/>
              <a:gd name="T29" fmla="*/ 15 h 18"/>
              <a:gd name="T30" fmla="*/ 4 w 18"/>
              <a:gd name="T31" fmla="*/ 1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" h="18">
                <a:moveTo>
                  <a:pt x="4" y="16"/>
                </a:moveTo>
                <a:lnTo>
                  <a:pt x="8" y="18"/>
                </a:lnTo>
                <a:lnTo>
                  <a:pt x="18" y="2"/>
                </a:lnTo>
                <a:lnTo>
                  <a:pt x="16" y="0"/>
                </a:lnTo>
                <a:lnTo>
                  <a:pt x="11" y="7"/>
                </a:lnTo>
                <a:lnTo>
                  <a:pt x="9" y="6"/>
                </a:lnTo>
                <a:lnTo>
                  <a:pt x="6" y="5"/>
                </a:lnTo>
                <a:lnTo>
                  <a:pt x="4" y="5"/>
                </a:lnTo>
                <a:lnTo>
                  <a:pt x="4" y="5"/>
                </a:lnTo>
                <a:lnTo>
                  <a:pt x="10" y="9"/>
                </a:lnTo>
                <a:lnTo>
                  <a:pt x="7" y="15"/>
                </a:lnTo>
                <a:lnTo>
                  <a:pt x="5" y="14"/>
                </a:lnTo>
                <a:lnTo>
                  <a:pt x="0" y="13"/>
                </a:lnTo>
                <a:lnTo>
                  <a:pt x="0" y="14"/>
                </a:lnTo>
                <a:lnTo>
                  <a:pt x="2" y="15"/>
                </a:lnTo>
                <a:lnTo>
                  <a:pt x="4" y="16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93" name="Freeform 1883"/>
          <p:cNvSpPr>
            <a:spLocks/>
          </p:cNvSpPr>
          <p:nvPr/>
        </p:nvSpPr>
        <p:spPr bwMode="auto">
          <a:xfrm>
            <a:off x="7495208" y="5011313"/>
            <a:ext cx="4763" cy="4431"/>
          </a:xfrm>
          <a:custGeom>
            <a:avLst/>
            <a:gdLst>
              <a:gd name="T0" fmla="*/ 0 w 19"/>
              <a:gd name="T1" fmla="*/ 17 h 21"/>
              <a:gd name="T2" fmla="*/ 9 w 19"/>
              <a:gd name="T3" fmla="*/ 21 h 21"/>
              <a:gd name="T4" fmla="*/ 19 w 19"/>
              <a:gd name="T5" fmla="*/ 5 h 21"/>
              <a:gd name="T6" fmla="*/ 10 w 19"/>
              <a:gd name="T7" fmla="*/ 0 h 21"/>
              <a:gd name="T8" fmla="*/ 9 w 19"/>
              <a:gd name="T9" fmla="*/ 2 h 21"/>
              <a:gd name="T10" fmla="*/ 15 w 19"/>
              <a:gd name="T11" fmla="*/ 5 h 21"/>
              <a:gd name="T12" fmla="*/ 12 w 19"/>
              <a:gd name="T13" fmla="*/ 12 h 21"/>
              <a:gd name="T14" fmla="*/ 6 w 19"/>
              <a:gd name="T15" fmla="*/ 7 h 21"/>
              <a:gd name="T16" fmla="*/ 5 w 19"/>
              <a:gd name="T17" fmla="*/ 10 h 21"/>
              <a:gd name="T18" fmla="*/ 11 w 19"/>
              <a:gd name="T19" fmla="*/ 13 h 21"/>
              <a:gd name="T20" fmla="*/ 8 w 19"/>
              <a:gd name="T21" fmla="*/ 18 h 21"/>
              <a:gd name="T22" fmla="*/ 1 w 19"/>
              <a:gd name="T23" fmla="*/ 15 h 21"/>
              <a:gd name="T24" fmla="*/ 0 w 19"/>
              <a:gd name="T25" fmla="*/ 1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" h="21">
                <a:moveTo>
                  <a:pt x="0" y="17"/>
                </a:moveTo>
                <a:lnTo>
                  <a:pt x="9" y="21"/>
                </a:lnTo>
                <a:lnTo>
                  <a:pt x="19" y="5"/>
                </a:lnTo>
                <a:lnTo>
                  <a:pt x="10" y="0"/>
                </a:lnTo>
                <a:lnTo>
                  <a:pt x="9" y="2"/>
                </a:lnTo>
                <a:lnTo>
                  <a:pt x="15" y="5"/>
                </a:lnTo>
                <a:lnTo>
                  <a:pt x="12" y="12"/>
                </a:lnTo>
                <a:lnTo>
                  <a:pt x="6" y="7"/>
                </a:lnTo>
                <a:lnTo>
                  <a:pt x="5" y="10"/>
                </a:lnTo>
                <a:lnTo>
                  <a:pt x="11" y="13"/>
                </a:lnTo>
                <a:lnTo>
                  <a:pt x="8" y="18"/>
                </a:lnTo>
                <a:lnTo>
                  <a:pt x="1" y="15"/>
                </a:lnTo>
                <a:lnTo>
                  <a:pt x="0" y="17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94" name="Freeform 1884"/>
          <p:cNvSpPr>
            <a:spLocks/>
          </p:cNvSpPr>
          <p:nvPr/>
        </p:nvSpPr>
        <p:spPr bwMode="auto">
          <a:xfrm>
            <a:off x="7534896" y="5206268"/>
            <a:ext cx="3175" cy="0"/>
          </a:xfrm>
          <a:custGeom>
            <a:avLst/>
            <a:gdLst>
              <a:gd name="T0" fmla="*/ 2 w 11"/>
              <a:gd name="T1" fmla="*/ 1 h 4"/>
              <a:gd name="T2" fmla="*/ 0 w 11"/>
              <a:gd name="T3" fmla="*/ 2 h 4"/>
              <a:gd name="T4" fmla="*/ 2 w 11"/>
              <a:gd name="T5" fmla="*/ 3 h 4"/>
              <a:gd name="T6" fmla="*/ 4 w 11"/>
              <a:gd name="T7" fmla="*/ 4 h 4"/>
              <a:gd name="T8" fmla="*/ 6 w 11"/>
              <a:gd name="T9" fmla="*/ 4 h 4"/>
              <a:gd name="T10" fmla="*/ 7 w 11"/>
              <a:gd name="T11" fmla="*/ 3 h 4"/>
              <a:gd name="T12" fmla="*/ 10 w 11"/>
              <a:gd name="T13" fmla="*/ 1 h 4"/>
              <a:gd name="T14" fmla="*/ 11 w 11"/>
              <a:gd name="T15" fmla="*/ 0 h 4"/>
              <a:gd name="T16" fmla="*/ 6 w 11"/>
              <a:gd name="T17" fmla="*/ 1 h 4"/>
              <a:gd name="T18" fmla="*/ 4 w 11"/>
              <a:gd name="T19" fmla="*/ 2 h 4"/>
              <a:gd name="T20" fmla="*/ 4 w 11"/>
              <a:gd name="T21" fmla="*/ 2 h 4"/>
              <a:gd name="T22" fmla="*/ 2 w 11"/>
              <a:gd name="T23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" h="4">
                <a:moveTo>
                  <a:pt x="2" y="1"/>
                </a:moveTo>
                <a:lnTo>
                  <a:pt x="0" y="2"/>
                </a:lnTo>
                <a:lnTo>
                  <a:pt x="2" y="3"/>
                </a:lnTo>
                <a:lnTo>
                  <a:pt x="4" y="4"/>
                </a:lnTo>
                <a:lnTo>
                  <a:pt x="6" y="4"/>
                </a:lnTo>
                <a:lnTo>
                  <a:pt x="7" y="3"/>
                </a:lnTo>
                <a:lnTo>
                  <a:pt x="10" y="1"/>
                </a:lnTo>
                <a:lnTo>
                  <a:pt x="11" y="0"/>
                </a:lnTo>
                <a:lnTo>
                  <a:pt x="6" y="1"/>
                </a:lnTo>
                <a:lnTo>
                  <a:pt x="4" y="2"/>
                </a:lnTo>
                <a:lnTo>
                  <a:pt x="4" y="2"/>
                </a:lnTo>
                <a:lnTo>
                  <a:pt x="2" y="1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95" name="Freeform 1885"/>
          <p:cNvSpPr>
            <a:spLocks/>
          </p:cNvSpPr>
          <p:nvPr/>
        </p:nvSpPr>
        <p:spPr bwMode="auto">
          <a:xfrm>
            <a:off x="7533308" y="5203314"/>
            <a:ext cx="4763" cy="2954"/>
          </a:xfrm>
          <a:custGeom>
            <a:avLst/>
            <a:gdLst>
              <a:gd name="T0" fmla="*/ 0 w 17"/>
              <a:gd name="T1" fmla="*/ 2 h 13"/>
              <a:gd name="T2" fmla="*/ 0 w 17"/>
              <a:gd name="T3" fmla="*/ 4 h 13"/>
              <a:gd name="T4" fmla="*/ 1 w 17"/>
              <a:gd name="T5" fmla="*/ 5 h 13"/>
              <a:gd name="T6" fmla="*/ 3 w 17"/>
              <a:gd name="T7" fmla="*/ 7 h 13"/>
              <a:gd name="T8" fmla="*/ 4 w 17"/>
              <a:gd name="T9" fmla="*/ 7 h 13"/>
              <a:gd name="T10" fmla="*/ 6 w 17"/>
              <a:gd name="T11" fmla="*/ 7 h 13"/>
              <a:gd name="T12" fmla="*/ 8 w 17"/>
              <a:gd name="T13" fmla="*/ 7 h 13"/>
              <a:gd name="T14" fmla="*/ 11 w 17"/>
              <a:gd name="T15" fmla="*/ 6 h 13"/>
              <a:gd name="T16" fmla="*/ 11 w 17"/>
              <a:gd name="T17" fmla="*/ 6 h 13"/>
              <a:gd name="T18" fmla="*/ 13 w 17"/>
              <a:gd name="T19" fmla="*/ 9 h 13"/>
              <a:gd name="T20" fmla="*/ 13 w 17"/>
              <a:gd name="T21" fmla="*/ 9 h 13"/>
              <a:gd name="T22" fmla="*/ 14 w 17"/>
              <a:gd name="T23" fmla="*/ 11 h 13"/>
              <a:gd name="T24" fmla="*/ 14 w 17"/>
              <a:gd name="T25" fmla="*/ 11 h 13"/>
              <a:gd name="T26" fmla="*/ 12 w 17"/>
              <a:gd name="T27" fmla="*/ 13 h 13"/>
              <a:gd name="T28" fmla="*/ 12 w 17"/>
              <a:gd name="T29" fmla="*/ 13 h 13"/>
              <a:gd name="T30" fmla="*/ 17 w 17"/>
              <a:gd name="T31" fmla="*/ 12 h 13"/>
              <a:gd name="T32" fmla="*/ 17 w 17"/>
              <a:gd name="T33" fmla="*/ 9 h 13"/>
              <a:gd name="T34" fmla="*/ 16 w 17"/>
              <a:gd name="T35" fmla="*/ 6 h 13"/>
              <a:gd name="T36" fmla="*/ 13 w 17"/>
              <a:gd name="T37" fmla="*/ 5 h 13"/>
              <a:gd name="T38" fmla="*/ 12 w 17"/>
              <a:gd name="T39" fmla="*/ 4 h 13"/>
              <a:gd name="T40" fmla="*/ 10 w 17"/>
              <a:gd name="T41" fmla="*/ 4 h 13"/>
              <a:gd name="T42" fmla="*/ 9 w 17"/>
              <a:gd name="T43" fmla="*/ 4 h 13"/>
              <a:gd name="T44" fmla="*/ 8 w 17"/>
              <a:gd name="T45" fmla="*/ 5 h 13"/>
              <a:gd name="T46" fmla="*/ 6 w 17"/>
              <a:gd name="T47" fmla="*/ 5 h 13"/>
              <a:gd name="T48" fmla="*/ 5 w 17"/>
              <a:gd name="T49" fmla="*/ 5 h 13"/>
              <a:gd name="T50" fmla="*/ 4 w 17"/>
              <a:gd name="T51" fmla="*/ 5 h 13"/>
              <a:gd name="T52" fmla="*/ 3 w 17"/>
              <a:gd name="T53" fmla="*/ 4 h 13"/>
              <a:gd name="T54" fmla="*/ 3 w 17"/>
              <a:gd name="T55" fmla="*/ 2 h 13"/>
              <a:gd name="T56" fmla="*/ 4 w 17"/>
              <a:gd name="T57" fmla="*/ 0 h 13"/>
              <a:gd name="T58" fmla="*/ 0 w 17"/>
              <a:gd name="T59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" h="13">
                <a:moveTo>
                  <a:pt x="0" y="2"/>
                </a:moveTo>
                <a:lnTo>
                  <a:pt x="0" y="4"/>
                </a:lnTo>
                <a:lnTo>
                  <a:pt x="1" y="5"/>
                </a:lnTo>
                <a:lnTo>
                  <a:pt x="3" y="7"/>
                </a:lnTo>
                <a:lnTo>
                  <a:pt x="4" y="7"/>
                </a:lnTo>
                <a:lnTo>
                  <a:pt x="6" y="7"/>
                </a:lnTo>
                <a:lnTo>
                  <a:pt x="8" y="7"/>
                </a:lnTo>
                <a:lnTo>
                  <a:pt x="11" y="6"/>
                </a:lnTo>
                <a:lnTo>
                  <a:pt x="11" y="6"/>
                </a:lnTo>
                <a:lnTo>
                  <a:pt x="13" y="9"/>
                </a:lnTo>
                <a:lnTo>
                  <a:pt x="13" y="9"/>
                </a:lnTo>
                <a:lnTo>
                  <a:pt x="14" y="11"/>
                </a:lnTo>
                <a:lnTo>
                  <a:pt x="14" y="11"/>
                </a:lnTo>
                <a:lnTo>
                  <a:pt x="12" y="13"/>
                </a:lnTo>
                <a:lnTo>
                  <a:pt x="12" y="13"/>
                </a:lnTo>
                <a:lnTo>
                  <a:pt x="17" y="12"/>
                </a:lnTo>
                <a:lnTo>
                  <a:pt x="17" y="9"/>
                </a:lnTo>
                <a:lnTo>
                  <a:pt x="16" y="6"/>
                </a:lnTo>
                <a:lnTo>
                  <a:pt x="13" y="5"/>
                </a:lnTo>
                <a:lnTo>
                  <a:pt x="12" y="4"/>
                </a:lnTo>
                <a:lnTo>
                  <a:pt x="10" y="4"/>
                </a:lnTo>
                <a:lnTo>
                  <a:pt x="9" y="4"/>
                </a:lnTo>
                <a:lnTo>
                  <a:pt x="8" y="5"/>
                </a:lnTo>
                <a:lnTo>
                  <a:pt x="6" y="5"/>
                </a:lnTo>
                <a:lnTo>
                  <a:pt x="5" y="5"/>
                </a:lnTo>
                <a:lnTo>
                  <a:pt x="4" y="5"/>
                </a:lnTo>
                <a:lnTo>
                  <a:pt x="3" y="4"/>
                </a:lnTo>
                <a:lnTo>
                  <a:pt x="3" y="2"/>
                </a:lnTo>
                <a:lnTo>
                  <a:pt x="4" y="0"/>
                </a:lnTo>
                <a:lnTo>
                  <a:pt x="0" y="2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96" name="Freeform 1886"/>
          <p:cNvSpPr>
            <a:spLocks/>
          </p:cNvSpPr>
          <p:nvPr/>
        </p:nvSpPr>
        <p:spPr bwMode="auto">
          <a:xfrm>
            <a:off x="7533308" y="5203314"/>
            <a:ext cx="3175" cy="0"/>
          </a:xfrm>
          <a:custGeom>
            <a:avLst/>
            <a:gdLst>
              <a:gd name="T0" fmla="*/ 3 w 9"/>
              <a:gd name="T1" fmla="*/ 0 h 4"/>
              <a:gd name="T2" fmla="*/ 0 w 9"/>
              <a:gd name="T3" fmla="*/ 2 h 4"/>
              <a:gd name="T4" fmla="*/ 0 w 9"/>
              <a:gd name="T5" fmla="*/ 4 h 4"/>
              <a:gd name="T6" fmla="*/ 4 w 9"/>
              <a:gd name="T7" fmla="*/ 2 h 4"/>
              <a:gd name="T8" fmla="*/ 6 w 9"/>
              <a:gd name="T9" fmla="*/ 2 h 4"/>
              <a:gd name="T10" fmla="*/ 8 w 9"/>
              <a:gd name="T11" fmla="*/ 3 h 4"/>
              <a:gd name="T12" fmla="*/ 9 w 9"/>
              <a:gd name="T13" fmla="*/ 2 h 4"/>
              <a:gd name="T14" fmla="*/ 7 w 9"/>
              <a:gd name="T15" fmla="*/ 0 h 4"/>
              <a:gd name="T16" fmla="*/ 6 w 9"/>
              <a:gd name="T17" fmla="*/ 0 h 4"/>
              <a:gd name="T18" fmla="*/ 4 w 9"/>
              <a:gd name="T19" fmla="*/ 0 h 4"/>
              <a:gd name="T20" fmla="*/ 3 w 9"/>
              <a:gd name="T2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" h="4">
                <a:moveTo>
                  <a:pt x="3" y="0"/>
                </a:moveTo>
                <a:lnTo>
                  <a:pt x="0" y="2"/>
                </a:lnTo>
                <a:lnTo>
                  <a:pt x="0" y="4"/>
                </a:lnTo>
                <a:lnTo>
                  <a:pt x="4" y="2"/>
                </a:lnTo>
                <a:lnTo>
                  <a:pt x="6" y="2"/>
                </a:lnTo>
                <a:lnTo>
                  <a:pt x="8" y="3"/>
                </a:lnTo>
                <a:lnTo>
                  <a:pt x="9" y="2"/>
                </a:lnTo>
                <a:lnTo>
                  <a:pt x="7" y="0"/>
                </a:lnTo>
                <a:lnTo>
                  <a:pt x="6" y="0"/>
                </a:lnTo>
                <a:lnTo>
                  <a:pt x="4" y="0"/>
                </a:lnTo>
                <a:lnTo>
                  <a:pt x="3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97" name="Freeform 1887"/>
          <p:cNvSpPr>
            <a:spLocks/>
          </p:cNvSpPr>
          <p:nvPr/>
        </p:nvSpPr>
        <p:spPr bwMode="auto">
          <a:xfrm>
            <a:off x="7536483" y="5201837"/>
            <a:ext cx="4763" cy="2954"/>
          </a:xfrm>
          <a:custGeom>
            <a:avLst/>
            <a:gdLst>
              <a:gd name="T0" fmla="*/ 1 w 19"/>
              <a:gd name="T1" fmla="*/ 0 h 18"/>
              <a:gd name="T2" fmla="*/ 0 w 19"/>
              <a:gd name="T3" fmla="*/ 1 h 18"/>
              <a:gd name="T4" fmla="*/ 11 w 19"/>
              <a:gd name="T5" fmla="*/ 18 h 18"/>
              <a:gd name="T6" fmla="*/ 19 w 19"/>
              <a:gd name="T7" fmla="*/ 12 h 18"/>
              <a:gd name="T8" fmla="*/ 17 w 19"/>
              <a:gd name="T9" fmla="*/ 10 h 18"/>
              <a:gd name="T10" fmla="*/ 12 w 19"/>
              <a:gd name="T11" fmla="*/ 14 h 18"/>
              <a:gd name="T12" fmla="*/ 1 w 19"/>
              <a:gd name="T1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8">
                <a:moveTo>
                  <a:pt x="1" y="0"/>
                </a:moveTo>
                <a:lnTo>
                  <a:pt x="0" y="1"/>
                </a:lnTo>
                <a:lnTo>
                  <a:pt x="11" y="18"/>
                </a:lnTo>
                <a:lnTo>
                  <a:pt x="19" y="12"/>
                </a:lnTo>
                <a:lnTo>
                  <a:pt x="17" y="10"/>
                </a:lnTo>
                <a:lnTo>
                  <a:pt x="12" y="14"/>
                </a:lnTo>
                <a:lnTo>
                  <a:pt x="1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98" name="Freeform 1888"/>
          <p:cNvSpPr>
            <a:spLocks/>
          </p:cNvSpPr>
          <p:nvPr/>
        </p:nvSpPr>
        <p:spPr bwMode="auto">
          <a:xfrm>
            <a:off x="7539658" y="5198883"/>
            <a:ext cx="4763" cy="4431"/>
          </a:xfrm>
          <a:custGeom>
            <a:avLst/>
            <a:gdLst>
              <a:gd name="T0" fmla="*/ 0 w 20"/>
              <a:gd name="T1" fmla="*/ 3 h 16"/>
              <a:gd name="T2" fmla="*/ 0 w 20"/>
              <a:gd name="T3" fmla="*/ 4 h 16"/>
              <a:gd name="T4" fmla="*/ 0 w 20"/>
              <a:gd name="T5" fmla="*/ 7 h 16"/>
              <a:gd name="T6" fmla="*/ 0 w 20"/>
              <a:gd name="T7" fmla="*/ 8 h 16"/>
              <a:gd name="T8" fmla="*/ 1 w 20"/>
              <a:gd name="T9" fmla="*/ 10 h 16"/>
              <a:gd name="T10" fmla="*/ 2 w 20"/>
              <a:gd name="T11" fmla="*/ 11 h 16"/>
              <a:gd name="T12" fmla="*/ 3 w 20"/>
              <a:gd name="T13" fmla="*/ 14 h 16"/>
              <a:gd name="T14" fmla="*/ 4 w 20"/>
              <a:gd name="T15" fmla="*/ 15 h 16"/>
              <a:gd name="T16" fmla="*/ 7 w 20"/>
              <a:gd name="T17" fmla="*/ 16 h 16"/>
              <a:gd name="T18" fmla="*/ 8 w 20"/>
              <a:gd name="T19" fmla="*/ 16 h 16"/>
              <a:gd name="T20" fmla="*/ 11 w 20"/>
              <a:gd name="T21" fmla="*/ 16 h 16"/>
              <a:gd name="T22" fmla="*/ 12 w 20"/>
              <a:gd name="T23" fmla="*/ 16 h 16"/>
              <a:gd name="T24" fmla="*/ 14 w 20"/>
              <a:gd name="T25" fmla="*/ 15 h 16"/>
              <a:gd name="T26" fmla="*/ 16 w 20"/>
              <a:gd name="T27" fmla="*/ 15 h 16"/>
              <a:gd name="T28" fmla="*/ 17 w 20"/>
              <a:gd name="T29" fmla="*/ 13 h 16"/>
              <a:gd name="T30" fmla="*/ 19 w 20"/>
              <a:gd name="T31" fmla="*/ 11 h 16"/>
              <a:gd name="T32" fmla="*/ 20 w 20"/>
              <a:gd name="T33" fmla="*/ 9 h 16"/>
              <a:gd name="T34" fmla="*/ 14 w 20"/>
              <a:gd name="T35" fmla="*/ 13 h 16"/>
              <a:gd name="T36" fmla="*/ 12 w 20"/>
              <a:gd name="T37" fmla="*/ 14 h 16"/>
              <a:gd name="T38" fmla="*/ 12 w 20"/>
              <a:gd name="T39" fmla="*/ 14 h 16"/>
              <a:gd name="T40" fmla="*/ 9 w 20"/>
              <a:gd name="T41" fmla="*/ 14 h 16"/>
              <a:gd name="T42" fmla="*/ 9 w 20"/>
              <a:gd name="T43" fmla="*/ 14 h 16"/>
              <a:gd name="T44" fmla="*/ 7 w 20"/>
              <a:gd name="T45" fmla="*/ 13 h 16"/>
              <a:gd name="T46" fmla="*/ 6 w 20"/>
              <a:gd name="T47" fmla="*/ 13 h 16"/>
              <a:gd name="T48" fmla="*/ 4 w 20"/>
              <a:gd name="T49" fmla="*/ 10 h 16"/>
              <a:gd name="T50" fmla="*/ 3 w 20"/>
              <a:gd name="T51" fmla="*/ 10 h 16"/>
              <a:gd name="T52" fmla="*/ 2 w 20"/>
              <a:gd name="T53" fmla="*/ 8 h 16"/>
              <a:gd name="T54" fmla="*/ 2 w 20"/>
              <a:gd name="T55" fmla="*/ 7 h 16"/>
              <a:gd name="T56" fmla="*/ 2 w 20"/>
              <a:gd name="T57" fmla="*/ 5 h 16"/>
              <a:gd name="T58" fmla="*/ 2 w 20"/>
              <a:gd name="T59" fmla="*/ 5 h 16"/>
              <a:gd name="T60" fmla="*/ 3 w 20"/>
              <a:gd name="T61" fmla="*/ 2 h 16"/>
              <a:gd name="T62" fmla="*/ 3 w 20"/>
              <a:gd name="T63" fmla="*/ 2 h 16"/>
              <a:gd name="T64" fmla="*/ 6 w 20"/>
              <a:gd name="T65" fmla="*/ 0 h 16"/>
              <a:gd name="T66" fmla="*/ 6 w 20"/>
              <a:gd name="T67" fmla="*/ 0 h 16"/>
              <a:gd name="T68" fmla="*/ 0 w 20"/>
              <a:gd name="T69" fmla="*/ 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" h="16">
                <a:moveTo>
                  <a:pt x="0" y="3"/>
                </a:moveTo>
                <a:lnTo>
                  <a:pt x="0" y="4"/>
                </a:lnTo>
                <a:lnTo>
                  <a:pt x="0" y="7"/>
                </a:lnTo>
                <a:lnTo>
                  <a:pt x="0" y="8"/>
                </a:lnTo>
                <a:lnTo>
                  <a:pt x="1" y="10"/>
                </a:lnTo>
                <a:lnTo>
                  <a:pt x="2" y="11"/>
                </a:lnTo>
                <a:lnTo>
                  <a:pt x="3" y="14"/>
                </a:lnTo>
                <a:lnTo>
                  <a:pt x="4" y="15"/>
                </a:lnTo>
                <a:lnTo>
                  <a:pt x="7" y="16"/>
                </a:lnTo>
                <a:lnTo>
                  <a:pt x="8" y="16"/>
                </a:lnTo>
                <a:lnTo>
                  <a:pt x="11" y="16"/>
                </a:lnTo>
                <a:lnTo>
                  <a:pt x="12" y="16"/>
                </a:lnTo>
                <a:lnTo>
                  <a:pt x="14" y="15"/>
                </a:lnTo>
                <a:lnTo>
                  <a:pt x="16" y="15"/>
                </a:lnTo>
                <a:lnTo>
                  <a:pt x="17" y="13"/>
                </a:lnTo>
                <a:lnTo>
                  <a:pt x="19" y="11"/>
                </a:lnTo>
                <a:lnTo>
                  <a:pt x="20" y="9"/>
                </a:lnTo>
                <a:lnTo>
                  <a:pt x="14" y="13"/>
                </a:lnTo>
                <a:lnTo>
                  <a:pt x="12" y="14"/>
                </a:lnTo>
                <a:lnTo>
                  <a:pt x="12" y="14"/>
                </a:lnTo>
                <a:lnTo>
                  <a:pt x="9" y="14"/>
                </a:lnTo>
                <a:lnTo>
                  <a:pt x="9" y="14"/>
                </a:lnTo>
                <a:lnTo>
                  <a:pt x="7" y="13"/>
                </a:lnTo>
                <a:lnTo>
                  <a:pt x="6" y="13"/>
                </a:lnTo>
                <a:lnTo>
                  <a:pt x="4" y="10"/>
                </a:lnTo>
                <a:lnTo>
                  <a:pt x="3" y="10"/>
                </a:lnTo>
                <a:lnTo>
                  <a:pt x="2" y="8"/>
                </a:lnTo>
                <a:lnTo>
                  <a:pt x="2" y="7"/>
                </a:lnTo>
                <a:lnTo>
                  <a:pt x="2" y="5"/>
                </a:lnTo>
                <a:lnTo>
                  <a:pt x="2" y="5"/>
                </a:lnTo>
                <a:lnTo>
                  <a:pt x="3" y="2"/>
                </a:lnTo>
                <a:lnTo>
                  <a:pt x="3" y="2"/>
                </a:lnTo>
                <a:lnTo>
                  <a:pt x="6" y="0"/>
                </a:lnTo>
                <a:lnTo>
                  <a:pt x="6" y="0"/>
                </a:lnTo>
                <a:lnTo>
                  <a:pt x="0" y="3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99" name="Freeform 1889"/>
          <p:cNvSpPr>
            <a:spLocks/>
          </p:cNvSpPr>
          <p:nvPr/>
        </p:nvSpPr>
        <p:spPr bwMode="auto">
          <a:xfrm>
            <a:off x="7539658" y="5198883"/>
            <a:ext cx="4763" cy="2954"/>
          </a:xfrm>
          <a:custGeom>
            <a:avLst/>
            <a:gdLst>
              <a:gd name="T0" fmla="*/ 4 w 21"/>
              <a:gd name="T1" fmla="*/ 1 h 17"/>
              <a:gd name="T2" fmla="*/ 2 w 21"/>
              <a:gd name="T3" fmla="*/ 4 h 17"/>
              <a:gd name="T4" fmla="*/ 1 w 21"/>
              <a:gd name="T5" fmla="*/ 5 h 17"/>
              <a:gd name="T6" fmla="*/ 0 w 21"/>
              <a:gd name="T7" fmla="*/ 7 h 17"/>
              <a:gd name="T8" fmla="*/ 6 w 21"/>
              <a:gd name="T9" fmla="*/ 4 h 17"/>
              <a:gd name="T10" fmla="*/ 8 w 21"/>
              <a:gd name="T11" fmla="*/ 2 h 17"/>
              <a:gd name="T12" fmla="*/ 9 w 21"/>
              <a:gd name="T13" fmla="*/ 2 h 17"/>
              <a:gd name="T14" fmla="*/ 11 w 21"/>
              <a:gd name="T15" fmla="*/ 2 h 17"/>
              <a:gd name="T16" fmla="*/ 12 w 21"/>
              <a:gd name="T17" fmla="*/ 2 h 17"/>
              <a:gd name="T18" fmla="*/ 14 w 21"/>
              <a:gd name="T19" fmla="*/ 4 h 17"/>
              <a:gd name="T20" fmla="*/ 14 w 21"/>
              <a:gd name="T21" fmla="*/ 4 h 17"/>
              <a:gd name="T22" fmla="*/ 16 w 21"/>
              <a:gd name="T23" fmla="*/ 6 h 17"/>
              <a:gd name="T24" fmla="*/ 16 w 21"/>
              <a:gd name="T25" fmla="*/ 6 h 17"/>
              <a:gd name="T26" fmla="*/ 17 w 21"/>
              <a:gd name="T27" fmla="*/ 8 h 17"/>
              <a:gd name="T28" fmla="*/ 17 w 21"/>
              <a:gd name="T29" fmla="*/ 10 h 17"/>
              <a:gd name="T30" fmla="*/ 17 w 21"/>
              <a:gd name="T31" fmla="*/ 11 h 17"/>
              <a:gd name="T32" fmla="*/ 16 w 21"/>
              <a:gd name="T33" fmla="*/ 13 h 17"/>
              <a:gd name="T34" fmla="*/ 15 w 21"/>
              <a:gd name="T35" fmla="*/ 15 h 17"/>
              <a:gd name="T36" fmla="*/ 14 w 21"/>
              <a:gd name="T37" fmla="*/ 17 h 17"/>
              <a:gd name="T38" fmla="*/ 20 w 21"/>
              <a:gd name="T39" fmla="*/ 13 h 17"/>
              <a:gd name="T40" fmla="*/ 21 w 21"/>
              <a:gd name="T41" fmla="*/ 11 h 17"/>
              <a:gd name="T42" fmla="*/ 20 w 21"/>
              <a:gd name="T43" fmla="*/ 9 h 17"/>
              <a:gd name="T44" fmla="*/ 20 w 21"/>
              <a:gd name="T45" fmla="*/ 8 h 17"/>
              <a:gd name="T46" fmla="*/ 19 w 21"/>
              <a:gd name="T47" fmla="*/ 6 h 17"/>
              <a:gd name="T48" fmla="*/ 19 w 21"/>
              <a:gd name="T49" fmla="*/ 4 h 17"/>
              <a:gd name="T50" fmla="*/ 16 w 21"/>
              <a:gd name="T51" fmla="*/ 2 h 17"/>
              <a:gd name="T52" fmla="*/ 15 w 21"/>
              <a:gd name="T53" fmla="*/ 1 h 17"/>
              <a:gd name="T54" fmla="*/ 13 w 21"/>
              <a:gd name="T55" fmla="*/ 0 h 17"/>
              <a:gd name="T56" fmla="*/ 12 w 21"/>
              <a:gd name="T57" fmla="*/ 0 h 17"/>
              <a:gd name="T58" fmla="*/ 9 w 21"/>
              <a:gd name="T59" fmla="*/ 0 h 17"/>
              <a:gd name="T60" fmla="*/ 8 w 21"/>
              <a:gd name="T61" fmla="*/ 0 h 17"/>
              <a:gd name="T62" fmla="*/ 6 w 21"/>
              <a:gd name="T63" fmla="*/ 1 h 17"/>
              <a:gd name="T64" fmla="*/ 4 w 21"/>
              <a:gd name="T65" fmla="*/ 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" h="17">
                <a:moveTo>
                  <a:pt x="4" y="1"/>
                </a:moveTo>
                <a:lnTo>
                  <a:pt x="2" y="4"/>
                </a:lnTo>
                <a:lnTo>
                  <a:pt x="1" y="5"/>
                </a:lnTo>
                <a:lnTo>
                  <a:pt x="0" y="7"/>
                </a:lnTo>
                <a:lnTo>
                  <a:pt x="6" y="4"/>
                </a:lnTo>
                <a:lnTo>
                  <a:pt x="8" y="2"/>
                </a:lnTo>
                <a:lnTo>
                  <a:pt x="9" y="2"/>
                </a:lnTo>
                <a:lnTo>
                  <a:pt x="11" y="2"/>
                </a:lnTo>
                <a:lnTo>
                  <a:pt x="12" y="2"/>
                </a:lnTo>
                <a:lnTo>
                  <a:pt x="14" y="4"/>
                </a:lnTo>
                <a:lnTo>
                  <a:pt x="14" y="4"/>
                </a:lnTo>
                <a:lnTo>
                  <a:pt x="16" y="6"/>
                </a:lnTo>
                <a:lnTo>
                  <a:pt x="16" y="6"/>
                </a:lnTo>
                <a:lnTo>
                  <a:pt x="17" y="8"/>
                </a:lnTo>
                <a:lnTo>
                  <a:pt x="17" y="10"/>
                </a:lnTo>
                <a:lnTo>
                  <a:pt x="17" y="11"/>
                </a:lnTo>
                <a:lnTo>
                  <a:pt x="16" y="13"/>
                </a:lnTo>
                <a:lnTo>
                  <a:pt x="15" y="15"/>
                </a:lnTo>
                <a:lnTo>
                  <a:pt x="14" y="17"/>
                </a:lnTo>
                <a:lnTo>
                  <a:pt x="20" y="13"/>
                </a:lnTo>
                <a:lnTo>
                  <a:pt x="21" y="11"/>
                </a:lnTo>
                <a:lnTo>
                  <a:pt x="20" y="9"/>
                </a:lnTo>
                <a:lnTo>
                  <a:pt x="20" y="8"/>
                </a:lnTo>
                <a:lnTo>
                  <a:pt x="19" y="6"/>
                </a:lnTo>
                <a:lnTo>
                  <a:pt x="19" y="4"/>
                </a:lnTo>
                <a:lnTo>
                  <a:pt x="16" y="2"/>
                </a:lnTo>
                <a:lnTo>
                  <a:pt x="15" y="1"/>
                </a:lnTo>
                <a:lnTo>
                  <a:pt x="13" y="0"/>
                </a:lnTo>
                <a:lnTo>
                  <a:pt x="12" y="0"/>
                </a:lnTo>
                <a:lnTo>
                  <a:pt x="9" y="0"/>
                </a:lnTo>
                <a:lnTo>
                  <a:pt x="8" y="0"/>
                </a:lnTo>
                <a:lnTo>
                  <a:pt x="6" y="1"/>
                </a:lnTo>
                <a:lnTo>
                  <a:pt x="4" y="1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00" name="Freeform 1890"/>
          <p:cNvSpPr>
            <a:spLocks/>
          </p:cNvSpPr>
          <p:nvPr/>
        </p:nvSpPr>
        <p:spPr bwMode="auto">
          <a:xfrm>
            <a:off x="7544421" y="5195929"/>
            <a:ext cx="1588" cy="2954"/>
          </a:xfrm>
          <a:custGeom>
            <a:avLst/>
            <a:gdLst>
              <a:gd name="T0" fmla="*/ 3 w 8"/>
              <a:gd name="T1" fmla="*/ 0 h 11"/>
              <a:gd name="T2" fmla="*/ 0 w 8"/>
              <a:gd name="T3" fmla="*/ 4 h 11"/>
              <a:gd name="T4" fmla="*/ 2 w 8"/>
              <a:gd name="T5" fmla="*/ 3 h 11"/>
              <a:gd name="T6" fmla="*/ 3 w 8"/>
              <a:gd name="T7" fmla="*/ 3 h 11"/>
              <a:gd name="T8" fmla="*/ 5 w 8"/>
              <a:gd name="T9" fmla="*/ 4 h 11"/>
              <a:gd name="T10" fmla="*/ 5 w 8"/>
              <a:gd name="T11" fmla="*/ 5 h 11"/>
              <a:gd name="T12" fmla="*/ 6 w 8"/>
              <a:gd name="T13" fmla="*/ 7 h 11"/>
              <a:gd name="T14" fmla="*/ 6 w 8"/>
              <a:gd name="T15" fmla="*/ 7 h 11"/>
              <a:gd name="T16" fmla="*/ 5 w 8"/>
              <a:gd name="T17" fmla="*/ 9 h 11"/>
              <a:gd name="T18" fmla="*/ 4 w 8"/>
              <a:gd name="T19" fmla="*/ 10 h 11"/>
              <a:gd name="T20" fmla="*/ 2 w 8"/>
              <a:gd name="T21" fmla="*/ 11 h 11"/>
              <a:gd name="T22" fmla="*/ 8 w 8"/>
              <a:gd name="T23" fmla="*/ 7 h 11"/>
              <a:gd name="T24" fmla="*/ 8 w 8"/>
              <a:gd name="T25" fmla="*/ 5 h 11"/>
              <a:gd name="T26" fmla="*/ 7 w 8"/>
              <a:gd name="T27" fmla="*/ 3 h 11"/>
              <a:gd name="T28" fmla="*/ 5 w 8"/>
              <a:gd name="T29" fmla="*/ 2 h 11"/>
              <a:gd name="T30" fmla="*/ 5 w 8"/>
              <a:gd name="T31" fmla="*/ 0 h 11"/>
              <a:gd name="T32" fmla="*/ 3 w 8"/>
              <a:gd name="T3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" h="11">
                <a:moveTo>
                  <a:pt x="3" y="0"/>
                </a:moveTo>
                <a:lnTo>
                  <a:pt x="0" y="4"/>
                </a:lnTo>
                <a:lnTo>
                  <a:pt x="2" y="3"/>
                </a:lnTo>
                <a:lnTo>
                  <a:pt x="3" y="3"/>
                </a:lnTo>
                <a:lnTo>
                  <a:pt x="5" y="4"/>
                </a:lnTo>
                <a:lnTo>
                  <a:pt x="5" y="5"/>
                </a:lnTo>
                <a:lnTo>
                  <a:pt x="6" y="7"/>
                </a:lnTo>
                <a:lnTo>
                  <a:pt x="6" y="7"/>
                </a:lnTo>
                <a:lnTo>
                  <a:pt x="5" y="9"/>
                </a:lnTo>
                <a:lnTo>
                  <a:pt x="4" y="10"/>
                </a:lnTo>
                <a:lnTo>
                  <a:pt x="2" y="11"/>
                </a:lnTo>
                <a:lnTo>
                  <a:pt x="8" y="7"/>
                </a:lnTo>
                <a:lnTo>
                  <a:pt x="8" y="5"/>
                </a:lnTo>
                <a:lnTo>
                  <a:pt x="7" y="3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01" name="Freeform 1892"/>
          <p:cNvSpPr>
            <a:spLocks/>
          </p:cNvSpPr>
          <p:nvPr/>
        </p:nvSpPr>
        <p:spPr bwMode="auto">
          <a:xfrm>
            <a:off x="7546008" y="5194453"/>
            <a:ext cx="4763" cy="4431"/>
          </a:xfrm>
          <a:custGeom>
            <a:avLst/>
            <a:gdLst>
              <a:gd name="T0" fmla="*/ 8 w 20"/>
              <a:gd name="T1" fmla="*/ 0 h 21"/>
              <a:gd name="T2" fmla="*/ 0 w 20"/>
              <a:gd name="T3" fmla="*/ 5 h 21"/>
              <a:gd name="T4" fmla="*/ 11 w 20"/>
              <a:gd name="T5" fmla="*/ 21 h 21"/>
              <a:gd name="T6" fmla="*/ 20 w 20"/>
              <a:gd name="T7" fmla="*/ 16 h 21"/>
              <a:gd name="T8" fmla="*/ 19 w 20"/>
              <a:gd name="T9" fmla="*/ 14 h 21"/>
              <a:gd name="T10" fmla="*/ 12 w 20"/>
              <a:gd name="T11" fmla="*/ 18 h 21"/>
              <a:gd name="T12" fmla="*/ 8 w 20"/>
              <a:gd name="T13" fmla="*/ 13 h 21"/>
              <a:gd name="T14" fmla="*/ 14 w 20"/>
              <a:gd name="T15" fmla="*/ 8 h 21"/>
              <a:gd name="T16" fmla="*/ 13 w 20"/>
              <a:gd name="T17" fmla="*/ 6 h 21"/>
              <a:gd name="T18" fmla="*/ 7 w 20"/>
              <a:gd name="T19" fmla="*/ 11 h 21"/>
              <a:gd name="T20" fmla="*/ 4 w 20"/>
              <a:gd name="T21" fmla="*/ 6 h 21"/>
              <a:gd name="T22" fmla="*/ 10 w 20"/>
              <a:gd name="T23" fmla="*/ 1 h 21"/>
              <a:gd name="T24" fmla="*/ 8 w 20"/>
              <a:gd name="T2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21">
                <a:moveTo>
                  <a:pt x="8" y="0"/>
                </a:moveTo>
                <a:lnTo>
                  <a:pt x="0" y="5"/>
                </a:lnTo>
                <a:lnTo>
                  <a:pt x="11" y="21"/>
                </a:lnTo>
                <a:lnTo>
                  <a:pt x="20" y="16"/>
                </a:lnTo>
                <a:lnTo>
                  <a:pt x="19" y="14"/>
                </a:lnTo>
                <a:lnTo>
                  <a:pt x="12" y="18"/>
                </a:lnTo>
                <a:lnTo>
                  <a:pt x="8" y="13"/>
                </a:lnTo>
                <a:lnTo>
                  <a:pt x="14" y="8"/>
                </a:lnTo>
                <a:lnTo>
                  <a:pt x="13" y="6"/>
                </a:lnTo>
                <a:lnTo>
                  <a:pt x="7" y="11"/>
                </a:lnTo>
                <a:lnTo>
                  <a:pt x="4" y="6"/>
                </a:lnTo>
                <a:lnTo>
                  <a:pt x="10" y="1"/>
                </a:lnTo>
                <a:lnTo>
                  <a:pt x="8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02" name="Freeform 1893"/>
          <p:cNvSpPr>
            <a:spLocks/>
          </p:cNvSpPr>
          <p:nvPr/>
        </p:nvSpPr>
        <p:spPr bwMode="auto">
          <a:xfrm>
            <a:off x="7699996" y="5198883"/>
            <a:ext cx="1588" cy="1477"/>
          </a:xfrm>
          <a:custGeom>
            <a:avLst/>
            <a:gdLst>
              <a:gd name="T0" fmla="*/ 5 w 7"/>
              <a:gd name="T1" fmla="*/ 8 h 8"/>
              <a:gd name="T2" fmla="*/ 7 w 7"/>
              <a:gd name="T3" fmla="*/ 8 h 8"/>
              <a:gd name="T4" fmla="*/ 7 w 7"/>
              <a:gd name="T5" fmla="*/ 6 h 8"/>
              <a:gd name="T6" fmla="*/ 7 w 7"/>
              <a:gd name="T7" fmla="*/ 4 h 8"/>
              <a:gd name="T8" fmla="*/ 6 w 7"/>
              <a:gd name="T9" fmla="*/ 1 h 8"/>
              <a:gd name="T10" fmla="*/ 4 w 7"/>
              <a:gd name="T11" fmla="*/ 0 h 8"/>
              <a:gd name="T12" fmla="*/ 2 w 7"/>
              <a:gd name="T13" fmla="*/ 0 h 8"/>
              <a:gd name="T14" fmla="*/ 0 w 7"/>
              <a:gd name="T15" fmla="*/ 0 h 8"/>
              <a:gd name="T16" fmla="*/ 3 w 7"/>
              <a:gd name="T17" fmla="*/ 2 h 8"/>
              <a:gd name="T18" fmla="*/ 5 w 7"/>
              <a:gd name="T19" fmla="*/ 5 h 8"/>
              <a:gd name="T20" fmla="*/ 5 w 7"/>
              <a:gd name="T21" fmla="*/ 5 h 8"/>
              <a:gd name="T22" fmla="*/ 5 w 7"/>
              <a:gd name="T2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" h="8">
                <a:moveTo>
                  <a:pt x="5" y="8"/>
                </a:moveTo>
                <a:lnTo>
                  <a:pt x="7" y="8"/>
                </a:lnTo>
                <a:lnTo>
                  <a:pt x="7" y="6"/>
                </a:lnTo>
                <a:lnTo>
                  <a:pt x="7" y="4"/>
                </a:lnTo>
                <a:lnTo>
                  <a:pt x="6" y="1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3" y="2"/>
                </a:lnTo>
                <a:lnTo>
                  <a:pt x="5" y="5"/>
                </a:lnTo>
                <a:lnTo>
                  <a:pt x="5" y="5"/>
                </a:lnTo>
                <a:lnTo>
                  <a:pt x="5" y="8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03" name="Freeform 1894"/>
          <p:cNvSpPr>
            <a:spLocks/>
          </p:cNvSpPr>
          <p:nvPr/>
        </p:nvSpPr>
        <p:spPr bwMode="auto">
          <a:xfrm>
            <a:off x="7698408" y="5198883"/>
            <a:ext cx="1588" cy="4431"/>
          </a:xfrm>
          <a:custGeom>
            <a:avLst/>
            <a:gdLst>
              <a:gd name="T0" fmla="*/ 5 w 8"/>
              <a:gd name="T1" fmla="*/ 20 h 20"/>
              <a:gd name="T2" fmla="*/ 6 w 8"/>
              <a:gd name="T3" fmla="*/ 18 h 20"/>
              <a:gd name="T4" fmla="*/ 7 w 8"/>
              <a:gd name="T5" fmla="*/ 17 h 20"/>
              <a:gd name="T6" fmla="*/ 8 w 8"/>
              <a:gd name="T7" fmla="*/ 14 h 20"/>
              <a:gd name="T8" fmla="*/ 8 w 8"/>
              <a:gd name="T9" fmla="*/ 13 h 20"/>
              <a:gd name="T10" fmla="*/ 7 w 8"/>
              <a:gd name="T11" fmla="*/ 11 h 20"/>
              <a:gd name="T12" fmla="*/ 5 w 8"/>
              <a:gd name="T13" fmla="*/ 10 h 20"/>
              <a:gd name="T14" fmla="*/ 4 w 8"/>
              <a:gd name="T15" fmla="*/ 8 h 20"/>
              <a:gd name="T16" fmla="*/ 4 w 8"/>
              <a:gd name="T17" fmla="*/ 7 h 20"/>
              <a:gd name="T18" fmla="*/ 4 w 8"/>
              <a:gd name="T19" fmla="*/ 5 h 20"/>
              <a:gd name="T20" fmla="*/ 4 w 8"/>
              <a:gd name="T21" fmla="*/ 5 h 20"/>
              <a:gd name="T22" fmla="*/ 6 w 8"/>
              <a:gd name="T23" fmla="*/ 2 h 20"/>
              <a:gd name="T24" fmla="*/ 6 w 8"/>
              <a:gd name="T25" fmla="*/ 2 h 20"/>
              <a:gd name="T26" fmla="*/ 8 w 8"/>
              <a:gd name="T27" fmla="*/ 2 h 20"/>
              <a:gd name="T28" fmla="*/ 8 w 8"/>
              <a:gd name="T29" fmla="*/ 2 h 20"/>
              <a:gd name="T30" fmla="*/ 5 w 8"/>
              <a:gd name="T31" fmla="*/ 0 h 20"/>
              <a:gd name="T32" fmla="*/ 3 w 8"/>
              <a:gd name="T33" fmla="*/ 2 h 20"/>
              <a:gd name="T34" fmla="*/ 1 w 8"/>
              <a:gd name="T35" fmla="*/ 4 h 20"/>
              <a:gd name="T36" fmla="*/ 0 w 8"/>
              <a:gd name="T37" fmla="*/ 7 h 20"/>
              <a:gd name="T38" fmla="*/ 0 w 8"/>
              <a:gd name="T39" fmla="*/ 8 h 20"/>
              <a:gd name="T40" fmla="*/ 1 w 8"/>
              <a:gd name="T41" fmla="*/ 10 h 20"/>
              <a:gd name="T42" fmla="*/ 3 w 8"/>
              <a:gd name="T43" fmla="*/ 10 h 20"/>
              <a:gd name="T44" fmla="*/ 4 w 8"/>
              <a:gd name="T45" fmla="*/ 11 h 20"/>
              <a:gd name="T46" fmla="*/ 5 w 8"/>
              <a:gd name="T47" fmla="*/ 12 h 20"/>
              <a:gd name="T48" fmla="*/ 6 w 8"/>
              <a:gd name="T49" fmla="*/ 13 h 20"/>
              <a:gd name="T50" fmla="*/ 6 w 8"/>
              <a:gd name="T51" fmla="*/ 14 h 20"/>
              <a:gd name="T52" fmla="*/ 6 w 8"/>
              <a:gd name="T53" fmla="*/ 15 h 20"/>
              <a:gd name="T54" fmla="*/ 4 w 8"/>
              <a:gd name="T55" fmla="*/ 18 h 20"/>
              <a:gd name="T56" fmla="*/ 1 w 8"/>
              <a:gd name="T57" fmla="*/ 18 h 20"/>
              <a:gd name="T58" fmla="*/ 5 w 8"/>
              <a:gd name="T5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" h="20">
                <a:moveTo>
                  <a:pt x="5" y="20"/>
                </a:moveTo>
                <a:lnTo>
                  <a:pt x="6" y="18"/>
                </a:lnTo>
                <a:lnTo>
                  <a:pt x="7" y="17"/>
                </a:lnTo>
                <a:lnTo>
                  <a:pt x="8" y="14"/>
                </a:lnTo>
                <a:lnTo>
                  <a:pt x="8" y="13"/>
                </a:lnTo>
                <a:lnTo>
                  <a:pt x="7" y="11"/>
                </a:lnTo>
                <a:lnTo>
                  <a:pt x="5" y="10"/>
                </a:lnTo>
                <a:lnTo>
                  <a:pt x="4" y="8"/>
                </a:lnTo>
                <a:lnTo>
                  <a:pt x="4" y="7"/>
                </a:lnTo>
                <a:lnTo>
                  <a:pt x="4" y="5"/>
                </a:lnTo>
                <a:lnTo>
                  <a:pt x="4" y="5"/>
                </a:lnTo>
                <a:lnTo>
                  <a:pt x="6" y="2"/>
                </a:lnTo>
                <a:lnTo>
                  <a:pt x="6" y="2"/>
                </a:lnTo>
                <a:lnTo>
                  <a:pt x="8" y="2"/>
                </a:lnTo>
                <a:lnTo>
                  <a:pt x="8" y="2"/>
                </a:lnTo>
                <a:lnTo>
                  <a:pt x="5" y="0"/>
                </a:lnTo>
                <a:lnTo>
                  <a:pt x="3" y="2"/>
                </a:lnTo>
                <a:lnTo>
                  <a:pt x="1" y="4"/>
                </a:lnTo>
                <a:lnTo>
                  <a:pt x="0" y="7"/>
                </a:lnTo>
                <a:lnTo>
                  <a:pt x="0" y="8"/>
                </a:lnTo>
                <a:lnTo>
                  <a:pt x="1" y="10"/>
                </a:lnTo>
                <a:lnTo>
                  <a:pt x="3" y="10"/>
                </a:lnTo>
                <a:lnTo>
                  <a:pt x="4" y="11"/>
                </a:lnTo>
                <a:lnTo>
                  <a:pt x="5" y="12"/>
                </a:lnTo>
                <a:lnTo>
                  <a:pt x="6" y="13"/>
                </a:lnTo>
                <a:lnTo>
                  <a:pt x="6" y="14"/>
                </a:lnTo>
                <a:lnTo>
                  <a:pt x="6" y="15"/>
                </a:lnTo>
                <a:lnTo>
                  <a:pt x="4" y="18"/>
                </a:lnTo>
                <a:lnTo>
                  <a:pt x="1" y="18"/>
                </a:lnTo>
                <a:lnTo>
                  <a:pt x="5" y="2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04" name="Freeform 1895"/>
          <p:cNvSpPr>
            <a:spLocks/>
          </p:cNvSpPr>
          <p:nvPr/>
        </p:nvSpPr>
        <p:spPr bwMode="auto">
          <a:xfrm>
            <a:off x="7696821" y="5201837"/>
            <a:ext cx="3175" cy="1477"/>
          </a:xfrm>
          <a:custGeom>
            <a:avLst/>
            <a:gdLst>
              <a:gd name="T0" fmla="*/ 3 w 8"/>
              <a:gd name="T1" fmla="*/ 7 h 8"/>
              <a:gd name="T2" fmla="*/ 6 w 8"/>
              <a:gd name="T3" fmla="*/ 8 h 8"/>
              <a:gd name="T4" fmla="*/ 8 w 8"/>
              <a:gd name="T5" fmla="*/ 8 h 8"/>
              <a:gd name="T6" fmla="*/ 4 w 8"/>
              <a:gd name="T7" fmla="*/ 6 h 8"/>
              <a:gd name="T8" fmla="*/ 2 w 8"/>
              <a:gd name="T9" fmla="*/ 3 h 8"/>
              <a:gd name="T10" fmla="*/ 2 w 8"/>
              <a:gd name="T11" fmla="*/ 1 h 8"/>
              <a:gd name="T12" fmla="*/ 1 w 8"/>
              <a:gd name="T13" fmla="*/ 0 h 8"/>
              <a:gd name="T14" fmla="*/ 0 w 8"/>
              <a:gd name="T15" fmla="*/ 3 h 8"/>
              <a:gd name="T16" fmla="*/ 0 w 8"/>
              <a:gd name="T17" fmla="*/ 5 h 8"/>
              <a:gd name="T18" fmla="*/ 2 w 8"/>
              <a:gd name="T19" fmla="*/ 7 h 8"/>
              <a:gd name="T20" fmla="*/ 3 w 8"/>
              <a:gd name="T21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" h="8">
                <a:moveTo>
                  <a:pt x="3" y="7"/>
                </a:moveTo>
                <a:lnTo>
                  <a:pt x="6" y="8"/>
                </a:lnTo>
                <a:lnTo>
                  <a:pt x="8" y="8"/>
                </a:lnTo>
                <a:lnTo>
                  <a:pt x="4" y="6"/>
                </a:lnTo>
                <a:lnTo>
                  <a:pt x="2" y="3"/>
                </a:lnTo>
                <a:lnTo>
                  <a:pt x="2" y="1"/>
                </a:lnTo>
                <a:lnTo>
                  <a:pt x="1" y="0"/>
                </a:lnTo>
                <a:lnTo>
                  <a:pt x="0" y="3"/>
                </a:lnTo>
                <a:lnTo>
                  <a:pt x="0" y="5"/>
                </a:lnTo>
                <a:lnTo>
                  <a:pt x="2" y="7"/>
                </a:lnTo>
                <a:lnTo>
                  <a:pt x="3" y="7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05" name="Freeform 1897"/>
          <p:cNvSpPr>
            <a:spLocks/>
          </p:cNvSpPr>
          <p:nvPr/>
        </p:nvSpPr>
        <p:spPr bwMode="auto">
          <a:xfrm>
            <a:off x="7692058" y="5195929"/>
            <a:ext cx="3175" cy="4431"/>
          </a:xfrm>
          <a:custGeom>
            <a:avLst/>
            <a:gdLst>
              <a:gd name="T0" fmla="*/ 6 w 14"/>
              <a:gd name="T1" fmla="*/ 21 h 21"/>
              <a:gd name="T2" fmla="*/ 7 w 14"/>
              <a:gd name="T3" fmla="*/ 21 h 21"/>
              <a:gd name="T4" fmla="*/ 10 w 14"/>
              <a:gd name="T5" fmla="*/ 20 h 21"/>
              <a:gd name="T6" fmla="*/ 11 w 14"/>
              <a:gd name="T7" fmla="*/ 19 h 21"/>
              <a:gd name="T8" fmla="*/ 12 w 14"/>
              <a:gd name="T9" fmla="*/ 16 h 21"/>
              <a:gd name="T10" fmla="*/ 13 w 14"/>
              <a:gd name="T11" fmla="*/ 15 h 21"/>
              <a:gd name="T12" fmla="*/ 14 w 14"/>
              <a:gd name="T13" fmla="*/ 12 h 21"/>
              <a:gd name="T14" fmla="*/ 14 w 14"/>
              <a:gd name="T15" fmla="*/ 11 h 21"/>
              <a:gd name="T16" fmla="*/ 14 w 14"/>
              <a:gd name="T17" fmla="*/ 9 h 21"/>
              <a:gd name="T18" fmla="*/ 13 w 14"/>
              <a:gd name="T19" fmla="*/ 8 h 21"/>
              <a:gd name="T20" fmla="*/ 12 w 14"/>
              <a:gd name="T21" fmla="*/ 6 h 21"/>
              <a:gd name="T22" fmla="*/ 12 w 14"/>
              <a:gd name="T23" fmla="*/ 5 h 21"/>
              <a:gd name="T24" fmla="*/ 10 w 14"/>
              <a:gd name="T25" fmla="*/ 2 h 21"/>
              <a:gd name="T26" fmla="*/ 9 w 14"/>
              <a:gd name="T27" fmla="*/ 1 h 21"/>
              <a:gd name="T28" fmla="*/ 6 w 14"/>
              <a:gd name="T29" fmla="*/ 0 h 21"/>
              <a:gd name="T30" fmla="*/ 5 w 14"/>
              <a:gd name="T31" fmla="*/ 0 h 21"/>
              <a:gd name="T32" fmla="*/ 1 w 14"/>
              <a:gd name="T33" fmla="*/ 1 h 21"/>
              <a:gd name="T34" fmla="*/ 8 w 14"/>
              <a:gd name="T35" fmla="*/ 3 h 21"/>
              <a:gd name="T36" fmla="*/ 10 w 14"/>
              <a:gd name="T37" fmla="*/ 6 h 21"/>
              <a:gd name="T38" fmla="*/ 10 w 14"/>
              <a:gd name="T39" fmla="*/ 6 h 21"/>
              <a:gd name="T40" fmla="*/ 11 w 14"/>
              <a:gd name="T41" fmla="*/ 8 h 21"/>
              <a:gd name="T42" fmla="*/ 11 w 14"/>
              <a:gd name="T43" fmla="*/ 8 h 21"/>
              <a:gd name="T44" fmla="*/ 12 w 14"/>
              <a:gd name="T45" fmla="*/ 11 h 21"/>
              <a:gd name="T46" fmla="*/ 12 w 14"/>
              <a:gd name="T47" fmla="*/ 11 h 21"/>
              <a:gd name="T48" fmla="*/ 11 w 14"/>
              <a:gd name="T49" fmla="*/ 13 h 21"/>
              <a:gd name="T50" fmla="*/ 11 w 14"/>
              <a:gd name="T51" fmla="*/ 14 h 21"/>
              <a:gd name="T52" fmla="*/ 9 w 14"/>
              <a:gd name="T53" fmla="*/ 16 h 21"/>
              <a:gd name="T54" fmla="*/ 9 w 14"/>
              <a:gd name="T55" fmla="*/ 16 h 21"/>
              <a:gd name="T56" fmla="*/ 7 w 14"/>
              <a:gd name="T57" fmla="*/ 18 h 21"/>
              <a:gd name="T58" fmla="*/ 7 w 14"/>
              <a:gd name="T59" fmla="*/ 19 h 21"/>
              <a:gd name="T60" fmla="*/ 4 w 14"/>
              <a:gd name="T61" fmla="*/ 19 h 21"/>
              <a:gd name="T62" fmla="*/ 4 w 14"/>
              <a:gd name="T63" fmla="*/ 19 h 21"/>
              <a:gd name="T64" fmla="*/ 1 w 14"/>
              <a:gd name="T65" fmla="*/ 18 h 21"/>
              <a:gd name="T66" fmla="*/ 0 w 14"/>
              <a:gd name="T67" fmla="*/ 18 h 21"/>
              <a:gd name="T68" fmla="*/ 6 w 14"/>
              <a:gd name="T69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" h="21">
                <a:moveTo>
                  <a:pt x="6" y="21"/>
                </a:moveTo>
                <a:lnTo>
                  <a:pt x="7" y="21"/>
                </a:lnTo>
                <a:lnTo>
                  <a:pt x="10" y="20"/>
                </a:lnTo>
                <a:lnTo>
                  <a:pt x="11" y="19"/>
                </a:lnTo>
                <a:lnTo>
                  <a:pt x="12" y="16"/>
                </a:lnTo>
                <a:lnTo>
                  <a:pt x="13" y="15"/>
                </a:lnTo>
                <a:lnTo>
                  <a:pt x="14" y="12"/>
                </a:lnTo>
                <a:lnTo>
                  <a:pt x="14" y="11"/>
                </a:lnTo>
                <a:lnTo>
                  <a:pt x="14" y="9"/>
                </a:lnTo>
                <a:lnTo>
                  <a:pt x="13" y="8"/>
                </a:lnTo>
                <a:lnTo>
                  <a:pt x="12" y="6"/>
                </a:lnTo>
                <a:lnTo>
                  <a:pt x="12" y="5"/>
                </a:lnTo>
                <a:lnTo>
                  <a:pt x="10" y="2"/>
                </a:lnTo>
                <a:lnTo>
                  <a:pt x="9" y="1"/>
                </a:lnTo>
                <a:lnTo>
                  <a:pt x="6" y="0"/>
                </a:lnTo>
                <a:lnTo>
                  <a:pt x="5" y="0"/>
                </a:lnTo>
                <a:lnTo>
                  <a:pt x="1" y="1"/>
                </a:lnTo>
                <a:lnTo>
                  <a:pt x="8" y="3"/>
                </a:lnTo>
                <a:lnTo>
                  <a:pt x="10" y="6"/>
                </a:lnTo>
                <a:lnTo>
                  <a:pt x="10" y="6"/>
                </a:lnTo>
                <a:lnTo>
                  <a:pt x="11" y="8"/>
                </a:lnTo>
                <a:lnTo>
                  <a:pt x="11" y="8"/>
                </a:lnTo>
                <a:lnTo>
                  <a:pt x="12" y="11"/>
                </a:lnTo>
                <a:lnTo>
                  <a:pt x="12" y="11"/>
                </a:lnTo>
                <a:lnTo>
                  <a:pt x="11" y="13"/>
                </a:lnTo>
                <a:lnTo>
                  <a:pt x="11" y="14"/>
                </a:lnTo>
                <a:lnTo>
                  <a:pt x="9" y="16"/>
                </a:lnTo>
                <a:lnTo>
                  <a:pt x="9" y="16"/>
                </a:lnTo>
                <a:lnTo>
                  <a:pt x="7" y="18"/>
                </a:lnTo>
                <a:lnTo>
                  <a:pt x="7" y="19"/>
                </a:lnTo>
                <a:lnTo>
                  <a:pt x="4" y="19"/>
                </a:lnTo>
                <a:lnTo>
                  <a:pt x="4" y="19"/>
                </a:lnTo>
                <a:lnTo>
                  <a:pt x="1" y="18"/>
                </a:lnTo>
                <a:lnTo>
                  <a:pt x="0" y="18"/>
                </a:lnTo>
                <a:lnTo>
                  <a:pt x="6" y="21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06" name="Freeform 1898"/>
          <p:cNvSpPr>
            <a:spLocks/>
          </p:cNvSpPr>
          <p:nvPr/>
        </p:nvSpPr>
        <p:spPr bwMode="auto">
          <a:xfrm>
            <a:off x="7690471" y="5195929"/>
            <a:ext cx="3175" cy="4431"/>
          </a:xfrm>
          <a:custGeom>
            <a:avLst/>
            <a:gdLst>
              <a:gd name="T0" fmla="*/ 5 w 14"/>
              <a:gd name="T1" fmla="*/ 19 h 20"/>
              <a:gd name="T2" fmla="*/ 8 w 14"/>
              <a:gd name="T3" fmla="*/ 20 h 20"/>
              <a:gd name="T4" fmla="*/ 10 w 14"/>
              <a:gd name="T5" fmla="*/ 20 h 20"/>
              <a:gd name="T6" fmla="*/ 12 w 14"/>
              <a:gd name="T7" fmla="*/ 20 h 20"/>
              <a:gd name="T8" fmla="*/ 6 w 14"/>
              <a:gd name="T9" fmla="*/ 17 h 20"/>
              <a:gd name="T10" fmla="*/ 4 w 14"/>
              <a:gd name="T11" fmla="*/ 15 h 20"/>
              <a:gd name="T12" fmla="*/ 4 w 14"/>
              <a:gd name="T13" fmla="*/ 15 h 20"/>
              <a:gd name="T14" fmla="*/ 3 w 14"/>
              <a:gd name="T15" fmla="*/ 12 h 20"/>
              <a:gd name="T16" fmla="*/ 3 w 14"/>
              <a:gd name="T17" fmla="*/ 12 h 20"/>
              <a:gd name="T18" fmla="*/ 2 w 14"/>
              <a:gd name="T19" fmla="*/ 9 h 20"/>
              <a:gd name="T20" fmla="*/ 2 w 14"/>
              <a:gd name="T21" fmla="*/ 9 h 20"/>
              <a:gd name="T22" fmla="*/ 3 w 14"/>
              <a:gd name="T23" fmla="*/ 7 h 20"/>
              <a:gd name="T24" fmla="*/ 3 w 14"/>
              <a:gd name="T25" fmla="*/ 7 h 20"/>
              <a:gd name="T26" fmla="*/ 4 w 14"/>
              <a:gd name="T27" fmla="*/ 5 h 20"/>
              <a:gd name="T28" fmla="*/ 6 w 14"/>
              <a:gd name="T29" fmla="*/ 2 h 20"/>
              <a:gd name="T30" fmla="*/ 7 w 14"/>
              <a:gd name="T31" fmla="*/ 2 h 20"/>
              <a:gd name="T32" fmla="*/ 11 w 14"/>
              <a:gd name="T33" fmla="*/ 2 h 20"/>
              <a:gd name="T34" fmla="*/ 13 w 14"/>
              <a:gd name="T35" fmla="*/ 2 h 20"/>
              <a:gd name="T36" fmla="*/ 14 w 14"/>
              <a:gd name="T37" fmla="*/ 2 h 20"/>
              <a:gd name="T38" fmla="*/ 7 w 14"/>
              <a:gd name="T39" fmla="*/ 0 h 20"/>
              <a:gd name="T40" fmla="*/ 6 w 14"/>
              <a:gd name="T41" fmla="*/ 0 h 20"/>
              <a:gd name="T42" fmla="*/ 4 w 14"/>
              <a:gd name="T43" fmla="*/ 1 h 20"/>
              <a:gd name="T44" fmla="*/ 3 w 14"/>
              <a:gd name="T45" fmla="*/ 2 h 20"/>
              <a:gd name="T46" fmla="*/ 2 w 14"/>
              <a:gd name="T47" fmla="*/ 5 h 20"/>
              <a:gd name="T48" fmla="*/ 1 w 14"/>
              <a:gd name="T49" fmla="*/ 6 h 20"/>
              <a:gd name="T50" fmla="*/ 0 w 14"/>
              <a:gd name="T51" fmla="*/ 8 h 20"/>
              <a:gd name="T52" fmla="*/ 0 w 14"/>
              <a:gd name="T53" fmla="*/ 9 h 20"/>
              <a:gd name="T54" fmla="*/ 0 w 14"/>
              <a:gd name="T55" fmla="*/ 12 h 20"/>
              <a:gd name="T56" fmla="*/ 1 w 14"/>
              <a:gd name="T57" fmla="*/ 13 h 20"/>
              <a:gd name="T58" fmla="*/ 2 w 14"/>
              <a:gd name="T59" fmla="*/ 15 h 20"/>
              <a:gd name="T60" fmla="*/ 3 w 14"/>
              <a:gd name="T61" fmla="*/ 17 h 20"/>
              <a:gd name="T62" fmla="*/ 4 w 14"/>
              <a:gd name="T63" fmla="*/ 19 h 20"/>
              <a:gd name="T64" fmla="*/ 5 w 14"/>
              <a:gd name="T65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" h="20">
                <a:moveTo>
                  <a:pt x="5" y="19"/>
                </a:moveTo>
                <a:lnTo>
                  <a:pt x="8" y="20"/>
                </a:lnTo>
                <a:lnTo>
                  <a:pt x="10" y="20"/>
                </a:lnTo>
                <a:lnTo>
                  <a:pt x="12" y="20"/>
                </a:lnTo>
                <a:lnTo>
                  <a:pt x="6" y="17"/>
                </a:lnTo>
                <a:lnTo>
                  <a:pt x="4" y="15"/>
                </a:lnTo>
                <a:lnTo>
                  <a:pt x="4" y="15"/>
                </a:lnTo>
                <a:lnTo>
                  <a:pt x="3" y="12"/>
                </a:lnTo>
                <a:lnTo>
                  <a:pt x="3" y="12"/>
                </a:lnTo>
                <a:lnTo>
                  <a:pt x="2" y="9"/>
                </a:lnTo>
                <a:lnTo>
                  <a:pt x="2" y="9"/>
                </a:lnTo>
                <a:lnTo>
                  <a:pt x="3" y="7"/>
                </a:lnTo>
                <a:lnTo>
                  <a:pt x="3" y="7"/>
                </a:lnTo>
                <a:lnTo>
                  <a:pt x="4" y="5"/>
                </a:lnTo>
                <a:lnTo>
                  <a:pt x="6" y="2"/>
                </a:lnTo>
                <a:lnTo>
                  <a:pt x="7" y="2"/>
                </a:lnTo>
                <a:lnTo>
                  <a:pt x="11" y="2"/>
                </a:lnTo>
                <a:lnTo>
                  <a:pt x="13" y="2"/>
                </a:lnTo>
                <a:lnTo>
                  <a:pt x="14" y="2"/>
                </a:lnTo>
                <a:lnTo>
                  <a:pt x="7" y="0"/>
                </a:lnTo>
                <a:lnTo>
                  <a:pt x="6" y="0"/>
                </a:lnTo>
                <a:lnTo>
                  <a:pt x="4" y="1"/>
                </a:lnTo>
                <a:lnTo>
                  <a:pt x="3" y="2"/>
                </a:lnTo>
                <a:lnTo>
                  <a:pt x="2" y="5"/>
                </a:lnTo>
                <a:lnTo>
                  <a:pt x="1" y="6"/>
                </a:lnTo>
                <a:lnTo>
                  <a:pt x="0" y="8"/>
                </a:lnTo>
                <a:lnTo>
                  <a:pt x="0" y="9"/>
                </a:lnTo>
                <a:lnTo>
                  <a:pt x="0" y="12"/>
                </a:lnTo>
                <a:lnTo>
                  <a:pt x="1" y="13"/>
                </a:lnTo>
                <a:lnTo>
                  <a:pt x="2" y="15"/>
                </a:lnTo>
                <a:lnTo>
                  <a:pt x="3" y="17"/>
                </a:lnTo>
                <a:lnTo>
                  <a:pt x="4" y="19"/>
                </a:lnTo>
                <a:lnTo>
                  <a:pt x="5" y="19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07" name="Freeform 1899"/>
          <p:cNvSpPr>
            <a:spLocks/>
          </p:cNvSpPr>
          <p:nvPr/>
        </p:nvSpPr>
        <p:spPr bwMode="auto">
          <a:xfrm>
            <a:off x="7687296" y="5195929"/>
            <a:ext cx="1588" cy="1477"/>
          </a:xfrm>
          <a:custGeom>
            <a:avLst/>
            <a:gdLst>
              <a:gd name="T0" fmla="*/ 1 w 10"/>
              <a:gd name="T1" fmla="*/ 9 h 10"/>
              <a:gd name="T2" fmla="*/ 5 w 10"/>
              <a:gd name="T3" fmla="*/ 10 h 10"/>
              <a:gd name="T4" fmla="*/ 3 w 10"/>
              <a:gd name="T5" fmla="*/ 8 h 10"/>
              <a:gd name="T6" fmla="*/ 3 w 10"/>
              <a:gd name="T7" fmla="*/ 8 h 10"/>
              <a:gd name="T8" fmla="*/ 3 w 10"/>
              <a:gd name="T9" fmla="*/ 5 h 10"/>
              <a:gd name="T10" fmla="*/ 3 w 10"/>
              <a:gd name="T11" fmla="*/ 5 h 10"/>
              <a:gd name="T12" fmla="*/ 4 w 10"/>
              <a:gd name="T13" fmla="*/ 2 h 10"/>
              <a:gd name="T14" fmla="*/ 5 w 10"/>
              <a:gd name="T15" fmla="*/ 2 h 10"/>
              <a:gd name="T16" fmla="*/ 7 w 10"/>
              <a:gd name="T17" fmla="*/ 2 h 10"/>
              <a:gd name="T18" fmla="*/ 8 w 10"/>
              <a:gd name="T19" fmla="*/ 3 h 10"/>
              <a:gd name="T20" fmla="*/ 10 w 10"/>
              <a:gd name="T21" fmla="*/ 5 h 10"/>
              <a:gd name="T22" fmla="*/ 4 w 10"/>
              <a:gd name="T23" fmla="*/ 0 h 10"/>
              <a:gd name="T24" fmla="*/ 2 w 10"/>
              <a:gd name="T25" fmla="*/ 1 h 10"/>
              <a:gd name="T26" fmla="*/ 1 w 10"/>
              <a:gd name="T27" fmla="*/ 3 h 10"/>
              <a:gd name="T28" fmla="*/ 0 w 10"/>
              <a:gd name="T29" fmla="*/ 6 h 10"/>
              <a:gd name="T30" fmla="*/ 0 w 10"/>
              <a:gd name="T31" fmla="*/ 7 h 10"/>
              <a:gd name="T32" fmla="*/ 1 w 10"/>
              <a:gd name="T3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" h="10">
                <a:moveTo>
                  <a:pt x="1" y="9"/>
                </a:moveTo>
                <a:lnTo>
                  <a:pt x="5" y="10"/>
                </a:lnTo>
                <a:lnTo>
                  <a:pt x="3" y="8"/>
                </a:lnTo>
                <a:lnTo>
                  <a:pt x="3" y="8"/>
                </a:lnTo>
                <a:lnTo>
                  <a:pt x="3" y="5"/>
                </a:lnTo>
                <a:lnTo>
                  <a:pt x="3" y="5"/>
                </a:lnTo>
                <a:lnTo>
                  <a:pt x="4" y="2"/>
                </a:lnTo>
                <a:lnTo>
                  <a:pt x="5" y="2"/>
                </a:lnTo>
                <a:lnTo>
                  <a:pt x="7" y="2"/>
                </a:lnTo>
                <a:lnTo>
                  <a:pt x="8" y="3"/>
                </a:lnTo>
                <a:lnTo>
                  <a:pt x="10" y="5"/>
                </a:lnTo>
                <a:lnTo>
                  <a:pt x="4" y="0"/>
                </a:lnTo>
                <a:lnTo>
                  <a:pt x="2" y="1"/>
                </a:lnTo>
                <a:lnTo>
                  <a:pt x="1" y="3"/>
                </a:lnTo>
                <a:lnTo>
                  <a:pt x="0" y="6"/>
                </a:lnTo>
                <a:lnTo>
                  <a:pt x="0" y="7"/>
                </a:lnTo>
                <a:lnTo>
                  <a:pt x="1" y="9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08" name="Freeform 1900"/>
          <p:cNvSpPr>
            <a:spLocks/>
          </p:cNvSpPr>
          <p:nvPr/>
        </p:nvSpPr>
        <p:spPr bwMode="auto">
          <a:xfrm>
            <a:off x="7687296" y="5194453"/>
            <a:ext cx="3175" cy="4431"/>
          </a:xfrm>
          <a:custGeom>
            <a:avLst/>
            <a:gdLst>
              <a:gd name="T0" fmla="*/ 4 w 16"/>
              <a:gd name="T1" fmla="*/ 17 h 18"/>
              <a:gd name="T2" fmla="*/ 7 w 16"/>
              <a:gd name="T3" fmla="*/ 18 h 18"/>
              <a:gd name="T4" fmla="*/ 16 w 16"/>
              <a:gd name="T5" fmla="*/ 1 h 18"/>
              <a:gd name="T6" fmla="*/ 14 w 16"/>
              <a:gd name="T7" fmla="*/ 0 h 18"/>
              <a:gd name="T8" fmla="*/ 11 w 16"/>
              <a:gd name="T9" fmla="*/ 7 h 18"/>
              <a:gd name="T10" fmla="*/ 8 w 16"/>
              <a:gd name="T11" fmla="*/ 6 h 18"/>
              <a:gd name="T12" fmla="*/ 5 w 16"/>
              <a:gd name="T13" fmla="*/ 5 h 18"/>
              <a:gd name="T14" fmla="*/ 3 w 16"/>
              <a:gd name="T15" fmla="*/ 5 h 18"/>
              <a:gd name="T16" fmla="*/ 3 w 16"/>
              <a:gd name="T17" fmla="*/ 5 h 18"/>
              <a:gd name="T18" fmla="*/ 9 w 16"/>
              <a:gd name="T19" fmla="*/ 10 h 18"/>
              <a:gd name="T20" fmla="*/ 6 w 16"/>
              <a:gd name="T21" fmla="*/ 16 h 18"/>
              <a:gd name="T22" fmla="*/ 4 w 16"/>
              <a:gd name="T23" fmla="*/ 15 h 18"/>
              <a:gd name="T24" fmla="*/ 0 w 16"/>
              <a:gd name="T25" fmla="*/ 14 h 18"/>
              <a:gd name="T26" fmla="*/ 0 w 16"/>
              <a:gd name="T27" fmla="*/ 14 h 18"/>
              <a:gd name="T28" fmla="*/ 1 w 16"/>
              <a:gd name="T29" fmla="*/ 16 h 18"/>
              <a:gd name="T30" fmla="*/ 4 w 16"/>
              <a:gd name="T31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" h="18">
                <a:moveTo>
                  <a:pt x="4" y="17"/>
                </a:moveTo>
                <a:lnTo>
                  <a:pt x="7" y="18"/>
                </a:lnTo>
                <a:lnTo>
                  <a:pt x="16" y="1"/>
                </a:lnTo>
                <a:lnTo>
                  <a:pt x="14" y="0"/>
                </a:lnTo>
                <a:lnTo>
                  <a:pt x="11" y="7"/>
                </a:lnTo>
                <a:lnTo>
                  <a:pt x="8" y="6"/>
                </a:lnTo>
                <a:lnTo>
                  <a:pt x="5" y="5"/>
                </a:lnTo>
                <a:lnTo>
                  <a:pt x="3" y="5"/>
                </a:lnTo>
                <a:lnTo>
                  <a:pt x="3" y="5"/>
                </a:lnTo>
                <a:lnTo>
                  <a:pt x="9" y="10"/>
                </a:lnTo>
                <a:lnTo>
                  <a:pt x="6" y="16"/>
                </a:lnTo>
                <a:lnTo>
                  <a:pt x="4" y="15"/>
                </a:lnTo>
                <a:lnTo>
                  <a:pt x="0" y="14"/>
                </a:lnTo>
                <a:lnTo>
                  <a:pt x="0" y="14"/>
                </a:lnTo>
                <a:lnTo>
                  <a:pt x="1" y="16"/>
                </a:lnTo>
                <a:lnTo>
                  <a:pt x="4" y="17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09" name="Freeform 1901"/>
          <p:cNvSpPr>
            <a:spLocks/>
          </p:cNvSpPr>
          <p:nvPr/>
        </p:nvSpPr>
        <p:spPr bwMode="auto">
          <a:xfrm>
            <a:off x="7684121" y="5192975"/>
            <a:ext cx="3175" cy="4431"/>
          </a:xfrm>
          <a:custGeom>
            <a:avLst/>
            <a:gdLst>
              <a:gd name="T0" fmla="*/ 0 w 17"/>
              <a:gd name="T1" fmla="*/ 17 h 22"/>
              <a:gd name="T2" fmla="*/ 8 w 17"/>
              <a:gd name="T3" fmla="*/ 22 h 22"/>
              <a:gd name="T4" fmla="*/ 17 w 17"/>
              <a:gd name="T5" fmla="*/ 4 h 22"/>
              <a:gd name="T6" fmla="*/ 8 w 17"/>
              <a:gd name="T7" fmla="*/ 0 h 22"/>
              <a:gd name="T8" fmla="*/ 7 w 17"/>
              <a:gd name="T9" fmla="*/ 2 h 22"/>
              <a:gd name="T10" fmla="*/ 14 w 17"/>
              <a:gd name="T11" fmla="*/ 5 h 22"/>
              <a:gd name="T12" fmla="*/ 11 w 17"/>
              <a:gd name="T13" fmla="*/ 11 h 22"/>
              <a:gd name="T14" fmla="*/ 4 w 17"/>
              <a:gd name="T15" fmla="*/ 8 h 22"/>
              <a:gd name="T16" fmla="*/ 4 w 17"/>
              <a:gd name="T17" fmla="*/ 10 h 22"/>
              <a:gd name="T18" fmla="*/ 10 w 17"/>
              <a:gd name="T19" fmla="*/ 13 h 22"/>
              <a:gd name="T20" fmla="*/ 7 w 17"/>
              <a:gd name="T21" fmla="*/ 20 h 22"/>
              <a:gd name="T22" fmla="*/ 1 w 17"/>
              <a:gd name="T23" fmla="*/ 15 h 22"/>
              <a:gd name="T24" fmla="*/ 0 w 17"/>
              <a:gd name="T25" fmla="*/ 17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" h="22">
                <a:moveTo>
                  <a:pt x="0" y="17"/>
                </a:moveTo>
                <a:lnTo>
                  <a:pt x="8" y="22"/>
                </a:lnTo>
                <a:lnTo>
                  <a:pt x="17" y="4"/>
                </a:lnTo>
                <a:lnTo>
                  <a:pt x="8" y="0"/>
                </a:lnTo>
                <a:lnTo>
                  <a:pt x="7" y="2"/>
                </a:lnTo>
                <a:lnTo>
                  <a:pt x="14" y="5"/>
                </a:lnTo>
                <a:lnTo>
                  <a:pt x="11" y="11"/>
                </a:lnTo>
                <a:lnTo>
                  <a:pt x="4" y="8"/>
                </a:lnTo>
                <a:lnTo>
                  <a:pt x="4" y="10"/>
                </a:lnTo>
                <a:lnTo>
                  <a:pt x="10" y="13"/>
                </a:lnTo>
                <a:lnTo>
                  <a:pt x="7" y="20"/>
                </a:lnTo>
                <a:lnTo>
                  <a:pt x="1" y="15"/>
                </a:lnTo>
                <a:lnTo>
                  <a:pt x="0" y="17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10" name="Line 1902"/>
          <p:cNvSpPr>
            <a:spLocks noChangeShapeType="1"/>
          </p:cNvSpPr>
          <p:nvPr/>
        </p:nvSpPr>
        <p:spPr bwMode="auto">
          <a:xfrm flipV="1">
            <a:off x="7623796" y="4439739"/>
            <a:ext cx="46038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11" name="Freeform 1903"/>
          <p:cNvSpPr>
            <a:spLocks/>
          </p:cNvSpPr>
          <p:nvPr/>
        </p:nvSpPr>
        <p:spPr bwMode="auto">
          <a:xfrm>
            <a:off x="7392021" y="4677526"/>
            <a:ext cx="312738" cy="703021"/>
          </a:xfrm>
          <a:custGeom>
            <a:avLst/>
            <a:gdLst>
              <a:gd name="T0" fmla="*/ 0 w 1380"/>
              <a:gd name="T1" fmla="*/ 0 h 3329"/>
              <a:gd name="T2" fmla="*/ 129 w 1380"/>
              <a:gd name="T3" fmla="*/ 1532 h 3329"/>
              <a:gd name="T4" fmla="*/ 283 w 1380"/>
              <a:gd name="T5" fmla="*/ 1519 h 3329"/>
              <a:gd name="T6" fmla="*/ 306 w 1380"/>
              <a:gd name="T7" fmla="*/ 1789 h 3329"/>
              <a:gd name="T8" fmla="*/ 366 w 1380"/>
              <a:gd name="T9" fmla="*/ 1784 h 3329"/>
              <a:gd name="T10" fmla="*/ 443 w 1380"/>
              <a:gd name="T11" fmla="*/ 2681 h 3329"/>
              <a:gd name="T12" fmla="*/ 1113 w 1380"/>
              <a:gd name="T13" fmla="*/ 2624 h 3329"/>
              <a:gd name="T14" fmla="*/ 1168 w 1380"/>
              <a:gd name="T15" fmla="*/ 3272 h 3329"/>
              <a:gd name="T16" fmla="*/ 1380 w 1380"/>
              <a:gd name="T17" fmla="*/ 3329 h 3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0" h="3329">
                <a:moveTo>
                  <a:pt x="0" y="0"/>
                </a:moveTo>
                <a:lnTo>
                  <a:pt x="129" y="1532"/>
                </a:lnTo>
                <a:lnTo>
                  <a:pt x="283" y="1519"/>
                </a:lnTo>
                <a:lnTo>
                  <a:pt x="306" y="1789"/>
                </a:lnTo>
                <a:lnTo>
                  <a:pt x="366" y="1784"/>
                </a:lnTo>
                <a:lnTo>
                  <a:pt x="443" y="2681"/>
                </a:lnTo>
                <a:lnTo>
                  <a:pt x="1113" y="2624"/>
                </a:lnTo>
                <a:lnTo>
                  <a:pt x="1168" y="3272"/>
                </a:lnTo>
                <a:lnTo>
                  <a:pt x="1380" y="3329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12" name="Freeform 1904"/>
          <p:cNvSpPr>
            <a:spLocks/>
          </p:cNvSpPr>
          <p:nvPr/>
        </p:nvSpPr>
        <p:spPr bwMode="auto">
          <a:xfrm>
            <a:off x="6837983" y="4268414"/>
            <a:ext cx="158750" cy="110771"/>
          </a:xfrm>
          <a:custGeom>
            <a:avLst/>
            <a:gdLst>
              <a:gd name="T0" fmla="*/ 659 w 697"/>
              <a:gd name="T1" fmla="*/ 0 h 521"/>
              <a:gd name="T2" fmla="*/ 697 w 697"/>
              <a:gd name="T3" fmla="*/ 463 h 521"/>
              <a:gd name="T4" fmla="*/ 0 w 697"/>
              <a:gd name="T5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97" h="521">
                <a:moveTo>
                  <a:pt x="659" y="0"/>
                </a:moveTo>
                <a:lnTo>
                  <a:pt x="697" y="463"/>
                </a:lnTo>
                <a:lnTo>
                  <a:pt x="0" y="521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13" name="Line 1905"/>
          <p:cNvSpPr>
            <a:spLocks noChangeShapeType="1"/>
          </p:cNvSpPr>
          <p:nvPr/>
        </p:nvSpPr>
        <p:spPr bwMode="auto">
          <a:xfrm flipV="1">
            <a:off x="6837983" y="4345215"/>
            <a:ext cx="13017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14" name="Line 1906"/>
          <p:cNvSpPr>
            <a:spLocks noChangeShapeType="1"/>
          </p:cNvSpPr>
          <p:nvPr/>
        </p:nvSpPr>
        <p:spPr bwMode="auto">
          <a:xfrm flipH="1" flipV="1">
            <a:off x="6960221" y="4268414"/>
            <a:ext cx="7938" cy="768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15" name="Freeform 1907"/>
          <p:cNvSpPr>
            <a:spLocks/>
          </p:cNvSpPr>
          <p:nvPr/>
        </p:nvSpPr>
        <p:spPr bwMode="auto">
          <a:xfrm>
            <a:off x="6880846" y="4286138"/>
            <a:ext cx="30163" cy="29539"/>
          </a:xfrm>
          <a:custGeom>
            <a:avLst/>
            <a:gdLst>
              <a:gd name="T0" fmla="*/ 0 w 138"/>
              <a:gd name="T1" fmla="*/ 73 h 139"/>
              <a:gd name="T2" fmla="*/ 13 w 138"/>
              <a:gd name="T3" fmla="*/ 37 h 139"/>
              <a:gd name="T4" fmla="*/ 33 w 138"/>
              <a:gd name="T5" fmla="*/ 12 h 139"/>
              <a:gd name="T6" fmla="*/ 54 w 138"/>
              <a:gd name="T7" fmla="*/ 0 h 139"/>
              <a:gd name="T8" fmla="*/ 84 w 138"/>
              <a:gd name="T9" fmla="*/ 0 h 139"/>
              <a:gd name="T10" fmla="*/ 111 w 138"/>
              <a:gd name="T11" fmla="*/ 14 h 139"/>
              <a:gd name="T12" fmla="*/ 134 w 138"/>
              <a:gd name="T13" fmla="*/ 40 h 139"/>
              <a:gd name="T14" fmla="*/ 138 w 138"/>
              <a:gd name="T15" fmla="*/ 72 h 139"/>
              <a:gd name="T16" fmla="*/ 132 w 138"/>
              <a:gd name="T17" fmla="*/ 97 h 139"/>
              <a:gd name="T18" fmla="*/ 113 w 138"/>
              <a:gd name="T19" fmla="*/ 120 h 139"/>
              <a:gd name="T20" fmla="*/ 87 w 138"/>
              <a:gd name="T21" fmla="*/ 136 h 139"/>
              <a:gd name="T22" fmla="*/ 64 w 138"/>
              <a:gd name="T23" fmla="*/ 139 h 139"/>
              <a:gd name="T24" fmla="*/ 40 w 138"/>
              <a:gd name="T25" fmla="*/ 133 h 139"/>
              <a:gd name="T26" fmla="*/ 25 w 138"/>
              <a:gd name="T27" fmla="*/ 121 h 139"/>
              <a:gd name="T28" fmla="*/ 14 w 138"/>
              <a:gd name="T29" fmla="*/ 107 h 139"/>
              <a:gd name="T30" fmla="*/ 0 w 138"/>
              <a:gd name="T31" fmla="*/ 7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8" h="139">
                <a:moveTo>
                  <a:pt x="0" y="73"/>
                </a:moveTo>
                <a:lnTo>
                  <a:pt x="13" y="37"/>
                </a:lnTo>
                <a:lnTo>
                  <a:pt x="33" y="12"/>
                </a:lnTo>
                <a:lnTo>
                  <a:pt x="54" y="0"/>
                </a:lnTo>
                <a:lnTo>
                  <a:pt x="84" y="0"/>
                </a:lnTo>
                <a:lnTo>
                  <a:pt x="111" y="14"/>
                </a:lnTo>
                <a:lnTo>
                  <a:pt x="134" y="40"/>
                </a:lnTo>
                <a:lnTo>
                  <a:pt x="138" y="72"/>
                </a:lnTo>
                <a:lnTo>
                  <a:pt x="132" y="97"/>
                </a:lnTo>
                <a:lnTo>
                  <a:pt x="113" y="120"/>
                </a:lnTo>
                <a:lnTo>
                  <a:pt x="87" y="136"/>
                </a:lnTo>
                <a:lnTo>
                  <a:pt x="64" y="139"/>
                </a:lnTo>
                <a:lnTo>
                  <a:pt x="40" y="133"/>
                </a:lnTo>
                <a:lnTo>
                  <a:pt x="25" y="121"/>
                </a:lnTo>
                <a:lnTo>
                  <a:pt x="14" y="107"/>
                </a:lnTo>
                <a:lnTo>
                  <a:pt x="0" y="73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16" name="Freeform 1908"/>
          <p:cNvSpPr>
            <a:spLocks/>
          </p:cNvSpPr>
          <p:nvPr/>
        </p:nvSpPr>
        <p:spPr bwMode="auto">
          <a:xfrm>
            <a:off x="6844333" y="4286138"/>
            <a:ext cx="111125" cy="67939"/>
          </a:xfrm>
          <a:custGeom>
            <a:avLst/>
            <a:gdLst>
              <a:gd name="T0" fmla="*/ 7 w 488"/>
              <a:gd name="T1" fmla="*/ 320 h 320"/>
              <a:gd name="T2" fmla="*/ 0 w 488"/>
              <a:gd name="T3" fmla="*/ 262 h 320"/>
              <a:gd name="T4" fmla="*/ 4 w 488"/>
              <a:gd name="T5" fmla="*/ 183 h 320"/>
              <a:gd name="T6" fmla="*/ 20 w 488"/>
              <a:gd name="T7" fmla="*/ 130 h 320"/>
              <a:gd name="T8" fmla="*/ 49 w 488"/>
              <a:gd name="T9" fmla="*/ 82 h 320"/>
              <a:gd name="T10" fmla="*/ 82 w 488"/>
              <a:gd name="T11" fmla="*/ 51 h 320"/>
              <a:gd name="T12" fmla="*/ 127 w 488"/>
              <a:gd name="T13" fmla="*/ 22 h 320"/>
              <a:gd name="T14" fmla="*/ 161 w 488"/>
              <a:gd name="T15" fmla="*/ 10 h 320"/>
              <a:gd name="T16" fmla="*/ 205 w 488"/>
              <a:gd name="T17" fmla="*/ 1 h 320"/>
              <a:gd name="T18" fmla="*/ 251 w 488"/>
              <a:gd name="T19" fmla="*/ 0 h 320"/>
              <a:gd name="T20" fmla="*/ 298 w 488"/>
              <a:gd name="T21" fmla="*/ 1 h 320"/>
              <a:gd name="T22" fmla="*/ 346 w 488"/>
              <a:gd name="T23" fmla="*/ 15 h 320"/>
              <a:gd name="T24" fmla="*/ 396 w 488"/>
              <a:gd name="T25" fmla="*/ 42 h 320"/>
              <a:gd name="T26" fmla="*/ 427 w 488"/>
              <a:gd name="T27" fmla="*/ 77 h 320"/>
              <a:gd name="T28" fmla="*/ 459 w 488"/>
              <a:gd name="T29" fmla="*/ 127 h 320"/>
              <a:gd name="T30" fmla="*/ 477 w 488"/>
              <a:gd name="T31" fmla="*/ 172 h 320"/>
              <a:gd name="T32" fmla="*/ 485 w 488"/>
              <a:gd name="T33" fmla="*/ 210 h 320"/>
              <a:gd name="T34" fmla="*/ 488 w 488"/>
              <a:gd name="T35" fmla="*/ 27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88" h="320">
                <a:moveTo>
                  <a:pt x="7" y="320"/>
                </a:moveTo>
                <a:lnTo>
                  <a:pt x="0" y="262"/>
                </a:lnTo>
                <a:lnTo>
                  <a:pt x="4" y="183"/>
                </a:lnTo>
                <a:lnTo>
                  <a:pt x="20" y="130"/>
                </a:lnTo>
                <a:lnTo>
                  <a:pt x="49" y="82"/>
                </a:lnTo>
                <a:lnTo>
                  <a:pt x="82" y="51"/>
                </a:lnTo>
                <a:lnTo>
                  <a:pt x="127" y="22"/>
                </a:lnTo>
                <a:lnTo>
                  <a:pt x="161" y="10"/>
                </a:lnTo>
                <a:lnTo>
                  <a:pt x="205" y="1"/>
                </a:lnTo>
                <a:lnTo>
                  <a:pt x="251" y="0"/>
                </a:lnTo>
                <a:lnTo>
                  <a:pt x="298" y="1"/>
                </a:lnTo>
                <a:lnTo>
                  <a:pt x="346" y="15"/>
                </a:lnTo>
                <a:lnTo>
                  <a:pt x="396" y="42"/>
                </a:lnTo>
                <a:lnTo>
                  <a:pt x="427" y="77"/>
                </a:lnTo>
                <a:lnTo>
                  <a:pt x="459" y="127"/>
                </a:lnTo>
                <a:lnTo>
                  <a:pt x="477" y="172"/>
                </a:lnTo>
                <a:lnTo>
                  <a:pt x="485" y="210"/>
                </a:lnTo>
                <a:lnTo>
                  <a:pt x="488" y="278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17" name="Freeform 1909"/>
          <p:cNvSpPr>
            <a:spLocks/>
          </p:cNvSpPr>
          <p:nvPr/>
        </p:nvSpPr>
        <p:spPr bwMode="auto">
          <a:xfrm>
            <a:off x="6874496" y="4300907"/>
            <a:ext cx="53975" cy="50216"/>
          </a:xfrm>
          <a:custGeom>
            <a:avLst/>
            <a:gdLst>
              <a:gd name="T0" fmla="*/ 238 w 238"/>
              <a:gd name="T1" fmla="*/ 219 h 237"/>
              <a:gd name="T2" fmla="*/ 171 w 238"/>
              <a:gd name="T3" fmla="*/ 0 h 237"/>
              <a:gd name="T4" fmla="*/ 33 w 238"/>
              <a:gd name="T5" fmla="*/ 7 h 237"/>
              <a:gd name="T6" fmla="*/ 0 w 238"/>
              <a:gd name="T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8" h="237">
                <a:moveTo>
                  <a:pt x="238" y="219"/>
                </a:moveTo>
                <a:lnTo>
                  <a:pt x="171" y="0"/>
                </a:lnTo>
                <a:lnTo>
                  <a:pt x="33" y="7"/>
                </a:lnTo>
                <a:lnTo>
                  <a:pt x="0" y="237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18" name="Freeform 1910"/>
          <p:cNvSpPr>
            <a:spLocks/>
          </p:cNvSpPr>
          <p:nvPr/>
        </p:nvSpPr>
        <p:spPr bwMode="auto">
          <a:xfrm>
            <a:off x="6850683" y="4605155"/>
            <a:ext cx="17463" cy="84186"/>
          </a:xfrm>
          <a:custGeom>
            <a:avLst/>
            <a:gdLst>
              <a:gd name="T0" fmla="*/ 0 w 77"/>
              <a:gd name="T1" fmla="*/ 2 h 399"/>
              <a:gd name="T2" fmla="*/ 29 w 77"/>
              <a:gd name="T3" fmla="*/ 399 h 399"/>
              <a:gd name="T4" fmla="*/ 77 w 77"/>
              <a:gd name="T5" fmla="*/ 395 h 399"/>
              <a:gd name="T6" fmla="*/ 51 w 77"/>
              <a:gd name="T7" fmla="*/ 0 h 399"/>
              <a:gd name="T8" fmla="*/ 0 w 77"/>
              <a:gd name="T9" fmla="*/ 2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399">
                <a:moveTo>
                  <a:pt x="0" y="2"/>
                </a:moveTo>
                <a:lnTo>
                  <a:pt x="29" y="399"/>
                </a:lnTo>
                <a:lnTo>
                  <a:pt x="77" y="395"/>
                </a:lnTo>
                <a:lnTo>
                  <a:pt x="51" y="0"/>
                </a:lnTo>
                <a:lnTo>
                  <a:pt x="0" y="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19" name="Line 1911"/>
          <p:cNvSpPr>
            <a:spLocks noChangeShapeType="1"/>
          </p:cNvSpPr>
          <p:nvPr/>
        </p:nvSpPr>
        <p:spPr bwMode="auto">
          <a:xfrm flipH="1">
            <a:off x="6820521" y="4553463"/>
            <a:ext cx="2540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20" name="Freeform 1912"/>
          <p:cNvSpPr>
            <a:spLocks/>
          </p:cNvSpPr>
          <p:nvPr/>
        </p:nvSpPr>
        <p:spPr bwMode="auto">
          <a:xfrm>
            <a:off x="6820521" y="4940420"/>
            <a:ext cx="123825" cy="87140"/>
          </a:xfrm>
          <a:custGeom>
            <a:avLst/>
            <a:gdLst>
              <a:gd name="T0" fmla="*/ 0 w 546"/>
              <a:gd name="T1" fmla="*/ 324 h 411"/>
              <a:gd name="T2" fmla="*/ 24 w 546"/>
              <a:gd name="T3" fmla="*/ 348 h 411"/>
              <a:gd name="T4" fmla="*/ 60 w 546"/>
              <a:gd name="T5" fmla="*/ 376 h 411"/>
              <a:gd name="T6" fmla="*/ 93 w 546"/>
              <a:gd name="T7" fmla="*/ 394 h 411"/>
              <a:gd name="T8" fmla="*/ 126 w 546"/>
              <a:gd name="T9" fmla="*/ 404 h 411"/>
              <a:gd name="T10" fmla="*/ 190 w 546"/>
              <a:gd name="T11" fmla="*/ 411 h 411"/>
              <a:gd name="T12" fmla="*/ 249 w 546"/>
              <a:gd name="T13" fmla="*/ 406 h 411"/>
              <a:gd name="T14" fmla="*/ 296 w 546"/>
              <a:gd name="T15" fmla="*/ 388 h 411"/>
              <a:gd name="T16" fmla="*/ 318 w 546"/>
              <a:gd name="T17" fmla="*/ 368 h 411"/>
              <a:gd name="T18" fmla="*/ 340 w 546"/>
              <a:gd name="T19" fmla="*/ 342 h 411"/>
              <a:gd name="T20" fmla="*/ 389 w 546"/>
              <a:gd name="T21" fmla="*/ 268 h 411"/>
              <a:gd name="T22" fmla="*/ 443 w 546"/>
              <a:gd name="T23" fmla="*/ 174 h 411"/>
              <a:gd name="T24" fmla="*/ 546 w 546"/>
              <a:gd name="T25" fmla="*/ 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6" h="411">
                <a:moveTo>
                  <a:pt x="0" y="324"/>
                </a:moveTo>
                <a:lnTo>
                  <a:pt x="24" y="348"/>
                </a:lnTo>
                <a:lnTo>
                  <a:pt x="60" y="376"/>
                </a:lnTo>
                <a:lnTo>
                  <a:pt x="93" y="394"/>
                </a:lnTo>
                <a:lnTo>
                  <a:pt x="126" y="404"/>
                </a:lnTo>
                <a:lnTo>
                  <a:pt x="190" y="411"/>
                </a:lnTo>
                <a:lnTo>
                  <a:pt x="249" y="406"/>
                </a:lnTo>
                <a:lnTo>
                  <a:pt x="296" y="388"/>
                </a:lnTo>
                <a:lnTo>
                  <a:pt x="318" y="368"/>
                </a:lnTo>
                <a:lnTo>
                  <a:pt x="340" y="342"/>
                </a:lnTo>
                <a:lnTo>
                  <a:pt x="389" y="268"/>
                </a:lnTo>
                <a:lnTo>
                  <a:pt x="443" y="174"/>
                </a:lnTo>
                <a:lnTo>
                  <a:pt x="546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21" name="Freeform 1913"/>
          <p:cNvSpPr>
            <a:spLocks/>
          </p:cNvSpPr>
          <p:nvPr/>
        </p:nvSpPr>
        <p:spPr bwMode="auto">
          <a:xfrm>
            <a:off x="6820521" y="5111744"/>
            <a:ext cx="127000" cy="14769"/>
          </a:xfrm>
          <a:custGeom>
            <a:avLst/>
            <a:gdLst>
              <a:gd name="T0" fmla="*/ 0 w 555"/>
              <a:gd name="T1" fmla="*/ 0 h 74"/>
              <a:gd name="T2" fmla="*/ 283 w 555"/>
              <a:gd name="T3" fmla="*/ 14 h 74"/>
              <a:gd name="T4" fmla="*/ 398 w 555"/>
              <a:gd name="T5" fmla="*/ 32 h 74"/>
              <a:gd name="T6" fmla="*/ 501 w 555"/>
              <a:gd name="T7" fmla="*/ 55 h 74"/>
              <a:gd name="T8" fmla="*/ 555 w 555"/>
              <a:gd name="T9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5" h="74">
                <a:moveTo>
                  <a:pt x="0" y="0"/>
                </a:moveTo>
                <a:lnTo>
                  <a:pt x="283" y="14"/>
                </a:lnTo>
                <a:lnTo>
                  <a:pt x="398" y="32"/>
                </a:lnTo>
                <a:lnTo>
                  <a:pt x="501" y="55"/>
                </a:lnTo>
                <a:lnTo>
                  <a:pt x="555" y="74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22" name="Freeform 1914"/>
          <p:cNvSpPr>
            <a:spLocks/>
          </p:cNvSpPr>
          <p:nvPr/>
        </p:nvSpPr>
        <p:spPr bwMode="auto">
          <a:xfrm>
            <a:off x="6820521" y="5222514"/>
            <a:ext cx="184150" cy="29539"/>
          </a:xfrm>
          <a:custGeom>
            <a:avLst/>
            <a:gdLst>
              <a:gd name="T0" fmla="*/ 813 w 813"/>
              <a:gd name="T1" fmla="*/ 116 h 144"/>
              <a:gd name="T2" fmla="*/ 518 w 813"/>
              <a:gd name="T3" fmla="*/ 23 h 144"/>
              <a:gd name="T4" fmla="*/ 460 w 813"/>
              <a:gd name="T5" fmla="*/ 10 h 144"/>
              <a:gd name="T6" fmla="*/ 373 w 813"/>
              <a:gd name="T7" fmla="*/ 0 h 144"/>
              <a:gd name="T8" fmla="*/ 257 w 813"/>
              <a:gd name="T9" fmla="*/ 0 h 144"/>
              <a:gd name="T10" fmla="*/ 198 w 813"/>
              <a:gd name="T11" fmla="*/ 5 h 144"/>
              <a:gd name="T12" fmla="*/ 151 w 813"/>
              <a:gd name="T13" fmla="*/ 12 h 144"/>
              <a:gd name="T14" fmla="*/ 118 w 813"/>
              <a:gd name="T15" fmla="*/ 17 h 144"/>
              <a:gd name="T16" fmla="*/ 95 w 813"/>
              <a:gd name="T17" fmla="*/ 28 h 144"/>
              <a:gd name="T18" fmla="*/ 73 w 813"/>
              <a:gd name="T19" fmla="*/ 46 h 144"/>
              <a:gd name="T20" fmla="*/ 14 w 813"/>
              <a:gd name="T21" fmla="*/ 114 h 144"/>
              <a:gd name="T22" fmla="*/ 0 w 813"/>
              <a:gd name="T23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13" h="144">
                <a:moveTo>
                  <a:pt x="813" y="116"/>
                </a:moveTo>
                <a:lnTo>
                  <a:pt x="518" y="23"/>
                </a:lnTo>
                <a:lnTo>
                  <a:pt x="460" y="10"/>
                </a:lnTo>
                <a:lnTo>
                  <a:pt x="373" y="0"/>
                </a:lnTo>
                <a:lnTo>
                  <a:pt x="257" y="0"/>
                </a:lnTo>
                <a:lnTo>
                  <a:pt x="198" y="5"/>
                </a:lnTo>
                <a:lnTo>
                  <a:pt x="151" y="12"/>
                </a:lnTo>
                <a:lnTo>
                  <a:pt x="118" y="17"/>
                </a:lnTo>
                <a:lnTo>
                  <a:pt x="95" y="28"/>
                </a:lnTo>
                <a:lnTo>
                  <a:pt x="73" y="46"/>
                </a:lnTo>
                <a:lnTo>
                  <a:pt x="14" y="114"/>
                </a:lnTo>
                <a:lnTo>
                  <a:pt x="0" y="144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23" name="Freeform 1915"/>
          <p:cNvSpPr>
            <a:spLocks/>
          </p:cNvSpPr>
          <p:nvPr/>
        </p:nvSpPr>
        <p:spPr bwMode="auto">
          <a:xfrm>
            <a:off x="7142783" y="4656849"/>
            <a:ext cx="69850" cy="45785"/>
          </a:xfrm>
          <a:custGeom>
            <a:avLst/>
            <a:gdLst>
              <a:gd name="T0" fmla="*/ 308 w 308"/>
              <a:gd name="T1" fmla="*/ 0 h 217"/>
              <a:gd name="T2" fmla="*/ 255 w 308"/>
              <a:gd name="T3" fmla="*/ 33 h 217"/>
              <a:gd name="T4" fmla="*/ 203 w 308"/>
              <a:gd name="T5" fmla="*/ 68 h 217"/>
              <a:gd name="T6" fmla="*/ 151 w 308"/>
              <a:gd name="T7" fmla="*/ 104 h 217"/>
              <a:gd name="T8" fmla="*/ 100 w 308"/>
              <a:gd name="T9" fmla="*/ 140 h 217"/>
              <a:gd name="T10" fmla="*/ 49 w 308"/>
              <a:gd name="T11" fmla="*/ 178 h 217"/>
              <a:gd name="T12" fmla="*/ 0 w 308"/>
              <a:gd name="T13" fmla="*/ 217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8" h="217">
                <a:moveTo>
                  <a:pt x="308" y="0"/>
                </a:moveTo>
                <a:lnTo>
                  <a:pt x="255" y="33"/>
                </a:lnTo>
                <a:lnTo>
                  <a:pt x="203" y="68"/>
                </a:lnTo>
                <a:lnTo>
                  <a:pt x="151" y="104"/>
                </a:lnTo>
                <a:lnTo>
                  <a:pt x="100" y="140"/>
                </a:lnTo>
                <a:lnTo>
                  <a:pt x="49" y="178"/>
                </a:lnTo>
                <a:lnTo>
                  <a:pt x="0" y="217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24" name="Freeform 1916"/>
          <p:cNvSpPr>
            <a:spLocks/>
          </p:cNvSpPr>
          <p:nvPr/>
        </p:nvSpPr>
        <p:spPr bwMode="auto">
          <a:xfrm>
            <a:off x="7107858" y="4702633"/>
            <a:ext cx="34925" cy="32493"/>
          </a:xfrm>
          <a:custGeom>
            <a:avLst/>
            <a:gdLst>
              <a:gd name="T0" fmla="*/ 154 w 154"/>
              <a:gd name="T1" fmla="*/ 0 h 152"/>
              <a:gd name="T2" fmla="*/ 126 w 154"/>
              <a:gd name="T3" fmla="*/ 22 h 152"/>
              <a:gd name="T4" fmla="*/ 99 w 154"/>
              <a:gd name="T5" fmla="*/ 46 h 152"/>
              <a:gd name="T6" fmla="*/ 73 w 154"/>
              <a:gd name="T7" fmla="*/ 72 h 152"/>
              <a:gd name="T8" fmla="*/ 48 w 154"/>
              <a:gd name="T9" fmla="*/ 98 h 152"/>
              <a:gd name="T10" fmla="*/ 23 w 154"/>
              <a:gd name="T11" fmla="*/ 125 h 152"/>
              <a:gd name="T12" fmla="*/ 0 w 154"/>
              <a:gd name="T13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" h="152">
                <a:moveTo>
                  <a:pt x="154" y="0"/>
                </a:moveTo>
                <a:lnTo>
                  <a:pt x="126" y="22"/>
                </a:lnTo>
                <a:lnTo>
                  <a:pt x="99" y="46"/>
                </a:lnTo>
                <a:lnTo>
                  <a:pt x="73" y="72"/>
                </a:lnTo>
                <a:lnTo>
                  <a:pt x="48" y="98"/>
                </a:lnTo>
                <a:lnTo>
                  <a:pt x="23" y="125"/>
                </a:lnTo>
                <a:lnTo>
                  <a:pt x="0" y="152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25" name="Freeform 1917"/>
          <p:cNvSpPr>
            <a:spLocks/>
          </p:cNvSpPr>
          <p:nvPr/>
        </p:nvSpPr>
        <p:spPr bwMode="auto">
          <a:xfrm>
            <a:off x="7047533" y="4735126"/>
            <a:ext cx="60325" cy="72370"/>
          </a:xfrm>
          <a:custGeom>
            <a:avLst/>
            <a:gdLst>
              <a:gd name="T0" fmla="*/ 0 w 272"/>
              <a:gd name="T1" fmla="*/ 342 h 342"/>
              <a:gd name="T2" fmla="*/ 69 w 272"/>
              <a:gd name="T3" fmla="*/ 258 h 342"/>
              <a:gd name="T4" fmla="*/ 138 w 272"/>
              <a:gd name="T5" fmla="*/ 173 h 342"/>
              <a:gd name="T6" fmla="*/ 206 w 272"/>
              <a:gd name="T7" fmla="*/ 87 h 342"/>
              <a:gd name="T8" fmla="*/ 272 w 272"/>
              <a:gd name="T9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2" h="342">
                <a:moveTo>
                  <a:pt x="0" y="342"/>
                </a:moveTo>
                <a:lnTo>
                  <a:pt x="69" y="258"/>
                </a:lnTo>
                <a:lnTo>
                  <a:pt x="138" y="173"/>
                </a:lnTo>
                <a:lnTo>
                  <a:pt x="206" y="87"/>
                </a:lnTo>
                <a:lnTo>
                  <a:pt x="272" y="0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26" name="Freeform 1918"/>
          <p:cNvSpPr>
            <a:spLocks/>
          </p:cNvSpPr>
          <p:nvPr/>
        </p:nvSpPr>
        <p:spPr bwMode="auto">
          <a:xfrm>
            <a:off x="7012608" y="4807496"/>
            <a:ext cx="34925" cy="48739"/>
          </a:xfrm>
          <a:custGeom>
            <a:avLst/>
            <a:gdLst>
              <a:gd name="T0" fmla="*/ 148 w 148"/>
              <a:gd name="T1" fmla="*/ 0 h 232"/>
              <a:gd name="T2" fmla="*/ 123 w 148"/>
              <a:gd name="T3" fmla="*/ 31 h 232"/>
              <a:gd name="T4" fmla="*/ 100 w 148"/>
              <a:gd name="T5" fmla="*/ 63 h 232"/>
              <a:gd name="T6" fmla="*/ 78 w 148"/>
              <a:gd name="T7" fmla="*/ 95 h 232"/>
              <a:gd name="T8" fmla="*/ 56 w 148"/>
              <a:gd name="T9" fmla="*/ 128 h 232"/>
              <a:gd name="T10" fmla="*/ 36 w 148"/>
              <a:gd name="T11" fmla="*/ 162 h 232"/>
              <a:gd name="T12" fmla="*/ 17 w 148"/>
              <a:gd name="T13" fmla="*/ 197 h 232"/>
              <a:gd name="T14" fmla="*/ 0 w 148"/>
              <a:gd name="T15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232">
                <a:moveTo>
                  <a:pt x="148" y="0"/>
                </a:moveTo>
                <a:lnTo>
                  <a:pt x="123" y="31"/>
                </a:lnTo>
                <a:lnTo>
                  <a:pt x="100" y="63"/>
                </a:lnTo>
                <a:lnTo>
                  <a:pt x="78" y="95"/>
                </a:lnTo>
                <a:lnTo>
                  <a:pt x="56" y="128"/>
                </a:lnTo>
                <a:lnTo>
                  <a:pt x="36" y="162"/>
                </a:lnTo>
                <a:lnTo>
                  <a:pt x="17" y="197"/>
                </a:lnTo>
                <a:lnTo>
                  <a:pt x="0" y="232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27" name="Freeform 1919"/>
          <p:cNvSpPr>
            <a:spLocks/>
          </p:cNvSpPr>
          <p:nvPr/>
        </p:nvSpPr>
        <p:spPr bwMode="auto">
          <a:xfrm>
            <a:off x="6976096" y="4856234"/>
            <a:ext cx="36513" cy="72370"/>
          </a:xfrm>
          <a:custGeom>
            <a:avLst/>
            <a:gdLst>
              <a:gd name="T0" fmla="*/ 0 w 162"/>
              <a:gd name="T1" fmla="*/ 343 h 343"/>
              <a:gd name="T2" fmla="*/ 55 w 162"/>
              <a:gd name="T3" fmla="*/ 229 h 343"/>
              <a:gd name="T4" fmla="*/ 110 w 162"/>
              <a:gd name="T5" fmla="*/ 115 h 343"/>
              <a:gd name="T6" fmla="*/ 162 w 162"/>
              <a:gd name="T7" fmla="*/ 0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" h="343">
                <a:moveTo>
                  <a:pt x="0" y="343"/>
                </a:moveTo>
                <a:lnTo>
                  <a:pt x="55" y="229"/>
                </a:lnTo>
                <a:lnTo>
                  <a:pt x="110" y="115"/>
                </a:lnTo>
                <a:lnTo>
                  <a:pt x="162" y="0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28" name="Freeform 1920"/>
          <p:cNvSpPr>
            <a:spLocks/>
          </p:cNvSpPr>
          <p:nvPr/>
        </p:nvSpPr>
        <p:spPr bwMode="auto">
          <a:xfrm>
            <a:off x="6941171" y="4928605"/>
            <a:ext cx="34925" cy="82708"/>
          </a:xfrm>
          <a:custGeom>
            <a:avLst/>
            <a:gdLst>
              <a:gd name="T0" fmla="*/ 156 w 156"/>
              <a:gd name="T1" fmla="*/ 0 h 391"/>
              <a:gd name="T2" fmla="*/ 121 w 156"/>
              <a:gd name="T3" fmla="*/ 77 h 391"/>
              <a:gd name="T4" fmla="*/ 89 w 156"/>
              <a:gd name="T5" fmla="*/ 154 h 391"/>
              <a:gd name="T6" fmla="*/ 57 w 156"/>
              <a:gd name="T7" fmla="*/ 233 h 391"/>
              <a:gd name="T8" fmla="*/ 28 w 156"/>
              <a:gd name="T9" fmla="*/ 311 h 391"/>
              <a:gd name="T10" fmla="*/ 0 w 156"/>
              <a:gd name="T11" fmla="*/ 39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6" h="391">
                <a:moveTo>
                  <a:pt x="156" y="0"/>
                </a:moveTo>
                <a:lnTo>
                  <a:pt x="121" y="77"/>
                </a:lnTo>
                <a:lnTo>
                  <a:pt x="89" y="154"/>
                </a:lnTo>
                <a:lnTo>
                  <a:pt x="57" y="233"/>
                </a:lnTo>
                <a:lnTo>
                  <a:pt x="28" y="311"/>
                </a:lnTo>
                <a:lnTo>
                  <a:pt x="0" y="391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29" name="Freeform 1921"/>
          <p:cNvSpPr>
            <a:spLocks/>
          </p:cNvSpPr>
          <p:nvPr/>
        </p:nvSpPr>
        <p:spPr bwMode="auto">
          <a:xfrm>
            <a:off x="6933233" y="5011313"/>
            <a:ext cx="7938" cy="23631"/>
          </a:xfrm>
          <a:custGeom>
            <a:avLst/>
            <a:gdLst>
              <a:gd name="T0" fmla="*/ 35 w 35"/>
              <a:gd name="T1" fmla="*/ 0 h 116"/>
              <a:gd name="T2" fmla="*/ 22 w 35"/>
              <a:gd name="T3" fmla="*/ 38 h 116"/>
              <a:gd name="T4" fmla="*/ 11 w 35"/>
              <a:gd name="T5" fmla="*/ 77 h 116"/>
              <a:gd name="T6" fmla="*/ 0 w 35"/>
              <a:gd name="T7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116">
                <a:moveTo>
                  <a:pt x="35" y="0"/>
                </a:moveTo>
                <a:lnTo>
                  <a:pt x="22" y="38"/>
                </a:lnTo>
                <a:lnTo>
                  <a:pt x="11" y="77"/>
                </a:lnTo>
                <a:lnTo>
                  <a:pt x="0" y="116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0" name="Freeform 1922"/>
          <p:cNvSpPr>
            <a:spLocks/>
          </p:cNvSpPr>
          <p:nvPr/>
        </p:nvSpPr>
        <p:spPr bwMode="auto">
          <a:xfrm>
            <a:off x="6931646" y="5034944"/>
            <a:ext cx="1588" cy="11815"/>
          </a:xfrm>
          <a:custGeom>
            <a:avLst/>
            <a:gdLst>
              <a:gd name="T0" fmla="*/ 9 w 9"/>
              <a:gd name="T1" fmla="*/ 0 h 52"/>
              <a:gd name="T2" fmla="*/ 4 w 9"/>
              <a:gd name="T3" fmla="*/ 26 h 52"/>
              <a:gd name="T4" fmla="*/ 0 w 9"/>
              <a:gd name="T5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52">
                <a:moveTo>
                  <a:pt x="9" y="0"/>
                </a:moveTo>
                <a:lnTo>
                  <a:pt x="4" y="26"/>
                </a:lnTo>
                <a:lnTo>
                  <a:pt x="0" y="52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1" name="Freeform 1923"/>
          <p:cNvSpPr>
            <a:spLocks/>
          </p:cNvSpPr>
          <p:nvPr/>
        </p:nvSpPr>
        <p:spPr bwMode="auto">
          <a:xfrm>
            <a:off x="6931646" y="5046759"/>
            <a:ext cx="19050" cy="20677"/>
          </a:xfrm>
          <a:custGeom>
            <a:avLst/>
            <a:gdLst>
              <a:gd name="T0" fmla="*/ 0 w 85"/>
              <a:gd name="T1" fmla="*/ 0 h 100"/>
              <a:gd name="T2" fmla="*/ 5 w 85"/>
              <a:gd name="T3" fmla="*/ 15 h 100"/>
              <a:gd name="T4" fmla="*/ 12 w 85"/>
              <a:gd name="T5" fmla="*/ 29 h 100"/>
              <a:gd name="T6" fmla="*/ 19 w 85"/>
              <a:gd name="T7" fmla="*/ 42 h 100"/>
              <a:gd name="T8" fmla="*/ 27 w 85"/>
              <a:gd name="T9" fmla="*/ 54 h 100"/>
              <a:gd name="T10" fmla="*/ 36 w 85"/>
              <a:gd name="T11" fmla="*/ 64 h 100"/>
              <a:gd name="T12" fmla="*/ 47 w 85"/>
              <a:gd name="T13" fmla="*/ 75 h 100"/>
              <a:gd name="T14" fmla="*/ 59 w 85"/>
              <a:gd name="T15" fmla="*/ 85 h 100"/>
              <a:gd name="T16" fmla="*/ 72 w 85"/>
              <a:gd name="T17" fmla="*/ 93 h 100"/>
              <a:gd name="T18" fmla="*/ 85 w 85"/>
              <a:gd name="T19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" h="100">
                <a:moveTo>
                  <a:pt x="0" y="0"/>
                </a:moveTo>
                <a:lnTo>
                  <a:pt x="5" y="15"/>
                </a:lnTo>
                <a:lnTo>
                  <a:pt x="12" y="29"/>
                </a:lnTo>
                <a:lnTo>
                  <a:pt x="19" y="42"/>
                </a:lnTo>
                <a:lnTo>
                  <a:pt x="27" y="54"/>
                </a:lnTo>
                <a:lnTo>
                  <a:pt x="36" y="64"/>
                </a:lnTo>
                <a:lnTo>
                  <a:pt x="47" y="75"/>
                </a:lnTo>
                <a:lnTo>
                  <a:pt x="59" y="85"/>
                </a:lnTo>
                <a:lnTo>
                  <a:pt x="72" y="93"/>
                </a:lnTo>
                <a:lnTo>
                  <a:pt x="85" y="100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2" name="Freeform 1924"/>
          <p:cNvSpPr>
            <a:spLocks/>
          </p:cNvSpPr>
          <p:nvPr/>
        </p:nvSpPr>
        <p:spPr bwMode="auto">
          <a:xfrm>
            <a:off x="6950696" y="5067436"/>
            <a:ext cx="31750" cy="29539"/>
          </a:xfrm>
          <a:custGeom>
            <a:avLst/>
            <a:gdLst>
              <a:gd name="T0" fmla="*/ 142 w 142"/>
              <a:gd name="T1" fmla="*/ 141 h 141"/>
              <a:gd name="T2" fmla="*/ 134 w 142"/>
              <a:gd name="T3" fmla="*/ 125 h 141"/>
              <a:gd name="T4" fmla="*/ 125 w 142"/>
              <a:gd name="T5" fmla="*/ 109 h 141"/>
              <a:gd name="T6" fmla="*/ 114 w 142"/>
              <a:gd name="T7" fmla="*/ 92 h 141"/>
              <a:gd name="T8" fmla="*/ 102 w 142"/>
              <a:gd name="T9" fmla="*/ 78 h 141"/>
              <a:gd name="T10" fmla="*/ 90 w 142"/>
              <a:gd name="T11" fmla="*/ 64 h 141"/>
              <a:gd name="T12" fmla="*/ 77 w 142"/>
              <a:gd name="T13" fmla="*/ 51 h 141"/>
              <a:gd name="T14" fmla="*/ 63 w 142"/>
              <a:gd name="T15" fmla="*/ 39 h 141"/>
              <a:gd name="T16" fmla="*/ 48 w 142"/>
              <a:gd name="T17" fmla="*/ 27 h 141"/>
              <a:gd name="T18" fmla="*/ 33 w 142"/>
              <a:gd name="T19" fmla="*/ 18 h 141"/>
              <a:gd name="T20" fmla="*/ 16 w 142"/>
              <a:gd name="T21" fmla="*/ 8 h 141"/>
              <a:gd name="T22" fmla="*/ 0 w 142"/>
              <a:gd name="T23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2" h="141">
                <a:moveTo>
                  <a:pt x="142" y="141"/>
                </a:moveTo>
                <a:lnTo>
                  <a:pt x="134" y="125"/>
                </a:lnTo>
                <a:lnTo>
                  <a:pt x="125" y="109"/>
                </a:lnTo>
                <a:lnTo>
                  <a:pt x="114" y="92"/>
                </a:lnTo>
                <a:lnTo>
                  <a:pt x="102" y="78"/>
                </a:lnTo>
                <a:lnTo>
                  <a:pt x="90" y="64"/>
                </a:lnTo>
                <a:lnTo>
                  <a:pt x="77" y="51"/>
                </a:lnTo>
                <a:lnTo>
                  <a:pt x="63" y="39"/>
                </a:lnTo>
                <a:lnTo>
                  <a:pt x="48" y="27"/>
                </a:lnTo>
                <a:lnTo>
                  <a:pt x="33" y="18"/>
                </a:lnTo>
                <a:lnTo>
                  <a:pt x="16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3" name="Freeform 1925"/>
          <p:cNvSpPr>
            <a:spLocks/>
          </p:cNvSpPr>
          <p:nvPr/>
        </p:nvSpPr>
        <p:spPr bwMode="auto">
          <a:xfrm>
            <a:off x="6982446" y="5096975"/>
            <a:ext cx="22225" cy="60555"/>
          </a:xfrm>
          <a:custGeom>
            <a:avLst/>
            <a:gdLst>
              <a:gd name="T0" fmla="*/ 0 w 95"/>
              <a:gd name="T1" fmla="*/ 0 h 288"/>
              <a:gd name="T2" fmla="*/ 22 w 95"/>
              <a:gd name="T3" fmla="*/ 73 h 288"/>
              <a:gd name="T4" fmla="*/ 45 w 95"/>
              <a:gd name="T5" fmla="*/ 145 h 288"/>
              <a:gd name="T6" fmla="*/ 69 w 95"/>
              <a:gd name="T7" fmla="*/ 217 h 288"/>
              <a:gd name="T8" fmla="*/ 95 w 95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288">
                <a:moveTo>
                  <a:pt x="0" y="0"/>
                </a:moveTo>
                <a:lnTo>
                  <a:pt x="22" y="73"/>
                </a:lnTo>
                <a:lnTo>
                  <a:pt x="45" y="145"/>
                </a:lnTo>
                <a:lnTo>
                  <a:pt x="69" y="217"/>
                </a:lnTo>
                <a:lnTo>
                  <a:pt x="95" y="288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4" name="Freeform 1926"/>
          <p:cNvSpPr>
            <a:spLocks/>
          </p:cNvSpPr>
          <p:nvPr/>
        </p:nvSpPr>
        <p:spPr bwMode="auto">
          <a:xfrm>
            <a:off x="7004671" y="5157529"/>
            <a:ext cx="20638" cy="78278"/>
          </a:xfrm>
          <a:custGeom>
            <a:avLst/>
            <a:gdLst>
              <a:gd name="T0" fmla="*/ 94 w 94"/>
              <a:gd name="T1" fmla="*/ 368 h 368"/>
              <a:gd name="T2" fmla="*/ 63 w 94"/>
              <a:gd name="T3" fmla="*/ 245 h 368"/>
              <a:gd name="T4" fmla="*/ 32 w 94"/>
              <a:gd name="T5" fmla="*/ 123 h 368"/>
              <a:gd name="T6" fmla="*/ 0 w 94"/>
              <a:gd name="T7" fmla="*/ 0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" h="368">
                <a:moveTo>
                  <a:pt x="94" y="368"/>
                </a:moveTo>
                <a:lnTo>
                  <a:pt x="63" y="245"/>
                </a:lnTo>
                <a:lnTo>
                  <a:pt x="32" y="123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5" name="Freeform 1927"/>
          <p:cNvSpPr>
            <a:spLocks/>
          </p:cNvSpPr>
          <p:nvPr/>
        </p:nvSpPr>
        <p:spPr bwMode="auto">
          <a:xfrm>
            <a:off x="7025308" y="5235807"/>
            <a:ext cx="9525" cy="51693"/>
          </a:xfrm>
          <a:custGeom>
            <a:avLst/>
            <a:gdLst>
              <a:gd name="T0" fmla="*/ 43 w 43"/>
              <a:gd name="T1" fmla="*/ 248 h 248"/>
              <a:gd name="T2" fmla="*/ 21 w 43"/>
              <a:gd name="T3" fmla="*/ 123 h 248"/>
              <a:gd name="T4" fmla="*/ 0 w 43"/>
              <a:gd name="T5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248">
                <a:moveTo>
                  <a:pt x="43" y="248"/>
                </a:moveTo>
                <a:lnTo>
                  <a:pt x="21" y="123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6" name="Freeform 1928"/>
          <p:cNvSpPr>
            <a:spLocks/>
          </p:cNvSpPr>
          <p:nvPr/>
        </p:nvSpPr>
        <p:spPr bwMode="auto">
          <a:xfrm>
            <a:off x="7034833" y="5287499"/>
            <a:ext cx="17463" cy="98955"/>
          </a:xfrm>
          <a:custGeom>
            <a:avLst/>
            <a:gdLst>
              <a:gd name="T0" fmla="*/ 75 w 75"/>
              <a:gd name="T1" fmla="*/ 466 h 466"/>
              <a:gd name="T2" fmla="*/ 38 w 75"/>
              <a:gd name="T3" fmla="*/ 233 h 466"/>
              <a:gd name="T4" fmla="*/ 0 w 75"/>
              <a:gd name="T5" fmla="*/ 0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466">
                <a:moveTo>
                  <a:pt x="75" y="466"/>
                </a:moveTo>
                <a:lnTo>
                  <a:pt x="38" y="233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7" name="Freeform 1929"/>
          <p:cNvSpPr>
            <a:spLocks/>
          </p:cNvSpPr>
          <p:nvPr/>
        </p:nvSpPr>
        <p:spPr bwMode="auto">
          <a:xfrm>
            <a:off x="7052296" y="5386454"/>
            <a:ext cx="6350" cy="51693"/>
          </a:xfrm>
          <a:custGeom>
            <a:avLst/>
            <a:gdLst>
              <a:gd name="T0" fmla="*/ 26 w 26"/>
              <a:gd name="T1" fmla="*/ 244 h 244"/>
              <a:gd name="T2" fmla="*/ 22 w 26"/>
              <a:gd name="T3" fmla="*/ 183 h 244"/>
              <a:gd name="T4" fmla="*/ 15 w 26"/>
              <a:gd name="T5" fmla="*/ 121 h 244"/>
              <a:gd name="T6" fmla="*/ 9 w 26"/>
              <a:gd name="T7" fmla="*/ 61 h 244"/>
              <a:gd name="T8" fmla="*/ 0 w 26"/>
              <a:gd name="T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44">
                <a:moveTo>
                  <a:pt x="26" y="244"/>
                </a:moveTo>
                <a:lnTo>
                  <a:pt x="22" y="183"/>
                </a:lnTo>
                <a:lnTo>
                  <a:pt x="15" y="121"/>
                </a:lnTo>
                <a:lnTo>
                  <a:pt x="9" y="6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8" name="Freeform 1930"/>
          <p:cNvSpPr>
            <a:spLocks/>
          </p:cNvSpPr>
          <p:nvPr/>
        </p:nvSpPr>
        <p:spPr bwMode="auto">
          <a:xfrm>
            <a:off x="7058646" y="5438146"/>
            <a:ext cx="3175" cy="94524"/>
          </a:xfrm>
          <a:custGeom>
            <a:avLst/>
            <a:gdLst>
              <a:gd name="T0" fmla="*/ 18 w 18"/>
              <a:gd name="T1" fmla="*/ 447 h 447"/>
              <a:gd name="T2" fmla="*/ 16 w 18"/>
              <a:gd name="T3" fmla="*/ 336 h 447"/>
              <a:gd name="T4" fmla="*/ 12 w 18"/>
              <a:gd name="T5" fmla="*/ 223 h 447"/>
              <a:gd name="T6" fmla="*/ 6 w 18"/>
              <a:gd name="T7" fmla="*/ 111 h 447"/>
              <a:gd name="T8" fmla="*/ 0 w 18"/>
              <a:gd name="T9" fmla="*/ 0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447">
                <a:moveTo>
                  <a:pt x="18" y="447"/>
                </a:moveTo>
                <a:lnTo>
                  <a:pt x="16" y="336"/>
                </a:lnTo>
                <a:lnTo>
                  <a:pt x="12" y="223"/>
                </a:lnTo>
                <a:lnTo>
                  <a:pt x="6" y="11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9" name="Freeform 1931"/>
          <p:cNvSpPr>
            <a:spLocks/>
          </p:cNvSpPr>
          <p:nvPr/>
        </p:nvSpPr>
        <p:spPr bwMode="auto">
          <a:xfrm>
            <a:off x="7447583" y="4467801"/>
            <a:ext cx="88900" cy="36924"/>
          </a:xfrm>
          <a:custGeom>
            <a:avLst/>
            <a:gdLst>
              <a:gd name="T0" fmla="*/ 1 w 394"/>
              <a:gd name="T1" fmla="*/ 109 h 173"/>
              <a:gd name="T2" fmla="*/ 6 w 394"/>
              <a:gd name="T3" fmla="*/ 122 h 173"/>
              <a:gd name="T4" fmla="*/ 17 w 394"/>
              <a:gd name="T5" fmla="*/ 134 h 173"/>
              <a:gd name="T6" fmla="*/ 32 w 394"/>
              <a:gd name="T7" fmla="*/ 145 h 173"/>
              <a:gd name="T8" fmla="*/ 52 w 394"/>
              <a:gd name="T9" fmla="*/ 153 h 173"/>
              <a:gd name="T10" fmla="*/ 74 w 394"/>
              <a:gd name="T11" fmla="*/ 161 h 173"/>
              <a:gd name="T12" fmla="*/ 100 w 394"/>
              <a:gd name="T13" fmla="*/ 167 h 173"/>
              <a:gd name="T14" fmla="*/ 127 w 394"/>
              <a:gd name="T15" fmla="*/ 171 h 173"/>
              <a:gd name="T16" fmla="*/ 158 w 394"/>
              <a:gd name="T17" fmla="*/ 173 h 173"/>
              <a:gd name="T18" fmla="*/ 188 w 394"/>
              <a:gd name="T19" fmla="*/ 172 h 173"/>
              <a:gd name="T20" fmla="*/ 220 w 394"/>
              <a:gd name="T21" fmla="*/ 170 h 173"/>
              <a:gd name="T22" fmla="*/ 250 w 394"/>
              <a:gd name="T23" fmla="*/ 164 h 173"/>
              <a:gd name="T24" fmla="*/ 279 w 394"/>
              <a:gd name="T25" fmla="*/ 158 h 173"/>
              <a:gd name="T26" fmla="*/ 306 w 394"/>
              <a:gd name="T27" fmla="*/ 150 h 173"/>
              <a:gd name="T28" fmla="*/ 330 w 394"/>
              <a:gd name="T29" fmla="*/ 139 h 173"/>
              <a:gd name="T30" fmla="*/ 352 w 394"/>
              <a:gd name="T31" fmla="*/ 128 h 173"/>
              <a:gd name="T32" fmla="*/ 369 w 394"/>
              <a:gd name="T33" fmla="*/ 117 h 173"/>
              <a:gd name="T34" fmla="*/ 382 w 394"/>
              <a:gd name="T35" fmla="*/ 104 h 173"/>
              <a:gd name="T36" fmla="*/ 391 w 394"/>
              <a:gd name="T37" fmla="*/ 89 h 173"/>
              <a:gd name="T38" fmla="*/ 394 w 394"/>
              <a:gd name="T39" fmla="*/ 76 h 173"/>
              <a:gd name="T40" fmla="*/ 393 w 394"/>
              <a:gd name="T41" fmla="*/ 62 h 173"/>
              <a:gd name="T42" fmla="*/ 388 w 394"/>
              <a:gd name="T43" fmla="*/ 49 h 173"/>
              <a:gd name="T44" fmla="*/ 377 w 394"/>
              <a:gd name="T45" fmla="*/ 37 h 173"/>
              <a:gd name="T46" fmla="*/ 362 w 394"/>
              <a:gd name="T47" fmla="*/ 28 h 173"/>
              <a:gd name="T48" fmla="*/ 342 w 394"/>
              <a:gd name="T49" fmla="*/ 18 h 173"/>
              <a:gd name="T50" fmla="*/ 319 w 394"/>
              <a:gd name="T51" fmla="*/ 10 h 173"/>
              <a:gd name="T52" fmla="*/ 294 w 394"/>
              <a:gd name="T53" fmla="*/ 5 h 173"/>
              <a:gd name="T54" fmla="*/ 266 w 394"/>
              <a:gd name="T55" fmla="*/ 1 h 173"/>
              <a:gd name="T56" fmla="*/ 236 w 394"/>
              <a:gd name="T57" fmla="*/ 0 h 173"/>
              <a:gd name="T58" fmla="*/ 206 w 394"/>
              <a:gd name="T59" fmla="*/ 0 h 173"/>
              <a:gd name="T60" fmla="*/ 174 w 394"/>
              <a:gd name="T61" fmla="*/ 3 h 173"/>
              <a:gd name="T62" fmla="*/ 144 w 394"/>
              <a:gd name="T63" fmla="*/ 7 h 173"/>
              <a:gd name="T64" fmla="*/ 114 w 394"/>
              <a:gd name="T65" fmla="*/ 14 h 173"/>
              <a:gd name="T66" fmla="*/ 87 w 394"/>
              <a:gd name="T67" fmla="*/ 22 h 173"/>
              <a:gd name="T68" fmla="*/ 64 w 394"/>
              <a:gd name="T69" fmla="*/ 32 h 173"/>
              <a:gd name="T70" fmla="*/ 42 w 394"/>
              <a:gd name="T71" fmla="*/ 43 h 173"/>
              <a:gd name="T72" fmla="*/ 24 w 394"/>
              <a:gd name="T73" fmla="*/ 56 h 173"/>
              <a:gd name="T74" fmla="*/ 11 w 394"/>
              <a:gd name="T75" fmla="*/ 69 h 173"/>
              <a:gd name="T76" fmla="*/ 3 w 394"/>
              <a:gd name="T77" fmla="*/ 82 h 173"/>
              <a:gd name="T78" fmla="*/ 0 w 394"/>
              <a:gd name="T79" fmla="*/ 96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94" h="173">
                <a:moveTo>
                  <a:pt x="0" y="102"/>
                </a:moveTo>
                <a:lnTo>
                  <a:pt x="1" y="109"/>
                </a:lnTo>
                <a:lnTo>
                  <a:pt x="3" y="115"/>
                </a:lnTo>
                <a:lnTo>
                  <a:pt x="6" y="122"/>
                </a:lnTo>
                <a:lnTo>
                  <a:pt x="11" y="128"/>
                </a:lnTo>
                <a:lnTo>
                  <a:pt x="17" y="134"/>
                </a:lnTo>
                <a:lnTo>
                  <a:pt x="24" y="139"/>
                </a:lnTo>
                <a:lnTo>
                  <a:pt x="32" y="145"/>
                </a:lnTo>
                <a:lnTo>
                  <a:pt x="42" y="149"/>
                </a:lnTo>
                <a:lnTo>
                  <a:pt x="52" y="153"/>
                </a:lnTo>
                <a:lnTo>
                  <a:pt x="62" y="158"/>
                </a:lnTo>
                <a:lnTo>
                  <a:pt x="74" y="161"/>
                </a:lnTo>
                <a:lnTo>
                  <a:pt x="86" y="164"/>
                </a:lnTo>
                <a:lnTo>
                  <a:pt x="100" y="167"/>
                </a:lnTo>
                <a:lnTo>
                  <a:pt x="113" y="170"/>
                </a:lnTo>
                <a:lnTo>
                  <a:pt x="127" y="171"/>
                </a:lnTo>
                <a:lnTo>
                  <a:pt x="143" y="172"/>
                </a:lnTo>
                <a:lnTo>
                  <a:pt x="158" y="173"/>
                </a:lnTo>
                <a:lnTo>
                  <a:pt x="173" y="173"/>
                </a:lnTo>
                <a:lnTo>
                  <a:pt x="188" y="172"/>
                </a:lnTo>
                <a:lnTo>
                  <a:pt x="204" y="171"/>
                </a:lnTo>
                <a:lnTo>
                  <a:pt x="220" y="170"/>
                </a:lnTo>
                <a:lnTo>
                  <a:pt x="235" y="167"/>
                </a:lnTo>
                <a:lnTo>
                  <a:pt x="250" y="164"/>
                </a:lnTo>
                <a:lnTo>
                  <a:pt x="265" y="162"/>
                </a:lnTo>
                <a:lnTo>
                  <a:pt x="279" y="158"/>
                </a:lnTo>
                <a:lnTo>
                  <a:pt x="293" y="154"/>
                </a:lnTo>
                <a:lnTo>
                  <a:pt x="306" y="150"/>
                </a:lnTo>
                <a:lnTo>
                  <a:pt x="319" y="145"/>
                </a:lnTo>
                <a:lnTo>
                  <a:pt x="330" y="139"/>
                </a:lnTo>
                <a:lnTo>
                  <a:pt x="342" y="134"/>
                </a:lnTo>
                <a:lnTo>
                  <a:pt x="352" y="128"/>
                </a:lnTo>
                <a:lnTo>
                  <a:pt x="360" y="122"/>
                </a:lnTo>
                <a:lnTo>
                  <a:pt x="369" y="117"/>
                </a:lnTo>
                <a:lnTo>
                  <a:pt x="376" y="110"/>
                </a:lnTo>
                <a:lnTo>
                  <a:pt x="382" y="104"/>
                </a:lnTo>
                <a:lnTo>
                  <a:pt x="387" y="96"/>
                </a:lnTo>
                <a:lnTo>
                  <a:pt x="391" y="89"/>
                </a:lnTo>
                <a:lnTo>
                  <a:pt x="393" y="83"/>
                </a:lnTo>
                <a:lnTo>
                  <a:pt x="394" y="76"/>
                </a:lnTo>
                <a:lnTo>
                  <a:pt x="394" y="69"/>
                </a:lnTo>
                <a:lnTo>
                  <a:pt x="393" y="62"/>
                </a:lnTo>
                <a:lnTo>
                  <a:pt x="391" y="56"/>
                </a:lnTo>
                <a:lnTo>
                  <a:pt x="388" y="49"/>
                </a:lnTo>
                <a:lnTo>
                  <a:pt x="382" y="44"/>
                </a:lnTo>
                <a:lnTo>
                  <a:pt x="377" y="37"/>
                </a:lnTo>
                <a:lnTo>
                  <a:pt x="369" y="32"/>
                </a:lnTo>
                <a:lnTo>
                  <a:pt x="362" y="28"/>
                </a:lnTo>
                <a:lnTo>
                  <a:pt x="353" y="22"/>
                </a:lnTo>
                <a:lnTo>
                  <a:pt x="342" y="18"/>
                </a:lnTo>
                <a:lnTo>
                  <a:pt x="331" y="14"/>
                </a:lnTo>
                <a:lnTo>
                  <a:pt x="319" y="10"/>
                </a:lnTo>
                <a:lnTo>
                  <a:pt x="307" y="7"/>
                </a:lnTo>
                <a:lnTo>
                  <a:pt x="294" y="5"/>
                </a:lnTo>
                <a:lnTo>
                  <a:pt x="280" y="3"/>
                </a:lnTo>
                <a:lnTo>
                  <a:pt x="266" y="1"/>
                </a:lnTo>
                <a:lnTo>
                  <a:pt x="251" y="0"/>
                </a:lnTo>
                <a:lnTo>
                  <a:pt x="236" y="0"/>
                </a:lnTo>
                <a:lnTo>
                  <a:pt x="221" y="0"/>
                </a:lnTo>
                <a:lnTo>
                  <a:pt x="206" y="0"/>
                </a:lnTo>
                <a:lnTo>
                  <a:pt x="189" y="1"/>
                </a:lnTo>
                <a:lnTo>
                  <a:pt x="174" y="3"/>
                </a:lnTo>
                <a:lnTo>
                  <a:pt x="159" y="5"/>
                </a:lnTo>
                <a:lnTo>
                  <a:pt x="144" y="7"/>
                </a:lnTo>
                <a:lnTo>
                  <a:pt x="129" y="10"/>
                </a:lnTo>
                <a:lnTo>
                  <a:pt x="114" y="14"/>
                </a:lnTo>
                <a:lnTo>
                  <a:pt x="100" y="18"/>
                </a:lnTo>
                <a:lnTo>
                  <a:pt x="87" y="22"/>
                </a:lnTo>
                <a:lnTo>
                  <a:pt x="75" y="27"/>
                </a:lnTo>
                <a:lnTo>
                  <a:pt x="64" y="32"/>
                </a:lnTo>
                <a:lnTo>
                  <a:pt x="53" y="37"/>
                </a:lnTo>
                <a:lnTo>
                  <a:pt x="42" y="43"/>
                </a:lnTo>
                <a:lnTo>
                  <a:pt x="33" y="49"/>
                </a:lnTo>
                <a:lnTo>
                  <a:pt x="24" y="56"/>
                </a:lnTo>
                <a:lnTo>
                  <a:pt x="18" y="62"/>
                </a:lnTo>
                <a:lnTo>
                  <a:pt x="11" y="69"/>
                </a:lnTo>
                <a:lnTo>
                  <a:pt x="7" y="75"/>
                </a:lnTo>
                <a:lnTo>
                  <a:pt x="3" y="82"/>
                </a:lnTo>
                <a:lnTo>
                  <a:pt x="1" y="89"/>
                </a:lnTo>
                <a:lnTo>
                  <a:pt x="0" y="96"/>
                </a:lnTo>
                <a:lnTo>
                  <a:pt x="0" y="10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40" name="Freeform 1932"/>
          <p:cNvSpPr>
            <a:spLocks/>
          </p:cNvSpPr>
          <p:nvPr/>
        </p:nvSpPr>
        <p:spPr bwMode="auto">
          <a:xfrm>
            <a:off x="7449171" y="4469277"/>
            <a:ext cx="85725" cy="32493"/>
          </a:xfrm>
          <a:custGeom>
            <a:avLst/>
            <a:gdLst>
              <a:gd name="T0" fmla="*/ 1 w 380"/>
              <a:gd name="T1" fmla="*/ 99 h 157"/>
              <a:gd name="T2" fmla="*/ 2 w 380"/>
              <a:gd name="T3" fmla="*/ 105 h 157"/>
              <a:gd name="T4" fmla="*/ 7 w 380"/>
              <a:gd name="T5" fmla="*/ 112 h 157"/>
              <a:gd name="T6" fmla="*/ 12 w 380"/>
              <a:gd name="T7" fmla="*/ 118 h 157"/>
              <a:gd name="T8" fmla="*/ 20 w 380"/>
              <a:gd name="T9" fmla="*/ 124 h 157"/>
              <a:gd name="T10" fmla="*/ 28 w 380"/>
              <a:gd name="T11" fmla="*/ 130 h 157"/>
              <a:gd name="T12" fmla="*/ 39 w 380"/>
              <a:gd name="T13" fmla="*/ 136 h 157"/>
              <a:gd name="T14" fmla="*/ 51 w 380"/>
              <a:gd name="T15" fmla="*/ 141 h 157"/>
              <a:gd name="T16" fmla="*/ 65 w 380"/>
              <a:gd name="T17" fmla="*/ 145 h 157"/>
              <a:gd name="T18" fmla="*/ 79 w 380"/>
              <a:gd name="T19" fmla="*/ 150 h 157"/>
              <a:gd name="T20" fmla="*/ 104 w 380"/>
              <a:gd name="T21" fmla="*/ 154 h 157"/>
              <a:gd name="T22" fmla="*/ 140 w 380"/>
              <a:gd name="T23" fmla="*/ 157 h 157"/>
              <a:gd name="T24" fmla="*/ 178 w 380"/>
              <a:gd name="T25" fmla="*/ 157 h 157"/>
              <a:gd name="T26" fmla="*/ 216 w 380"/>
              <a:gd name="T27" fmla="*/ 154 h 157"/>
              <a:gd name="T28" fmla="*/ 253 w 380"/>
              <a:gd name="T29" fmla="*/ 147 h 157"/>
              <a:gd name="T30" fmla="*/ 287 w 380"/>
              <a:gd name="T31" fmla="*/ 139 h 157"/>
              <a:gd name="T32" fmla="*/ 310 w 380"/>
              <a:gd name="T33" fmla="*/ 130 h 157"/>
              <a:gd name="T34" fmla="*/ 324 w 380"/>
              <a:gd name="T35" fmla="*/ 124 h 157"/>
              <a:gd name="T36" fmla="*/ 337 w 380"/>
              <a:gd name="T37" fmla="*/ 117 h 157"/>
              <a:gd name="T38" fmla="*/ 348 w 380"/>
              <a:gd name="T39" fmla="*/ 110 h 157"/>
              <a:gd name="T40" fmla="*/ 358 w 380"/>
              <a:gd name="T41" fmla="*/ 102 h 157"/>
              <a:gd name="T42" fmla="*/ 365 w 380"/>
              <a:gd name="T43" fmla="*/ 94 h 157"/>
              <a:gd name="T44" fmla="*/ 372 w 380"/>
              <a:gd name="T45" fmla="*/ 88 h 157"/>
              <a:gd name="T46" fmla="*/ 376 w 380"/>
              <a:gd name="T47" fmla="*/ 80 h 157"/>
              <a:gd name="T48" fmla="*/ 378 w 380"/>
              <a:gd name="T49" fmla="*/ 73 h 157"/>
              <a:gd name="T50" fmla="*/ 380 w 380"/>
              <a:gd name="T51" fmla="*/ 66 h 157"/>
              <a:gd name="T52" fmla="*/ 380 w 380"/>
              <a:gd name="T53" fmla="*/ 60 h 157"/>
              <a:gd name="T54" fmla="*/ 377 w 380"/>
              <a:gd name="T55" fmla="*/ 53 h 157"/>
              <a:gd name="T56" fmla="*/ 373 w 380"/>
              <a:gd name="T57" fmla="*/ 47 h 157"/>
              <a:gd name="T58" fmla="*/ 368 w 380"/>
              <a:gd name="T59" fmla="*/ 40 h 157"/>
              <a:gd name="T60" fmla="*/ 360 w 380"/>
              <a:gd name="T61" fmla="*/ 34 h 157"/>
              <a:gd name="T62" fmla="*/ 351 w 380"/>
              <a:gd name="T63" fmla="*/ 27 h 157"/>
              <a:gd name="T64" fmla="*/ 340 w 380"/>
              <a:gd name="T65" fmla="*/ 22 h 157"/>
              <a:gd name="T66" fmla="*/ 329 w 380"/>
              <a:gd name="T67" fmla="*/ 16 h 157"/>
              <a:gd name="T68" fmla="*/ 314 w 380"/>
              <a:gd name="T69" fmla="*/ 12 h 157"/>
              <a:gd name="T70" fmla="*/ 300 w 380"/>
              <a:gd name="T71" fmla="*/ 9 h 157"/>
              <a:gd name="T72" fmla="*/ 275 w 380"/>
              <a:gd name="T73" fmla="*/ 3 h 157"/>
              <a:gd name="T74" fmla="*/ 240 w 380"/>
              <a:gd name="T75" fmla="*/ 0 h 157"/>
              <a:gd name="T76" fmla="*/ 203 w 380"/>
              <a:gd name="T77" fmla="*/ 0 h 157"/>
              <a:gd name="T78" fmla="*/ 165 w 380"/>
              <a:gd name="T79" fmla="*/ 3 h 157"/>
              <a:gd name="T80" fmla="*/ 127 w 380"/>
              <a:gd name="T81" fmla="*/ 10 h 157"/>
              <a:gd name="T82" fmla="*/ 93 w 380"/>
              <a:gd name="T83" fmla="*/ 20 h 157"/>
              <a:gd name="T84" fmla="*/ 70 w 380"/>
              <a:gd name="T85" fmla="*/ 28 h 157"/>
              <a:gd name="T86" fmla="*/ 55 w 380"/>
              <a:gd name="T87" fmla="*/ 34 h 157"/>
              <a:gd name="T88" fmla="*/ 42 w 380"/>
              <a:gd name="T89" fmla="*/ 41 h 157"/>
              <a:gd name="T90" fmla="*/ 32 w 380"/>
              <a:gd name="T91" fmla="*/ 48 h 157"/>
              <a:gd name="T92" fmla="*/ 22 w 380"/>
              <a:gd name="T93" fmla="*/ 55 h 157"/>
              <a:gd name="T94" fmla="*/ 14 w 380"/>
              <a:gd name="T95" fmla="*/ 63 h 157"/>
              <a:gd name="T96" fmla="*/ 8 w 380"/>
              <a:gd name="T97" fmla="*/ 71 h 157"/>
              <a:gd name="T98" fmla="*/ 3 w 380"/>
              <a:gd name="T99" fmla="*/ 78 h 157"/>
              <a:gd name="T100" fmla="*/ 1 w 380"/>
              <a:gd name="T101" fmla="*/ 85 h 157"/>
              <a:gd name="T102" fmla="*/ 0 w 380"/>
              <a:gd name="T103" fmla="*/ 91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80" h="157">
                <a:moveTo>
                  <a:pt x="0" y="95"/>
                </a:moveTo>
                <a:lnTo>
                  <a:pt x="1" y="99"/>
                </a:lnTo>
                <a:lnTo>
                  <a:pt x="1" y="102"/>
                </a:lnTo>
                <a:lnTo>
                  <a:pt x="2" y="105"/>
                </a:lnTo>
                <a:lnTo>
                  <a:pt x="4" y="108"/>
                </a:lnTo>
                <a:lnTo>
                  <a:pt x="7" y="112"/>
                </a:lnTo>
                <a:lnTo>
                  <a:pt x="9" y="115"/>
                </a:lnTo>
                <a:lnTo>
                  <a:pt x="12" y="118"/>
                </a:lnTo>
                <a:lnTo>
                  <a:pt x="15" y="121"/>
                </a:lnTo>
                <a:lnTo>
                  <a:pt x="20" y="124"/>
                </a:lnTo>
                <a:lnTo>
                  <a:pt x="24" y="127"/>
                </a:lnTo>
                <a:lnTo>
                  <a:pt x="28" y="130"/>
                </a:lnTo>
                <a:lnTo>
                  <a:pt x="34" y="133"/>
                </a:lnTo>
                <a:lnTo>
                  <a:pt x="39" y="136"/>
                </a:lnTo>
                <a:lnTo>
                  <a:pt x="45" y="139"/>
                </a:lnTo>
                <a:lnTo>
                  <a:pt x="51" y="141"/>
                </a:lnTo>
                <a:lnTo>
                  <a:pt x="58" y="143"/>
                </a:lnTo>
                <a:lnTo>
                  <a:pt x="65" y="145"/>
                </a:lnTo>
                <a:lnTo>
                  <a:pt x="72" y="147"/>
                </a:lnTo>
                <a:lnTo>
                  <a:pt x="79" y="150"/>
                </a:lnTo>
                <a:lnTo>
                  <a:pt x="88" y="151"/>
                </a:lnTo>
                <a:lnTo>
                  <a:pt x="104" y="154"/>
                </a:lnTo>
                <a:lnTo>
                  <a:pt x="122" y="156"/>
                </a:lnTo>
                <a:lnTo>
                  <a:pt x="140" y="157"/>
                </a:lnTo>
                <a:lnTo>
                  <a:pt x="158" y="157"/>
                </a:lnTo>
                <a:lnTo>
                  <a:pt x="178" y="157"/>
                </a:lnTo>
                <a:lnTo>
                  <a:pt x="196" y="156"/>
                </a:lnTo>
                <a:lnTo>
                  <a:pt x="216" y="154"/>
                </a:lnTo>
                <a:lnTo>
                  <a:pt x="234" y="152"/>
                </a:lnTo>
                <a:lnTo>
                  <a:pt x="253" y="147"/>
                </a:lnTo>
                <a:lnTo>
                  <a:pt x="270" y="143"/>
                </a:lnTo>
                <a:lnTo>
                  <a:pt x="287" y="139"/>
                </a:lnTo>
                <a:lnTo>
                  <a:pt x="303" y="133"/>
                </a:lnTo>
                <a:lnTo>
                  <a:pt x="310" y="130"/>
                </a:lnTo>
                <a:lnTo>
                  <a:pt x="318" y="127"/>
                </a:lnTo>
                <a:lnTo>
                  <a:pt x="324" y="124"/>
                </a:lnTo>
                <a:lnTo>
                  <a:pt x="331" y="120"/>
                </a:lnTo>
                <a:lnTo>
                  <a:pt x="337" y="117"/>
                </a:lnTo>
                <a:lnTo>
                  <a:pt x="343" y="113"/>
                </a:lnTo>
                <a:lnTo>
                  <a:pt x="348" y="110"/>
                </a:lnTo>
                <a:lnTo>
                  <a:pt x="353" y="106"/>
                </a:lnTo>
                <a:lnTo>
                  <a:pt x="358" y="102"/>
                </a:lnTo>
                <a:lnTo>
                  <a:pt x="362" y="99"/>
                </a:lnTo>
                <a:lnTo>
                  <a:pt x="365" y="94"/>
                </a:lnTo>
                <a:lnTo>
                  <a:pt x="369" y="91"/>
                </a:lnTo>
                <a:lnTo>
                  <a:pt x="372" y="88"/>
                </a:lnTo>
                <a:lnTo>
                  <a:pt x="374" y="84"/>
                </a:lnTo>
                <a:lnTo>
                  <a:pt x="376" y="80"/>
                </a:lnTo>
                <a:lnTo>
                  <a:pt x="377" y="76"/>
                </a:lnTo>
                <a:lnTo>
                  <a:pt x="378" y="73"/>
                </a:lnTo>
                <a:lnTo>
                  <a:pt x="380" y="69"/>
                </a:lnTo>
                <a:lnTo>
                  <a:pt x="380" y="66"/>
                </a:lnTo>
                <a:lnTo>
                  <a:pt x="380" y="63"/>
                </a:lnTo>
                <a:lnTo>
                  <a:pt x="380" y="60"/>
                </a:lnTo>
                <a:lnTo>
                  <a:pt x="378" y="56"/>
                </a:lnTo>
                <a:lnTo>
                  <a:pt x="377" y="53"/>
                </a:lnTo>
                <a:lnTo>
                  <a:pt x="375" y="50"/>
                </a:lnTo>
                <a:lnTo>
                  <a:pt x="373" y="47"/>
                </a:lnTo>
                <a:lnTo>
                  <a:pt x="371" y="43"/>
                </a:lnTo>
                <a:lnTo>
                  <a:pt x="368" y="40"/>
                </a:lnTo>
                <a:lnTo>
                  <a:pt x="364" y="37"/>
                </a:lnTo>
                <a:lnTo>
                  <a:pt x="360" y="34"/>
                </a:lnTo>
                <a:lnTo>
                  <a:pt x="357" y="30"/>
                </a:lnTo>
                <a:lnTo>
                  <a:pt x="351" y="27"/>
                </a:lnTo>
                <a:lnTo>
                  <a:pt x="346" y="25"/>
                </a:lnTo>
                <a:lnTo>
                  <a:pt x="340" y="22"/>
                </a:lnTo>
                <a:lnTo>
                  <a:pt x="335" y="20"/>
                </a:lnTo>
                <a:lnTo>
                  <a:pt x="329" y="16"/>
                </a:lnTo>
                <a:lnTo>
                  <a:pt x="322" y="14"/>
                </a:lnTo>
                <a:lnTo>
                  <a:pt x="314" y="12"/>
                </a:lnTo>
                <a:lnTo>
                  <a:pt x="308" y="10"/>
                </a:lnTo>
                <a:lnTo>
                  <a:pt x="300" y="9"/>
                </a:lnTo>
                <a:lnTo>
                  <a:pt x="292" y="7"/>
                </a:lnTo>
                <a:lnTo>
                  <a:pt x="275" y="3"/>
                </a:lnTo>
                <a:lnTo>
                  <a:pt x="258" y="2"/>
                </a:lnTo>
                <a:lnTo>
                  <a:pt x="240" y="0"/>
                </a:lnTo>
                <a:lnTo>
                  <a:pt x="221" y="0"/>
                </a:lnTo>
                <a:lnTo>
                  <a:pt x="203" y="0"/>
                </a:lnTo>
                <a:lnTo>
                  <a:pt x="183" y="2"/>
                </a:lnTo>
                <a:lnTo>
                  <a:pt x="165" y="3"/>
                </a:lnTo>
                <a:lnTo>
                  <a:pt x="145" y="7"/>
                </a:lnTo>
                <a:lnTo>
                  <a:pt x="127" y="10"/>
                </a:lnTo>
                <a:lnTo>
                  <a:pt x="110" y="14"/>
                </a:lnTo>
                <a:lnTo>
                  <a:pt x="93" y="20"/>
                </a:lnTo>
                <a:lnTo>
                  <a:pt x="77" y="25"/>
                </a:lnTo>
                <a:lnTo>
                  <a:pt x="70" y="28"/>
                </a:lnTo>
                <a:lnTo>
                  <a:pt x="62" y="30"/>
                </a:lnTo>
                <a:lnTo>
                  <a:pt x="55" y="34"/>
                </a:lnTo>
                <a:lnTo>
                  <a:pt x="49" y="38"/>
                </a:lnTo>
                <a:lnTo>
                  <a:pt x="42" y="41"/>
                </a:lnTo>
                <a:lnTo>
                  <a:pt x="37" y="45"/>
                </a:lnTo>
                <a:lnTo>
                  <a:pt x="32" y="48"/>
                </a:lnTo>
                <a:lnTo>
                  <a:pt x="26" y="52"/>
                </a:lnTo>
                <a:lnTo>
                  <a:pt x="22" y="55"/>
                </a:lnTo>
                <a:lnTo>
                  <a:pt x="17" y="60"/>
                </a:lnTo>
                <a:lnTo>
                  <a:pt x="14" y="63"/>
                </a:lnTo>
                <a:lnTo>
                  <a:pt x="11" y="67"/>
                </a:lnTo>
                <a:lnTo>
                  <a:pt x="8" y="71"/>
                </a:lnTo>
                <a:lnTo>
                  <a:pt x="6" y="74"/>
                </a:lnTo>
                <a:lnTo>
                  <a:pt x="3" y="78"/>
                </a:lnTo>
                <a:lnTo>
                  <a:pt x="2" y="81"/>
                </a:lnTo>
                <a:lnTo>
                  <a:pt x="1" y="85"/>
                </a:lnTo>
                <a:lnTo>
                  <a:pt x="0" y="88"/>
                </a:lnTo>
                <a:lnTo>
                  <a:pt x="0" y="91"/>
                </a:lnTo>
                <a:lnTo>
                  <a:pt x="0" y="95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41" name="Freeform 1933"/>
          <p:cNvSpPr>
            <a:spLocks/>
          </p:cNvSpPr>
          <p:nvPr/>
        </p:nvSpPr>
        <p:spPr bwMode="auto">
          <a:xfrm>
            <a:off x="6736383" y="4268414"/>
            <a:ext cx="76200" cy="264372"/>
          </a:xfrm>
          <a:custGeom>
            <a:avLst/>
            <a:gdLst>
              <a:gd name="T0" fmla="*/ 0 w 337"/>
              <a:gd name="T1" fmla="*/ 0 h 1249"/>
              <a:gd name="T2" fmla="*/ 102 w 337"/>
              <a:gd name="T3" fmla="*/ 1249 h 1249"/>
              <a:gd name="T4" fmla="*/ 337 w 337"/>
              <a:gd name="T5" fmla="*/ 1230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7" h="1249">
                <a:moveTo>
                  <a:pt x="0" y="0"/>
                </a:moveTo>
                <a:lnTo>
                  <a:pt x="102" y="1249"/>
                </a:lnTo>
                <a:lnTo>
                  <a:pt x="337" y="123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42" name="Line 1934"/>
          <p:cNvSpPr>
            <a:spLocks noChangeShapeType="1"/>
          </p:cNvSpPr>
          <p:nvPr/>
        </p:nvSpPr>
        <p:spPr bwMode="auto">
          <a:xfrm flipH="1" flipV="1">
            <a:off x="6790358" y="4268414"/>
            <a:ext cx="22225" cy="25994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43" name="Freeform 1935"/>
          <p:cNvSpPr>
            <a:spLocks/>
          </p:cNvSpPr>
          <p:nvPr/>
        </p:nvSpPr>
        <p:spPr bwMode="auto">
          <a:xfrm>
            <a:off x="6801471" y="4268414"/>
            <a:ext cx="195263" cy="112247"/>
          </a:xfrm>
          <a:custGeom>
            <a:avLst/>
            <a:gdLst>
              <a:gd name="T0" fmla="*/ 819 w 857"/>
              <a:gd name="T1" fmla="*/ 0 h 531"/>
              <a:gd name="T2" fmla="*/ 857 w 857"/>
              <a:gd name="T3" fmla="*/ 463 h 531"/>
              <a:gd name="T4" fmla="*/ 43 w 857"/>
              <a:gd name="T5" fmla="*/ 531 h 531"/>
              <a:gd name="T6" fmla="*/ 0 w 857"/>
              <a:gd name="T7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57" h="531">
                <a:moveTo>
                  <a:pt x="819" y="0"/>
                </a:moveTo>
                <a:lnTo>
                  <a:pt x="857" y="463"/>
                </a:lnTo>
                <a:lnTo>
                  <a:pt x="43" y="531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44" name="Freeform 1936"/>
          <p:cNvSpPr>
            <a:spLocks/>
          </p:cNvSpPr>
          <p:nvPr/>
        </p:nvSpPr>
        <p:spPr bwMode="auto">
          <a:xfrm>
            <a:off x="6826871" y="4268414"/>
            <a:ext cx="141288" cy="87140"/>
          </a:xfrm>
          <a:custGeom>
            <a:avLst/>
            <a:gdLst>
              <a:gd name="T0" fmla="*/ 0 w 617"/>
              <a:gd name="T1" fmla="*/ 0 h 408"/>
              <a:gd name="T2" fmla="*/ 34 w 617"/>
              <a:gd name="T3" fmla="*/ 408 h 408"/>
              <a:gd name="T4" fmla="*/ 617 w 617"/>
              <a:gd name="T5" fmla="*/ 359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7" h="408">
                <a:moveTo>
                  <a:pt x="0" y="0"/>
                </a:moveTo>
                <a:lnTo>
                  <a:pt x="34" y="408"/>
                </a:lnTo>
                <a:lnTo>
                  <a:pt x="617" y="359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45" name="Line 1937"/>
          <p:cNvSpPr>
            <a:spLocks noChangeShapeType="1"/>
          </p:cNvSpPr>
          <p:nvPr/>
        </p:nvSpPr>
        <p:spPr bwMode="auto">
          <a:xfrm flipH="1" flipV="1">
            <a:off x="6960221" y="4268414"/>
            <a:ext cx="7938" cy="768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46" name="Freeform 1938"/>
          <p:cNvSpPr>
            <a:spLocks/>
          </p:cNvSpPr>
          <p:nvPr/>
        </p:nvSpPr>
        <p:spPr bwMode="auto">
          <a:xfrm>
            <a:off x="6880846" y="4286138"/>
            <a:ext cx="30163" cy="29539"/>
          </a:xfrm>
          <a:custGeom>
            <a:avLst/>
            <a:gdLst>
              <a:gd name="T0" fmla="*/ 0 w 138"/>
              <a:gd name="T1" fmla="*/ 73 h 139"/>
              <a:gd name="T2" fmla="*/ 13 w 138"/>
              <a:gd name="T3" fmla="*/ 37 h 139"/>
              <a:gd name="T4" fmla="*/ 33 w 138"/>
              <a:gd name="T5" fmla="*/ 12 h 139"/>
              <a:gd name="T6" fmla="*/ 54 w 138"/>
              <a:gd name="T7" fmla="*/ 0 h 139"/>
              <a:gd name="T8" fmla="*/ 84 w 138"/>
              <a:gd name="T9" fmla="*/ 0 h 139"/>
              <a:gd name="T10" fmla="*/ 111 w 138"/>
              <a:gd name="T11" fmla="*/ 14 h 139"/>
              <a:gd name="T12" fmla="*/ 134 w 138"/>
              <a:gd name="T13" fmla="*/ 40 h 139"/>
              <a:gd name="T14" fmla="*/ 138 w 138"/>
              <a:gd name="T15" fmla="*/ 72 h 139"/>
              <a:gd name="T16" fmla="*/ 132 w 138"/>
              <a:gd name="T17" fmla="*/ 97 h 139"/>
              <a:gd name="T18" fmla="*/ 113 w 138"/>
              <a:gd name="T19" fmla="*/ 120 h 139"/>
              <a:gd name="T20" fmla="*/ 87 w 138"/>
              <a:gd name="T21" fmla="*/ 136 h 139"/>
              <a:gd name="T22" fmla="*/ 64 w 138"/>
              <a:gd name="T23" fmla="*/ 139 h 139"/>
              <a:gd name="T24" fmla="*/ 40 w 138"/>
              <a:gd name="T25" fmla="*/ 133 h 139"/>
              <a:gd name="T26" fmla="*/ 25 w 138"/>
              <a:gd name="T27" fmla="*/ 121 h 139"/>
              <a:gd name="T28" fmla="*/ 14 w 138"/>
              <a:gd name="T29" fmla="*/ 107 h 139"/>
              <a:gd name="T30" fmla="*/ 0 w 138"/>
              <a:gd name="T31" fmla="*/ 7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8" h="139">
                <a:moveTo>
                  <a:pt x="0" y="73"/>
                </a:moveTo>
                <a:lnTo>
                  <a:pt x="13" y="37"/>
                </a:lnTo>
                <a:lnTo>
                  <a:pt x="33" y="12"/>
                </a:lnTo>
                <a:lnTo>
                  <a:pt x="54" y="0"/>
                </a:lnTo>
                <a:lnTo>
                  <a:pt x="84" y="0"/>
                </a:lnTo>
                <a:lnTo>
                  <a:pt x="111" y="14"/>
                </a:lnTo>
                <a:lnTo>
                  <a:pt x="134" y="40"/>
                </a:lnTo>
                <a:lnTo>
                  <a:pt x="138" y="72"/>
                </a:lnTo>
                <a:lnTo>
                  <a:pt x="132" y="97"/>
                </a:lnTo>
                <a:lnTo>
                  <a:pt x="113" y="120"/>
                </a:lnTo>
                <a:lnTo>
                  <a:pt x="87" y="136"/>
                </a:lnTo>
                <a:lnTo>
                  <a:pt x="64" y="139"/>
                </a:lnTo>
                <a:lnTo>
                  <a:pt x="40" y="133"/>
                </a:lnTo>
                <a:lnTo>
                  <a:pt x="25" y="121"/>
                </a:lnTo>
                <a:lnTo>
                  <a:pt x="14" y="107"/>
                </a:lnTo>
                <a:lnTo>
                  <a:pt x="0" y="73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47" name="Freeform 1939"/>
          <p:cNvSpPr>
            <a:spLocks/>
          </p:cNvSpPr>
          <p:nvPr/>
        </p:nvSpPr>
        <p:spPr bwMode="auto">
          <a:xfrm>
            <a:off x="6844333" y="4286138"/>
            <a:ext cx="111125" cy="67939"/>
          </a:xfrm>
          <a:custGeom>
            <a:avLst/>
            <a:gdLst>
              <a:gd name="T0" fmla="*/ 7 w 488"/>
              <a:gd name="T1" fmla="*/ 320 h 320"/>
              <a:gd name="T2" fmla="*/ 0 w 488"/>
              <a:gd name="T3" fmla="*/ 262 h 320"/>
              <a:gd name="T4" fmla="*/ 4 w 488"/>
              <a:gd name="T5" fmla="*/ 183 h 320"/>
              <a:gd name="T6" fmla="*/ 20 w 488"/>
              <a:gd name="T7" fmla="*/ 130 h 320"/>
              <a:gd name="T8" fmla="*/ 49 w 488"/>
              <a:gd name="T9" fmla="*/ 82 h 320"/>
              <a:gd name="T10" fmla="*/ 82 w 488"/>
              <a:gd name="T11" fmla="*/ 51 h 320"/>
              <a:gd name="T12" fmla="*/ 127 w 488"/>
              <a:gd name="T13" fmla="*/ 22 h 320"/>
              <a:gd name="T14" fmla="*/ 161 w 488"/>
              <a:gd name="T15" fmla="*/ 10 h 320"/>
              <a:gd name="T16" fmla="*/ 205 w 488"/>
              <a:gd name="T17" fmla="*/ 1 h 320"/>
              <a:gd name="T18" fmla="*/ 251 w 488"/>
              <a:gd name="T19" fmla="*/ 0 h 320"/>
              <a:gd name="T20" fmla="*/ 298 w 488"/>
              <a:gd name="T21" fmla="*/ 1 h 320"/>
              <a:gd name="T22" fmla="*/ 346 w 488"/>
              <a:gd name="T23" fmla="*/ 15 h 320"/>
              <a:gd name="T24" fmla="*/ 396 w 488"/>
              <a:gd name="T25" fmla="*/ 42 h 320"/>
              <a:gd name="T26" fmla="*/ 427 w 488"/>
              <a:gd name="T27" fmla="*/ 77 h 320"/>
              <a:gd name="T28" fmla="*/ 459 w 488"/>
              <a:gd name="T29" fmla="*/ 127 h 320"/>
              <a:gd name="T30" fmla="*/ 477 w 488"/>
              <a:gd name="T31" fmla="*/ 172 h 320"/>
              <a:gd name="T32" fmla="*/ 485 w 488"/>
              <a:gd name="T33" fmla="*/ 210 h 320"/>
              <a:gd name="T34" fmla="*/ 488 w 488"/>
              <a:gd name="T35" fmla="*/ 27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88" h="320">
                <a:moveTo>
                  <a:pt x="7" y="320"/>
                </a:moveTo>
                <a:lnTo>
                  <a:pt x="0" y="262"/>
                </a:lnTo>
                <a:lnTo>
                  <a:pt x="4" y="183"/>
                </a:lnTo>
                <a:lnTo>
                  <a:pt x="20" y="130"/>
                </a:lnTo>
                <a:lnTo>
                  <a:pt x="49" y="82"/>
                </a:lnTo>
                <a:lnTo>
                  <a:pt x="82" y="51"/>
                </a:lnTo>
                <a:lnTo>
                  <a:pt x="127" y="22"/>
                </a:lnTo>
                <a:lnTo>
                  <a:pt x="161" y="10"/>
                </a:lnTo>
                <a:lnTo>
                  <a:pt x="205" y="1"/>
                </a:lnTo>
                <a:lnTo>
                  <a:pt x="251" y="0"/>
                </a:lnTo>
                <a:lnTo>
                  <a:pt x="298" y="1"/>
                </a:lnTo>
                <a:lnTo>
                  <a:pt x="346" y="15"/>
                </a:lnTo>
                <a:lnTo>
                  <a:pt x="396" y="42"/>
                </a:lnTo>
                <a:lnTo>
                  <a:pt x="427" y="77"/>
                </a:lnTo>
                <a:lnTo>
                  <a:pt x="459" y="127"/>
                </a:lnTo>
                <a:lnTo>
                  <a:pt x="477" y="172"/>
                </a:lnTo>
                <a:lnTo>
                  <a:pt x="485" y="210"/>
                </a:lnTo>
                <a:lnTo>
                  <a:pt x="488" y="278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48" name="Freeform 1940"/>
          <p:cNvSpPr>
            <a:spLocks/>
          </p:cNvSpPr>
          <p:nvPr/>
        </p:nvSpPr>
        <p:spPr bwMode="auto">
          <a:xfrm>
            <a:off x="6874496" y="4300907"/>
            <a:ext cx="53975" cy="50216"/>
          </a:xfrm>
          <a:custGeom>
            <a:avLst/>
            <a:gdLst>
              <a:gd name="T0" fmla="*/ 238 w 238"/>
              <a:gd name="T1" fmla="*/ 219 h 237"/>
              <a:gd name="T2" fmla="*/ 171 w 238"/>
              <a:gd name="T3" fmla="*/ 0 h 237"/>
              <a:gd name="T4" fmla="*/ 33 w 238"/>
              <a:gd name="T5" fmla="*/ 7 h 237"/>
              <a:gd name="T6" fmla="*/ 0 w 238"/>
              <a:gd name="T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8" h="237">
                <a:moveTo>
                  <a:pt x="238" y="219"/>
                </a:moveTo>
                <a:lnTo>
                  <a:pt x="171" y="0"/>
                </a:lnTo>
                <a:lnTo>
                  <a:pt x="33" y="7"/>
                </a:lnTo>
                <a:lnTo>
                  <a:pt x="0" y="237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49" name="Line 1941"/>
          <p:cNvSpPr>
            <a:spLocks noChangeShapeType="1"/>
          </p:cNvSpPr>
          <p:nvPr/>
        </p:nvSpPr>
        <p:spPr bwMode="auto">
          <a:xfrm flipH="1" flipV="1">
            <a:off x="6812583" y="4554940"/>
            <a:ext cx="19050" cy="20824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50" name="Line 1942"/>
          <p:cNvSpPr>
            <a:spLocks noChangeShapeType="1"/>
          </p:cNvSpPr>
          <p:nvPr/>
        </p:nvSpPr>
        <p:spPr bwMode="auto">
          <a:xfrm>
            <a:off x="6817346" y="4554940"/>
            <a:ext cx="19050" cy="20824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51" name="Freeform 1943"/>
          <p:cNvSpPr>
            <a:spLocks/>
          </p:cNvSpPr>
          <p:nvPr/>
        </p:nvSpPr>
        <p:spPr bwMode="auto">
          <a:xfrm>
            <a:off x="6850683" y="4605155"/>
            <a:ext cx="17463" cy="84186"/>
          </a:xfrm>
          <a:custGeom>
            <a:avLst/>
            <a:gdLst>
              <a:gd name="T0" fmla="*/ 0 w 77"/>
              <a:gd name="T1" fmla="*/ 2 h 399"/>
              <a:gd name="T2" fmla="*/ 29 w 77"/>
              <a:gd name="T3" fmla="*/ 399 h 399"/>
              <a:gd name="T4" fmla="*/ 77 w 77"/>
              <a:gd name="T5" fmla="*/ 395 h 399"/>
              <a:gd name="T6" fmla="*/ 51 w 77"/>
              <a:gd name="T7" fmla="*/ 0 h 399"/>
              <a:gd name="T8" fmla="*/ 0 w 77"/>
              <a:gd name="T9" fmla="*/ 2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399">
                <a:moveTo>
                  <a:pt x="0" y="2"/>
                </a:moveTo>
                <a:lnTo>
                  <a:pt x="29" y="399"/>
                </a:lnTo>
                <a:lnTo>
                  <a:pt x="77" y="395"/>
                </a:lnTo>
                <a:lnTo>
                  <a:pt x="51" y="0"/>
                </a:lnTo>
                <a:lnTo>
                  <a:pt x="0" y="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52" name="Line 1944"/>
          <p:cNvSpPr>
            <a:spLocks noChangeShapeType="1"/>
          </p:cNvSpPr>
          <p:nvPr/>
        </p:nvSpPr>
        <p:spPr bwMode="auto">
          <a:xfrm flipH="1" flipV="1">
            <a:off x="6760196" y="4557894"/>
            <a:ext cx="23813" cy="26584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53" name="Line 1945"/>
          <p:cNvSpPr>
            <a:spLocks noChangeShapeType="1"/>
          </p:cNvSpPr>
          <p:nvPr/>
        </p:nvSpPr>
        <p:spPr bwMode="auto">
          <a:xfrm flipH="1">
            <a:off x="6677646" y="4749895"/>
            <a:ext cx="100013" cy="59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54" name="Line 1946"/>
          <p:cNvSpPr>
            <a:spLocks noChangeShapeType="1"/>
          </p:cNvSpPr>
          <p:nvPr/>
        </p:nvSpPr>
        <p:spPr bwMode="auto">
          <a:xfrm flipV="1">
            <a:off x="6677646" y="4745465"/>
            <a:ext cx="100013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55" name="Freeform 1947"/>
          <p:cNvSpPr>
            <a:spLocks/>
          </p:cNvSpPr>
          <p:nvPr/>
        </p:nvSpPr>
        <p:spPr bwMode="auto">
          <a:xfrm>
            <a:off x="6776071" y="4557894"/>
            <a:ext cx="46038" cy="221540"/>
          </a:xfrm>
          <a:custGeom>
            <a:avLst/>
            <a:gdLst>
              <a:gd name="T0" fmla="*/ 200 w 200"/>
              <a:gd name="T1" fmla="*/ 1052 h 1052"/>
              <a:gd name="T2" fmla="*/ 134 w 200"/>
              <a:gd name="T3" fmla="*/ 972 h 1052"/>
              <a:gd name="T4" fmla="*/ 112 w 200"/>
              <a:gd name="T5" fmla="*/ 942 h 1052"/>
              <a:gd name="T6" fmla="*/ 95 w 200"/>
              <a:gd name="T7" fmla="*/ 912 h 1052"/>
              <a:gd name="T8" fmla="*/ 74 w 200"/>
              <a:gd name="T9" fmla="*/ 826 h 1052"/>
              <a:gd name="T10" fmla="*/ 0 w 200"/>
              <a:gd name="T11" fmla="*/ 0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1052">
                <a:moveTo>
                  <a:pt x="200" y="1052"/>
                </a:moveTo>
                <a:lnTo>
                  <a:pt x="134" y="972"/>
                </a:lnTo>
                <a:lnTo>
                  <a:pt x="112" y="942"/>
                </a:lnTo>
                <a:lnTo>
                  <a:pt x="95" y="912"/>
                </a:lnTo>
                <a:lnTo>
                  <a:pt x="74" y="826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56" name="Freeform 1948"/>
          <p:cNvSpPr>
            <a:spLocks/>
          </p:cNvSpPr>
          <p:nvPr/>
        </p:nvSpPr>
        <p:spPr bwMode="auto">
          <a:xfrm>
            <a:off x="6677646" y="5259438"/>
            <a:ext cx="6350" cy="19201"/>
          </a:xfrm>
          <a:custGeom>
            <a:avLst/>
            <a:gdLst>
              <a:gd name="T0" fmla="*/ 0 w 24"/>
              <a:gd name="T1" fmla="*/ 0 h 94"/>
              <a:gd name="T2" fmla="*/ 19 w 24"/>
              <a:gd name="T3" fmla="*/ 0 h 94"/>
              <a:gd name="T4" fmla="*/ 24 w 24"/>
              <a:gd name="T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" h="94">
                <a:moveTo>
                  <a:pt x="0" y="0"/>
                </a:moveTo>
                <a:lnTo>
                  <a:pt x="19" y="0"/>
                </a:lnTo>
                <a:lnTo>
                  <a:pt x="24" y="94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57" name="Freeform 1949"/>
          <p:cNvSpPr>
            <a:spLocks/>
          </p:cNvSpPr>
          <p:nvPr/>
        </p:nvSpPr>
        <p:spPr bwMode="auto">
          <a:xfrm>
            <a:off x="6677646" y="4528355"/>
            <a:ext cx="14288" cy="163940"/>
          </a:xfrm>
          <a:custGeom>
            <a:avLst/>
            <a:gdLst>
              <a:gd name="T0" fmla="*/ 0 w 58"/>
              <a:gd name="T1" fmla="*/ 0 h 773"/>
              <a:gd name="T2" fmla="*/ 58 w 58"/>
              <a:gd name="T3" fmla="*/ 768 h 773"/>
              <a:gd name="T4" fmla="*/ 0 w 58"/>
              <a:gd name="T5" fmla="*/ 773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" h="773">
                <a:moveTo>
                  <a:pt x="0" y="0"/>
                </a:moveTo>
                <a:lnTo>
                  <a:pt x="58" y="768"/>
                </a:lnTo>
                <a:lnTo>
                  <a:pt x="0" y="773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58" name="Line 1950"/>
          <p:cNvSpPr>
            <a:spLocks noChangeShapeType="1"/>
          </p:cNvSpPr>
          <p:nvPr/>
        </p:nvSpPr>
        <p:spPr bwMode="auto">
          <a:xfrm flipH="1">
            <a:off x="6677646" y="4749895"/>
            <a:ext cx="100013" cy="59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59" name="Line 1951"/>
          <p:cNvSpPr>
            <a:spLocks noChangeShapeType="1"/>
          </p:cNvSpPr>
          <p:nvPr/>
        </p:nvSpPr>
        <p:spPr bwMode="auto">
          <a:xfrm flipV="1">
            <a:off x="6677646" y="4745465"/>
            <a:ext cx="100013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60" name="Freeform 1952"/>
          <p:cNvSpPr>
            <a:spLocks/>
          </p:cNvSpPr>
          <p:nvPr/>
        </p:nvSpPr>
        <p:spPr bwMode="auto">
          <a:xfrm>
            <a:off x="6677646" y="4887250"/>
            <a:ext cx="146050" cy="144740"/>
          </a:xfrm>
          <a:custGeom>
            <a:avLst/>
            <a:gdLst>
              <a:gd name="T0" fmla="*/ 644 w 644"/>
              <a:gd name="T1" fmla="*/ 0 h 686"/>
              <a:gd name="T2" fmla="*/ 615 w 644"/>
              <a:gd name="T3" fmla="*/ 56 h 686"/>
              <a:gd name="T4" fmla="*/ 565 w 644"/>
              <a:gd name="T5" fmla="*/ 134 h 686"/>
              <a:gd name="T6" fmla="*/ 513 w 644"/>
              <a:gd name="T7" fmla="*/ 231 h 686"/>
              <a:gd name="T8" fmla="*/ 477 w 644"/>
              <a:gd name="T9" fmla="*/ 332 h 686"/>
              <a:gd name="T10" fmla="*/ 462 w 644"/>
              <a:gd name="T11" fmla="*/ 426 h 686"/>
              <a:gd name="T12" fmla="*/ 461 w 644"/>
              <a:gd name="T13" fmla="*/ 517 h 686"/>
              <a:gd name="T14" fmla="*/ 445 w 644"/>
              <a:gd name="T15" fmla="*/ 567 h 686"/>
              <a:gd name="T16" fmla="*/ 363 w 644"/>
              <a:gd name="T17" fmla="*/ 612 h 686"/>
              <a:gd name="T18" fmla="*/ 220 w 644"/>
              <a:gd name="T19" fmla="*/ 635 h 686"/>
              <a:gd name="T20" fmla="*/ 123 w 644"/>
              <a:gd name="T21" fmla="*/ 657 h 686"/>
              <a:gd name="T22" fmla="*/ 10 w 644"/>
              <a:gd name="T23" fmla="*/ 684 h 686"/>
              <a:gd name="T24" fmla="*/ 0 w 644"/>
              <a:gd name="T25" fmla="*/ 686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4" h="686">
                <a:moveTo>
                  <a:pt x="644" y="0"/>
                </a:moveTo>
                <a:lnTo>
                  <a:pt x="615" y="56"/>
                </a:lnTo>
                <a:lnTo>
                  <a:pt x="565" y="134"/>
                </a:lnTo>
                <a:lnTo>
                  <a:pt x="513" y="231"/>
                </a:lnTo>
                <a:lnTo>
                  <a:pt x="477" y="332"/>
                </a:lnTo>
                <a:lnTo>
                  <a:pt x="462" y="426"/>
                </a:lnTo>
                <a:lnTo>
                  <a:pt x="461" y="517"/>
                </a:lnTo>
                <a:lnTo>
                  <a:pt x="445" y="567"/>
                </a:lnTo>
                <a:lnTo>
                  <a:pt x="363" y="612"/>
                </a:lnTo>
                <a:lnTo>
                  <a:pt x="220" y="635"/>
                </a:lnTo>
                <a:lnTo>
                  <a:pt x="123" y="657"/>
                </a:lnTo>
                <a:lnTo>
                  <a:pt x="10" y="684"/>
                </a:lnTo>
                <a:lnTo>
                  <a:pt x="0" y="686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61" name="Freeform 1953"/>
          <p:cNvSpPr>
            <a:spLocks/>
          </p:cNvSpPr>
          <p:nvPr/>
        </p:nvSpPr>
        <p:spPr bwMode="auto">
          <a:xfrm>
            <a:off x="6677646" y="5108791"/>
            <a:ext cx="269875" cy="17723"/>
          </a:xfrm>
          <a:custGeom>
            <a:avLst/>
            <a:gdLst>
              <a:gd name="T0" fmla="*/ 0 w 1184"/>
              <a:gd name="T1" fmla="*/ 35 h 86"/>
              <a:gd name="T2" fmla="*/ 113 w 1184"/>
              <a:gd name="T3" fmla="*/ 31 h 86"/>
              <a:gd name="T4" fmla="*/ 438 w 1184"/>
              <a:gd name="T5" fmla="*/ 0 h 86"/>
              <a:gd name="T6" fmla="*/ 534 w 1184"/>
              <a:gd name="T7" fmla="*/ 8 h 86"/>
              <a:gd name="T8" fmla="*/ 912 w 1184"/>
              <a:gd name="T9" fmla="*/ 26 h 86"/>
              <a:gd name="T10" fmla="*/ 1027 w 1184"/>
              <a:gd name="T11" fmla="*/ 44 h 86"/>
              <a:gd name="T12" fmla="*/ 1130 w 1184"/>
              <a:gd name="T13" fmla="*/ 67 h 86"/>
              <a:gd name="T14" fmla="*/ 1184 w 1184"/>
              <a:gd name="T1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84" h="86">
                <a:moveTo>
                  <a:pt x="0" y="35"/>
                </a:moveTo>
                <a:lnTo>
                  <a:pt x="113" y="31"/>
                </a:lnTo>
                <a:lnTo>
                  <a:pt x="438" y="0"/>
                </a:lnTo>
                <a:lnTo>
                  <a:pt x="534" y="8"/>
                </a:lnTo>
                <a:lnTo>
                  <a:pt x="912" y="26"/>
                </a:lnTo>
                <a:lnTo>
                  <a:pt x="1027" y="44"/>
                </a:lnTo>
                <a:lnTo>
                  <a:pt x="1130" y="67"/>
                </a:lnTo>
                <a:lnTo>
                  <a:pt x="1184" y="86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62" name="Freeform 1954"/>
          <p:cNvSpPr>
            <a:spLocks/>
          </p:cNvSpPr>
          <p:nvPr/>
        </p:nvSpPr>
        <p:spPr bwMode="auto">
          <a:xfrm>
            <a:off x="6677646" y="5212176"/>
            <a:ext cx="131763" cy="199387"/>
          </a:xfrm>
          <a:custGeom>
            <a:avLst/>
            <a:gdLst>
              <a:gd name="T0" fmla="*/ 0 w 580"/>
              <a:gd name="T1" fmla="*/ 944 h 944"/>
              <a:gd name="T2" fmla="*/ 291 w 580"/>
              <a:gd name="T3" fmla="*/ 749 h 944"/>
              <a:gd name="T4" fmla="*/ 580 w 580"/>
              <a:gd name="T5" fmla="*/ 667 h 944"/>
              <a:gd name="T6" fmla="*/ 528 w 580"/>
              <a:gd name="T7" fmla="*/ 0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0" h="944">
                <a:moveTo>
                  <a:pt x="0" y="944"/>
                </a:moveTo>
                <a:lnTo>
                  <a:pt x="291" y="749"/>
                </a:lnTo>
                <a:lnTo>
                  <a:pt x="580" y="667"/>
                </a:lnTo>
                <a:lnTo>
                  <a:pt x="528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63" name="Freeform 1964"/>
          <p:cNvSpPr>
            <a:spLocks/>
          </p:cNvSpPr>
          <p:nvPr/>
        </p:nvSpPr>
        <p:spPr bwMode="auto">
          <a:xfrm>
            <a:off x="6790358" y="3832719"/>
            <a:ext cx="152400" cy="242217"/>
          </a:xfrm>
          <a:custGeom>
            <a:avLst/>
            <a:gdLst>
              <a:gd name="T0" fmla="*/ 675 w 675"/>
              <a:gd name="T1" fmla="*/ 1097 h 1146"/>
              <a:gd name="T2" fmla="*/ 585 w 675"/>
              <a:gd name="T3" fmla="*/ 0 h 1146"/>
              <a:gd name="T4" fmla="*/ 0 w 675"/>
              <a:gd name="T5" fmla="*/ 47 h 1146"/>
              <a:gd name="T6" fmla="*/ 91 w 675"/>
              <a:gd name="T7" fmla="*/ 1146 h 1146"/>
              <a:gd name="T8" fmla="*/ 675 w 675"/>
              <a:gd name="T9" fmla="*/ 1097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5" h="1146">
                <a:moveTo>
                  <a:pt x="675" y="1097"/>
                </a:moveTo>
                <a:lnTo>
                  <a:pt x="585" y="0"/>
                </a:lnTo>
                <a:lnTo>
                  <a:pt x="0" y="47"/>
                </a:lnTo>
                <a:lnTo>
                  <a:pt x="91" y="1146"/>
                </a:lnTo>
                <a:lnTo>
                  <a:pt x="675" y="109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64" name="Freeform 1965"/>
          <p:cNvSpPr>
            <a:spLocks/>
          </p:cNvSpPr>
          <p:nvPr/>
        </p:nvSpPr>
        <p:spPr bwMode="auto">
          <a:xfrm>
            <a:off x="6855446" y="4008474"/>
            <a:ext cx="7938" cy="13293"/>
          </a:xfrm>
          <a:custGeom>
            <a:avLst/>
            <a:gdLst>
              <a:gd name="T0" fmla="*/ 0 w 32"/>
              <a:gd name="T1" fmla="*/ 61 h 61"/>
              <a:gd name="T2" fmla="*/ 13 w 32"/>
              <a:gd name="T3" fmla="*/ 25 h 61"/>
              <a:gd name="T4" fmla="*/ 32 w 32"/>
              <a:gd name="T5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61">
                <a:moveTo>
                  <a:pt x="0" y="61"/>
                </a:moveTo>
                <a:lnTo>
                  <a:pt x="13" y="25"/>
                </a:lnTo>
                <a:lnTo>
                  <a:pt x="32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65" name="Freeform 1966"/>
          <p:cNvSpPr>
            <a:spLocks/>
          </p:cNvSpPr>
          <p:nvPr/>
        </p:nvSpPr>
        <p:spPr bwMode="auto">
          <a:xfrm>
            <a:off x="6855446" y="4005520"/>
            <a:ext cx="31750" cy="29539"/>
          </a:xfrm>
          <a:custGeom>
            <a:avLst/>
            <a:gdLst>
              <a:gd name="T0" fmla="*/ 32 w 137"/>
              <a:gd name="T1" fmla="*/ 12 h 139"/>
              <a:gd name="T2" fmla="*/ 54 w 137"/>
              <a:gd name="T3" fmla="*/ 0 h 139"/>
              <a:gd name="T4" fmla="*/ 83 w 137"/>
              <a:gd name="T5" fmla="*/ 2 h 139"/>
              <a:gd name="T6" fmla="*/ 110 w 137"/>
              <a:gd name="T7" fmla="*/ 15 h 139"/>
              <a:gd name="T8" fmla="*/ 133 w 137"/>
              <a:gd name="T9" fmla="*/ 41 h 139"/>
              <a:gd name="T10" fmla="*/ 137 w 137"/>
              <a:gd name="T11" fmla="*/ 72 h 139"/>
              <a:gd name="T12" fmla="*/ 132 w 137"/>
              <a:gd name="T13" fmla="*/ 97 h 139"/>
              <a:gd name="T14" fmla="*/ 112 w 137"/>
              <a:gd name="T15" fmla="*/ 121 h 139"/>
              <a:gd name="T16" fmla="*/ 86 w 137"/>
              <a:gd name="T17" fmla="*/ 136 h 139"/>
              <a:gd name="T18" fmla="*/ 64 w 137"/>
              <a:gd name="T19" fmla="*/ 139 h 139"/>
              <a:gd name="T20" fmla="*/ 40 w 137"/>
              <a:gd name="T21" fmla="*/ 134 h 139"/>
              <a:gd name="T22" fmla="*/ 25 w 137"/>
              <a:gd name="T23" fmla="*/ 123 h 139"/>
              <a:gd name="T24" fmla="*/ 14 w 137"/>
              <a:gd name="T25" fmla="*/ 108 h 139"/>
              <a:gd name="T26" fmla="*/ 0 w 137"/>
              <a:gd name="T27" fmla="*/ 7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7" h="139">
                <a:moveTo>
                  <a:pt x="32" y="12"/>
                </a:moveTo>
                <a:lnTo>
                  <a:pt x="54" y="0"/>
                </a:lnTo>
                <a:lnTo>
                  <a:pt x="83" y="2"/>
                </a:lnTo>
                <a:lnTo>
                  <a:pt x="110" y="15"/>
                </a:lnTo>
                <a:lnTo>
                  <a:pt x="133" y="41"/>
                </a:lnTo>
                <a:lnTo>
                  <a:pt x="137" y="72"/>
                </a:lnTo>
                <a:lnTo>
                  <a:pt x="132" y="97"/>
                </a:lnTo>
                <a:lnTo>
                  <a:pt x="112" y="121"/>
                </a:lnTo>
                <a:lnTo>
                  <a:pt x="86" y="136"/>
                </a:lnTo>
                <a:lnTo>
                  <a:pt x="64" y="139"/>
                </a:lnTo>
                <a:lnTo>
                  <a:pt x="40" y="134"/>
                </a:lnTo>
                <a:lnTo>
                  <a:pt x="25" y="123"/>
                </a:lnTo>
                <a:lnTo>
                  <a:pt x="14" y="108"/>
                </a:lnTo>
                <a:lnTo>
                  <a:pt x="0" y="73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66" name="Freeform 1967"/>
          <p:cNvSpPr>
            <a:spLocks/>
          </p:cNvSpPr>
          <p:nvPr/>
        </p:nvSpPr>
        <p:spPr bwMode="auto">
          <a:xfrm>
            <a:off x="6850683" y="3939058"/>
            <a:ext cx="31750" cy="29539"/>
          </a:xfrm>
          <a:custGeom>
            <a:avLst/>
            <a:gdLst>
              <a:gd name="T0" fmla="*/ 5 w 136"/>
              <a:gd name="T1" fmla="*/ 109 h 142"/>
              <a:gd name="T2" fmla="*/ 0 w 136"/>
              <a:gd name="T3" fmla="*/ 82 h 142"/>
              <a:gd name="T4" fmla="*/ 2 w 136"/>
              <a:gd name="T5" fmla="*/ 51 h 142"/>
              <a:gd name="T6" fmla="*/ 19 w 136"/>
              <a:gd name="T7" fmla="*/ 19 h 142"/>
              <a:gd name="T8" fmla="*/ 46 w 136"/>
              <a:gd name="T9" fmla="*/ 4 h 142"/>
              <a:gd name="T10" fmla="*/ 71 w 136"/>
              <a:gd name="T11" fmla="*/ 0 h 142"/>
              <a:gd name="T12" fmla="*/ 96 w 136"/>
              <a:gd name="T13" fmla="*/ 5 h 142"/>
              <a:gd name="T14" fmla="*/ 117 w 136"/>
              <a:gd name="T15" fmla="*/ 20 h 142"/>
              <a:gd name="T16" fmla="*/ 132 w 136"/>
              <a:gd name="T17" fmla="*/ 44 h 142"/>
              <a:gd name="T18" fmla="*/ 136 w 136"/>
              <a:gd name="T19" fmla="*/ 70 h 142"/>
              <a:gd name="T20" fmla="*/ 133 w 136"/>
              <a:gd name="T21" fmla="*/ 92 h 142"/>
              <a:gd name="T22" fmla="*/ 122 w 136"/>
              <a:gd name="T23" fmla="*/ 110 h 142"/>
              <a:gd name="T24" fmla="*/ 102 w 136"/>
              <a:gd name="T25" fmla="*/ 127 h 142"/>
              <a:gd name="T26" fmla="*/ 80 w 136"/>
              <a:gd name="T27" fmla="*/ 141 h 142"/>
              <a:gd name="T28" fmla="*/ 62 w 136"/>
              <a:gd name="T29" fmla="*/ 142 h 142"/>
              <a:gd name="T30" fmla="*/ 41 w 136"/>
              <a:gd name="T31" fmla="*/ 137 h 142"/>
              <a:gd name="T32" fmla="*/ 25 w 136"/>
              <a:gd name="T33" fmla="*/ 125 h 142"/>
              <a:gd name="T34" fmla="*/ 5 w 136"/>
              <a:gd name="T35" fmla="*/ 109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6" h="142">
                <a:moveTo>
                  <a:pt x="5" y="109"/>
                </a:moveTo>
                <a:lnTo>
                  <a:pt x="0" y="82"/>
                </a:lnTo>
                <a:lnTo>
                  <a:pt x="2" y="51"/>
                </a:lnTo>
                <a:lnTo>
                  <a:pt x="19" y="19"/>
                </a:lnTo>
                <a:lnTo>
                  <a:pt x="46" y="4"/>
                </a:lnTo>
                <a:lnTo>
                  <a:pt x="71" y="0"/>
                </a:lnTo>
                <a:lnTo>
                  <a:pt x="96" y="5"/>
                </a:lnTo>
                <a:lnTo>
                  <a:pt x="117" y="20"/>
                </a:lnTo>
                <a:lnTo>
                  <a:pt x="132" y="44"/>
                </a:lnTo>
                <a:lnTo>
                  <a:pt x="136" y="70"/>
                </a:lnTo>
                <a:lnTo>
                  <a:pt x="133" y="92"/>
                </a:lnTo>
                <a:lnTo>
                  <a:pt x="122" y="110"/>
                </a:lnTo>
                <a:lnTo>
                  <a:pt x="102" y="127"/>
                </a:lnTo>
                <a:lnTo>
                  <a:pt x="80" y="141"/>
                </a:lnTo>
                <a:lnTo>
                  <a:pt x="62" y="142"/>
                </a:lnTo>
                <a:lnTo>
                  <a:pt x="41" y="137"/>
                </a:lnTo>
                <a:lnTo>
                  <a:pt x="25" y="125"/>
                </a:lnTo>
                <a:lnTo>
                  <a:pt x="5" y="109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67" name="Freeform 1968"/>
          <p:cNvSpPr>
            <a:spLocks/>
          </p:cNvSpPr>
          <p:nvPr/>
        </p:nvSpPr>
        <p:spPr bwMode="auto">
          <a:xfrm>
            <a:off x="6844333" y="3871119"/>
            <a:ext cx="31750" cy="28062"/>
          </a:xfrm>
          <a:custGeom>
            <a:avLst/>
            <a:gdLst>
              <a:gd name="T0" fmla="*/ 33 w 136"/>
              <a:gd name="T1" fmla="*/ 5 h 136"/>
              <a:gd name="T2" fmla="*/ 59 w 136"/>
              <a:gd name="T3" fmla="*/ 0 h 136"/>
              <a:gd name="T4" fmla="*/ 87 w 136"/>
              <a:gd name="T5" fmla="*/ 4 h 136"/>
              <a:gd name="T6" fmla="*/ 116 w 136"/>
              <a:gd name="T7" fmla="*/ 21 h 136"/>
              <a:gd name="T8" fmla="*/ 130 w 136"/>
              <a:gd name="T9" fmla="*/ 45 h 136"/>
              <a:gd name="T10" fmla="*/ 136 w 136"/>
              <a:gd name="T11" fmla="*/ 78 h 136"/>
              <a:gd name="T12" fmla="*/ 128 w 136"/>
              <a:gd name="T13" fmla="*/ 102 h 136"/>
              <a:gd name="T14" fmla="*/ 106 w 136"/>
              <a:gd name="T15" fmla="*/ 127 h 136"/>
              <a:gd name="T16" fmla="*/ 81 w 136"/>
              <a:gd name="T17" fmla="*/ 135 h 136"/>
              <a:gd name="T18" fmla="*/ 49 w 136"/>
              <a:gd name="T19" fmla="*/ 136 h 136"/>
              <a:gd name="T20" fmla="*/ 25 w 136"/>
              <a:gd name="T21" fmla="*/ 129 h 136"/>
              <a:gd name="T22" fmla="*/ 6 w 136"/>
              <a:gd name="T23" fmla="*/ 103 h 136"/>
              <a:gd name="T24" fmla="*/ 0 w 136"/>
              <a:gd name="T25" fmla="*/ 78 h 136"/>
              <a:gd name="T26" fmla="*/ 3 w 136"/>
              <a:gd name="T27" fmla="*/ 45 h 136"/>
              <a:gd name="T28" fmla="*/ 16 w 136"/>
              <a:gd name="T29" fmla="*/ 20 h 136"/>
              <a:gd name="T30" fmla="*/ 26 w 136"/>
              <a:gd name="T31" fmla="*/ 13 h 136"/>
              <a:gd name="T32" fmla="*/ 33 w 136"/>
              <a:gd name="T33" fmla="*/ 5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6" h="136">
                <a:moveTo>
                  <a:pt x="33" y="5"/>
                </a:moveTo>
                <a:lnTo>
                  <a:pt x="59" y="0"/>
                </a:lnTo>
                <a:lnTo>
                  <a:pt x="87" y="4"/>
                </a:lnTo>
                <a:lnTo>
                  <a:pt x="116" y="21"/>
                </a:lnTo>
                <a:lnTo>
                  <a:pt x="130" y="45"/>
                </a:lnTo>
                <a:lnTo>
                  <a:pt x="136" y="78"/>
                </a:lnTo>
                <a:lnTo>
                  <a:pt x="128" y="102"/>
                </a:lnTo>
                <a:lnTo>
                  <a:pt x="106" y="127"/>
                </a:lnTo>
                <a:lnTo>
                  <a:pt x="81" y="135"/>
                </a:lnTo>
                <a:lnTo>
                  <a:pt x="49" y="136"/>
                </a:lnTo>
                <a:lnTo>
                  <a:pt x="25" y="129"/>
                </a:lnTo>
                <a:lnTo>
                  <a:pt x="6" y="103"/>
                </a:lnTo>
                <a:lnTo>
                  <a:pt x="0" y="78"/>
                </a:lnTo>
                <a:lnTo>
                  <a:pt x="3" y="45"/>
                </a:lnTo>
                <a:lnTo>
                  <a:pt x="16" y="20"/>
                </a:lnTo>
                <a:lnTo>
                  <a:pt x="26" y="13"/>
                </a:lnTo>
                <a:lnTo>
                  <a:pt x="33" y="5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68" name="Freeform 1969"/>
          <p:cNvSpPr>
            <a:spLocks/>
          </p:cNvSpPr>
          <p:nvPr/>
        </p:nvSpPr>
        <p:spPr bwMode="auto">
          <a:xfrm>
            <a:off x="6820521" y="4005520"/>
            <a:ext cx="111125" cy="67939"/>
          </a:xfrm>
          <a:custGeom>
            <a:avLst/>
            <a:gdLst>
              <a:gd name="T0" fmla="*/ 6 w 488"/>
              <a:gd name="T1" fmla="*/ 320 h 320"/>
              <a:gd name="T2" fmla="*/ 0 w 488"/>
              <a:gd name="T3" fmla="*/ 263 h 320"/>
              <a:gd name="T4" fmla="*/ 3 w 488"/>
              <a:gd name="T5" fmla="*/ 184 h 320"/>
              <a:gd name="T6" fmla="*/ 19 w 488"/>
              <a:gd name="T7" fmla="*/ 132 h 320"/>
              <a:gd name="T8" fmla="*/ 49 w 488"/>
              <a:gd name="T9" fmla="*/ 83 h 320"/>
              <a:gd name="T10" fmla="*/ 81 w 488"/>
              <a:gd name="T11" fmla="*/ 51 h 320"/>
              <a:gd name="T12" fmla="*/ 127 w 488"/>
              <a:gd name="T13" fmla="*/ 23 h 320"/>
              <a:gd name="T14" fmla="*/ 160 w 488"/>
              <a:gd name="T15" fmla="*/ 10 h 320"/>
              <a:gd name="T16" fmla="*/ 205 w 488"/>
              <a:gd name="T17" fmla="*/ 3 h 320"/>
              <a:gd name="T18" fmla="*/ 250 w 488"/>
              <a:gd name="T19" fmla="*/ 0 h 320"/>
              <a:gd name="T20" fmla="*/ 298 w 488"/>
              <a:gd name="T21" fmla="*/ 2 h 320"/>
              <a:gd name="T22" fmla="*/ 346 w 488"/>
              <a:gd name="T23" fmla="*/ 16 h 320"/>
              <a:gd name="T24" fmla="*/ 395 w 488"/>
              <a:gd name="T25" fmla="*/ 43 h 320"/>
              <a:gd name="T26" fmla="*/ 427 w 488"/>
              <a:gd name="T27" fmla="*/ 77 h 320"/>
              <a:gd name="T28" fmla="*/ 458 w 488"/>
              <a:gd name="T29" fmla="*/ 128 h 320"/>
              <a:gd name="T30" fmla="*/ 477 w 488"/>
              <a:gd name="T31" fmla="*/ 173 h 320"/>
              <a:gd name="T32" fmla="*/ 484 w 488"/>
              <a:gd name="T33" fmla="*/ 211 h 320"/>
              <a:gd name="T34" fmla="*/ 488 w 488"/>
              <a:gd name="T35" fmla="*/ 27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88" h="320">
                <a:moveTo>
                  <a:pt x="6" y="320"/>
                </a:moveTo>
                <a:lnTo>
                  <a:pt x="0" y="263"/>
                </a:lnTo>
                <a:lnTo>
                  <a:pt x="3" y="184"/>
                </a:lnTo>
                <a:lnTo>
                  <a:pt x="19" y="132"/>
                </a:lnTo>
                <a:lnTo>
                  <a:pt x="49" y="83"/>
                </a:lnTo>
                <a:lnTo>
                  <a:pt x="81" y="51"/>
                </a:lnTo>
                <a:lnTo>
                  <a:pt x="127" y="23"/>
                </a:lnTo>
                <a:lnTo>
                  <a:pt x="160" y="10"/>
                </a:lnTo>
                <a:lnTo>
                  <a:pt x="205" y="3"/>
                </a:lnTo>
                <a:lnTo>
                  <a:pt x="250" y="0"/>
                </a:lnTo>
                <a:lnTo>
                  <a:pt x="298" y="2"/>
                </a:lnTo>
                <a:lnTo>
                  <a:pt x="346" y="16"/>
                </a:lnTo>
                <a:lnTo>
                  <a:pt x="395" y="43"/>
                </a:lnTo>
                <a:lnTo>
                  <a:pt x="427" y="77"/>
                </a:lnTo>
                <a:lnTo>
                  <a:pt x="458" y="128"/>
                </a:lnTo>
                <a:lnTo>
                  <a:pt x="477" y="173"/>
                </a:lnTo>
                <a:lnTo>
                  <a:pt x="484" y="211"/>
                </a:lnTo>
                <a:lnTo>
                  <a:pt x="488" y="278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69" name="Freeform 1970"/>
          <p:cNvSpPr>
            <a:spLocks/>
          </p:cNvSpPr>
          <p:nvPr/>
        </p:nvSpPr>
        <p:spPr bwMode="auto">
          <a:xfrm>
            <a:off x="6849096" y="4020289"/>
            <a:ext cx="53975" cy="50216"/>
          </a:xfrm>
          <a:custGeom>
            <a:avLst/>
            <a:gdLst>
              <a:gd name="T0" fmla="*/ 237 w 237"/>
              <a:gd name="T1" fmla="*/ 219 h 237"/>
              <a:gd name="T2" fmla="*/ 171 w 237"/>
              <a:gd name="T3" fmla="*/ 0 h 237"/>
              <a:gd name="T4" fmla="*/ 32 w 237"/>
              <a:gd name="T5" fmla="*/ 7 h 237"/>
              <a:gd name="T6" fmla="*/ 0 w 237"/>
              <a:gd name="T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7" h="237">
                <a:moveTo>
                  <a:pt x="237" y="219"/>
                </a:moveTo>
                <a:lnTo>
                  <a:pt x="171" y="0"/>
                </a:lnTo>
                <a:lnTo>
                  <a:pt x="32" y="7"/>
                </a:lnTo>
                <a:lnTo>
                  <a:pt x="0" y="237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70" name="Freeform 1971"/>
          <p:cNvSpPr>
            <a:spLocks/>
          </p:cNvSpPr>
          <p:nvPr/>
        </p:nvSpPr>
        <p:spPr bwMode="auto">
          <a:xfrm>
            <a:off x="6801471" y="3834196"/>
            <a:ext cx="111125" cy="69416"/>
          </a:xfrm>
          <a:custGeom>
            <a:avLst/>
            <a:gdLst>
              <a:gd name="T0" fmla="*/ 485 w 489"/>
              <a:gd name="T1" fmla="*/ 0 h 323"/>
              <a:gd name="T2" fmla="*/ 489 w 489"/>
              <a:gd name="T3" fmla="*/ 87 h 323"/>
              <a:gd name="T4" fmla="*/ 473 w 489"/>
              <a:gd name="T5" fmla="*/ 175 h 323"/>
              <a:gd name="T6" fmla="*/ 432 w 489"/>
              <a:gd name="T7" fmla="*/ 237 h 323"/>
              <a:gd name="T8" fmla="*/ 383 w 489"/>
              <a:gd name="T9" fmla="*/ 273 h 323"/>
              <a:gd name="T10" fmla="*/ 339 w 489"/>
              <a:gd name="T11" fmla="*/ 302 h 323"/>
              <a:gd name="T12" fmla="*/ 296 w 489"/>
              <a:gd name="T13" fmla="*/ 317 h 323"/>
              <a:gd name="T14" fmla="*/ 261 w 489"/>
              <a:gd name="T15" fmla="*/ 323 h 323"/>
              <a:gd name="T16" fmla="*/ 187 w 489"/>
              <a:gd name="T17" fmla="*/ 322 h 323"/>
              <a:gd name="T18" fmla="*/ 124 w 489"/>
              <a:gd name="T19" fmla="*/ 298 h 323"/>
              <a:gd name="T20" fmla="*/ 73 w 489"/>
              <a:gd name="T21" fmla="*/ 258 h 323"/>
              <a:gd name="T22" fmla="*/ 38 w 489"/>
              <a:gd name="T23" fmla="*/ 215 h 323"/>
              <a:gd name="T24" fmla="*/ 17 w 489"/>
              <a:gd name="T25" fmla="*/ 169 h 323"/>
              <a:gd name="T26" fmla="*/ 4 w 489"/>
              <a:gd name="T27" fmla="*/ 123 h 323"/>
              <a:gd name="T28" fmla="*/ 0 w 489"/>
              <a:gd name="T29" fmla="*/ 82 h 323"/>
              <a:gd name="T30" fmla="*/ 0 w 489"/>
              <a:gd name="T31" fmla="*/ 38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9" h="323">
                <a:moveTo>
                  <a:pt x="485" y="0"/>
                </a:moveTo>
                <a:lnTo>
                  <a:pt x="489" y="87"/>
                </a:lnTo>
                <a:lnTo>
                  <a:pt x="473" y="175"/>
                </a:lnTo>
                <a:lnTo>
                  <a:pt x="432" y="237"/>
                </a:lnTo>
                <a:lnTo>
                  <a:pt x="383" y="273"/>
                </a:lnTo>
                <a:lnTo>
                  <a:pt x="339" y="302"/>
                </a:lnTo>
                <a:lnTo>
                  <a:pt x="296" y="317"/>
                </a:lnTo>
                <a:lnTo>
                  <a:pt x="261" y="323"/>
                </a:lnTo>
                <a:lnTo>
                  <a:pt x="187" y="322"/>
                </a:lnTo>
                <a:lnTo>
                  <a:pt x="124" y="298"/>
                </a:lnTo>
                <a:lnTo>
                  <a:pt x="73" y="258"/>
                </a:lnTo>
                <a:lnTo>
                  <a:pt x="38" y="215"/>
                </a:lnTo>
                <a:lnTo>
                  <a:pt x="17" y="169"/>
                </a:lnTo>
                <a:lnTo>
                  <a:pt x="4" y="123"/>
                </a:lnTo>
                <a:lnTo>
                  <a:pt x="0" y="82"/>
                </a:lnTo>
                <a:lnTo>
                  <a:pt x="0" y="38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71" name="Freeform 1972"/>
          <p:cNvSpPr>
            <a:spLocks/>
          </p:cNvSpPr>
          <p:nvPr/>
        </p:nvSpPr>
        <p:spPr bwMode="auto">
          <a:xfrm>
            <a:off x="6828458" y="3835673"/>
            <a:ext cx="55563" cy="51693"/>
          </a:xfrm>
          <a:custGeom>
            <a:avLst/>
            <a:gdLst>
              <a:gd name="T0" fmla="*/ 243 w 243"/>
              <a:gd name="T1" fmla="*/ 0 h 242"/>
              <a:gd name="T2" fmla="*/ 202 w 243"/>
              <a:gd name="T3" fmla="*/ 237 h 242"/>
              <a:gd name="T4" fmla="*/ 68 w 243"/>
              <a:gd name="T5" fmla="*/ 242 h 242"/>
              <a:gd name="T6" fmla="*/ 0 w 243"/>
              <a:gd name="T7" fmla="*/ 2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3" h="242">
                <a:moveTo>
                  <a:pt x="243" y="0"/>
                </a:moveTo>
                <a:lnTo>
                  <a:pt x="202" y="237"/>
                </a:lnTo>
                <a:lnTo>
                  <a:pt x="68" y="242"/>
                </a:lnTo>
                <a:lnTo>
                  <a:pt x="0" y="22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72" name="Line 1973"/>
          <p:cNvSpPr>
            <a:spLocks noChangeShapeType="1"/>
          </p:cNvSpPr>
          <p:nvPr/>
        </p:nvSpPr>
        <p:spPr bwMode="auto">
          <a:xfrm flipV="1">
            <a:off x="6801471" y="3947920"/>
            <a:ext cx="1317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73" name="Line 1974"/>
          <p:cNvSpPr>
            <a:spLocks noChangeShapeType="1"/>
          </p:cNvSpPr>
          <p:nvPr/>
        </p:nvSpPr>
        <p:spPr bwMode="auto">
          <a:xfrm flipV="1">
            <a:off x="6814171" y="4064597"/>
            <a:ext cx="128588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74" name="Line 1975"/>
          <p:cNvSpPr>
            <a:spLocks noChangeShapeType="1"/>
          </p:cNvSpPr>
          <p:nvPr/>
        </p:nvSpPr>
        <p:spPr bwMode="auto">
          <a:xfrm flipH="1" flipV="1">
            <a:off x="6936408" y="3989274"/>
            <a:ext cx="6350" cy="7532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75" name="Freeform 1976"/>
          <p:cNvSpPr>
            <a:spLocks/>
          </p:cNvSpPr>
          <p:nvPr/>
        </p:nvSpPr>
        <p:spPr bwMode="auto">
          <a:xfrm>
            <a:off x="6855446" y="4008474"/>
            <a:ext cx="7938" cy="13293"/>
          </a:xfrm>
          <a:custGeom>
            <a:avLst/>
            <a:gdLst>
              <a:gd name="T0" fmla="*/ 0 w 32"/>
              <a:gd name="T1" fmla="*/ 61 h 61"/>
              <a:gd name="T2" fmla="*/ 13 w 32"/>
              <a:gd name="T3" fmla="*/ 25 h 61"/>
              <a:gd name="T4" fmla="*/ 32 w 32"/>
              <a:gd name="T5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61">
                <a:moveTo>
                  <a:pt x="0" y="61"/>
                </a:moveTo>
                <a:lnTo>
                  <a:pt x="13" y="25"/>
                </a:lnTo>
                <a:lnTo>
                  <a:pt x="32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76" name="Freeform 1977"/>
          <p:cNvSpPr>
            <a:spLocks/>
          </p:cNvSpPr>
          <p:nvPr/>
        </p:nvSpPr>
        <p:spPr bwMode="auto">
          <a:xfrm>
            <a:off x="6855446" y="4005520"/>
            <a:ext cx="31750" cy="29539"/>
          </a:xfrm>
          <a:custGeom>
            <a:avLst/>
            <a:gdLst>
              <a:gd name="T0" fmla="*/ 32 w 137"/>
              <a:gd name="T1" fmla="*/ 12 h 139"/>
              <a:gd name="T2" fmla="*/ 54 w 137"/>
              <a:gd name="T3" fmla="*/ 0 h 139"/>
              <a:gd name="T4" fmla="*/ 83 w 137"/>
              <a:gd name="T5" fmla="*/ 2 h 139"/>
              <a:gd name="T6" fmla="*/ 110 w 137"/>
              <a:gd name="T7" fmla="*/ 15 h 139"/>
              <a:gd name="T8" fmla="*/ 133 w 137"/>
              <a:gd name="T9" fmla="*/ 41 h 139"/>
              <a:gd name="T10" fmla="*/ 137 w 137"/>
              <a:gd name="T11" fmla="*/ 72 h 139"/>
              <a:gd name="T12" fmla="*/ 132 w 137"/>
              <a:gd name="T13" fmla="*/ 97 h 139"/>
              <a:gd name="T14" fmla="*/ 112 w 137"/>
              <a:gd name="T15" fmla="*/ 121 h 139"/>
              <a:gd name="T16" fmla="*/ 86 w 137"/>
              <a:gd name="T17" fmla="*/ 136 h 139"/>
              <a:gd name="T18" fmla="*/ 64 w 137"/>
              <a:gd name="T19" fmla="*/ 139 h 139"/>
              <a:gd name="T20" fmla="*/ 40 w 137"/>
              <a:gd name="T21" fmla="*/ 134 h 139"/>
              <a:gd name="T22" fmla="*/ 25 w 137"/>
              <a:gd name="T23" fmla="*/ 123 h 139"/>
              <a:gd name="T24" fmla="*/ 14 w 137"/>
              <a:gd name="T25" fmla="*/ 108 h 139"/>
              <a:gd name="T26" fmla="*/ 0 w 137"/>
              <a:gd name="T27" fmla="*/ 7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7" h="139">
                <a:moveTo>
                  <a:pt x="32" y="12"/>
                </a:moveTo>
                <a:lnTo>
                  <a:pt x="54" y="0"/>
                </a:lnTo>
                <a:lnTo>
                  <a:pt x="83" y="2"/>
                </a:lnTo>
                <a:lnTo>
                  <a:pt x="110" y="15"/>
                </a:lnTo>
                <a:lnTo>
                  <a:pt x="133" y="41"/>
                </a:lnTo>
                <a:lnTo>
                  <a:pt x="137" y="72"/>
                </a:lnTo>
                <a:lnTo>
                  <a:pt x="132" y="97"/>
                </a:lnTo>
                <a:lnTo>
                  <a:pt x="112" y="121"/>
                </a:lnTo>
                <a:lnTo>
                  <a:pt x="86" y="136"/>
                </a:lnTo>
                <a:lnTo>
                  <a:pt x="64" y="139"/>
                </a:lnTo>
                <a:lnTo>
                  <a:pt x="40" y="134"/>
                </a:lnTo>
                <a:lnTo>
                  <a:pt x="25" y="123"/>
                </a:lnTo>
                <a:lnTo>
                  <a:pt x="14" y="108"/>
                </a:lnTo>
                <a:lnTo>
                  <a:pt x="0" y="73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77" name="Freeform 1978"/>
          <p:cNvSpPr>
            <a:spLocks/>
          </p:cNvSpPr>
          <p:nvPr/>
        </p:nvSpPr>
        <p:spPr bwMode="auto">
          <a:xfrm>
            <a:off x="6820521" y="4005520"/>
            <a:ext cx="111125" cy="67939"/>
          </a:xfrm>
          <a:custGeom>
            <a:avLst/>
            <a:gdLst>
              <a:gd name="T0" fmla="*/ 6 w 488"/>
              <a:gd name="T1" fmla="*/ 320 h 320"/>
              <a:gd name="T2" fmla="*/ 0 w 488"/>
              <a:gd name="T3" fmla="*/ 263 h 320"/>
              <a:gd name="T4" fmla="*/ 3 w 488"/>
              <a:gd name="T5" fmla="*/ 184 h 320"/>
              <a:gd name="T6" fmla="*/ 19 w 488"/>
              <a:gd name="T7" fmla="*/ 132 h 320"/>
              <a:gd name="T8" fmla="*/ 49 w 488"/>
              <a:gd name="T9" fmla="*/ 83 h 320"/>
              <a:gd name="T10" fmla="*/ 81 w 488"/>
              <a:gd name="T11" fmla="*/ 51 h 320"/>
              <a:gd name="T12" fmla="*/ 127 w 488"/>
              <a:gd name="T13" fmla="*/ 23 h 320"/>
              <a:gd name="T14" fmla="*/ 160 w 488"/>
              <a:gd name="T15" fmla="*/ 10 h 320"/>
              <a:gd name="T16" fmla="*/ 205 w 488"/>
              <a:gd name="T17" fmla="*/ 3 h 320"/>
              <a:gd name="T18" fmla="*/ 250 w 488"/>
              <a:gd name="T19" fmla="*/ 0 h 320"/>
              <a:gd name="T20" fmla="*/ 298 w 488"/>
              <a:gd name="T21" fmla="*/ 2 h 320"/>
              <a:gd name="T22" fmla="*/ 346 w 488"/>
              <a:gd name="T23" fmla="*/ 16 h 320"/>
              <a:gd name="T24" fmla="*/ 395 w 488"/>
              <a:gd name="T25" fmla="*/ 43 h 320"/>
              <a:gd name="T26" fmla="*/ 427 w 488"/>
              <a:gd name="T27" fmla="*/ 77 h 320"/>
              <a:gd name="T28" fmla="*/ 458 w 488"/>
              <a:gd name="T29" fmla="*/ 128 h 320"/>
              <a:gd name="T30" fmla="*/ 477 w 488"/>
              <a:gd name="T31" fmla="*/ 173 h 320"/>
              <a:gd name="T32" fmla="*/ 484 w 488"/>
              <a:gd name="T33" fmla="*/ 211 h 320"/>
              <a:gd name="T34" fmla="*/ 488 w 488"/>
              <a:gd name="T35" fmla="*/ 27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88" h="320">
                <a:moveTo>
                  <a:pt x="6" y="320"/>
                </a:moveTo>
                <a:lnTo>
                  <a:pt x="0" y="263"/>
                </a:lnTo>
                <a:lnTo>
                  <a:pt x="3" y="184"/>
                </a:lnTo>
                <a:lnTo>
                  <a:pt x="19" y="132"/>
                </a:lnTo>
                <a:lnTo>
                  <a:pt x="49" y="83"/>
                </a:lnTo>
                <a:lnTo>
                  <a:pt x="81" y="51"/>
                </a:lnTo>
                <a:lnTo>
                  <a:pt x="127" y="23"/>
                </a:lnTo>
                <a:lnTo>
                  <a:pt x="160" y="10"/>
                </a:lnTo>
                <a:lnTo>
                  <a:pt x="205" y="3"/>
                </a:lnTo>
                <a:lnTo>
                  <a:pt x="250" y="0"/>
                </a:lnTo>
                <a:lnTo>
                  <a:pt x="298" y="2"/>
                </a:lnTo>
                <a:lnTo>
                  <a:pt x="346" y="16"/>
                </a:lnTo>
                <a:lnTo>
                  <a:pt x="395" y="43"/>
                </a:lnTo>
                <a:lnTo>
                  <a:pt x="427" y="77"/>
                </a:lnTo>
                <a:lnTo>
                  <a:pt x="458" y="128"/>
                </a:lnTo>
                <a:lnTo>
                  <a:pt x="477" y="173"/>
                </a:lnTo>
                <a:lnTo>
                  <a:pt x="484" y="211"/>
                </a:lnTo>
                <a:lnTo>
                  <a:pt x="488" y="278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78" name="Freeform 1979"/>
          <p:cNvSpPr>
            <a:spLocks/>
          </p:cNvSpPr>
          <p:nvPr/>
        </p:nvSpPr>
        <p:spPr bwMode="auto">
          <a:xfrm>
            <a:off x="6849096" y="4020289"/>
            <a:ext cx="53975" cy="50216"/>
          </a:xfrm>
          <a:custGeom>
            <a:avLst/>
            <a:gdLst>
              <a:gd name="T0" fmla="*/ 237 w 237"/>
              <a:gd name="T1" fmla="*/ 219 h 237"/>
              <a:gd name="T2" fmla="*/ 171 w 237"/>
              <a:gd name="T3" fmla="*/ 0 h 237"/>
              <a:gd name="T4" fmla="*/ 32 w 237"/>
              <a:gd name="T5" fmla="*/ 7 h 237"/>
              <a:gd name="T6" fmla="*/ 0 w 237"/>
              <a:gd name="T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7" h="237">
                <a:moveTo>
                  <a:pt x="237" y="219"/>
                </a:moveTo>
                <a:lnTo>
                  <a:pt x="171" y="0"/>
                </a:lnTo>
                <a:lnTo>
                  <a:pt x="32" y="7"/>
                </a:lnTo>
                <a:lnTo>
                  <a:pt x="0" y="237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79" name="Freeform 1980"/>
          <p:cNvSpPr>
            <a:spLocks/>
          </p:cNvSpPr>
          <p:nvPr/>
        </p:nvSpPr>
        <p:spPr bwMode="auto">
          <a:xfrm>
            <a:off x="6803058" y="3989274"/>
            <a:ext cx="139700" cy="85662"/>
          </a:xfrm>
          <a:custGeom>
            <a:avLst/>
            <a:gdLst>
              <a:gd name="T0" fmla="*/ 0 w 617"/>
              <a:gd name="T1" fmla="*/ 0 h 408"/>
              <a:gd name="T2" fmla="*/ 33 w 617"/>
              <a:gd name="T3" fmla="*/ 408 h 408"/>
              <a:gd name="T4" fmla="*/ 617 w 617"/>
              <a:gd name="T5" fmla="*/ 359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7" h="408">
                <a:moveTo>
                  <a:pt x="0" y="0"/>
                </a:moveTo>
                <a:lnTo>
                  <a:pt x="33" y="408"/>
                </a:lnTo>
                <a:lnTo>
                  <a:pt x="617" y="359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80" name="Line 1981"/>
          <p:cNvSpPr>
            <a:spLocks noChangeShapeType="1"/>
          </p:cNvSpPr>
          <p:nvPr/>
        </p:nvSpPr>
        <p:spPr bwMode="auto">
          <a:xfrm flipH="1" flipV="1">
            <a:off x="6936408" y="3989274"/>
            <a:ext cx="6350" cy="7532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81" name="Freeform 1982"/>
          <p:cNvSpPr>
            <a:spLocks/>
          </p:cNvSpPr>
          <p:nvPr/>
        </p:nvSpPr>
        <p:spPr bwMode="auto">
          <a:xfrm>
            <a:off x="6855446" y="4005520"/>
            <a:ext cx="31750" cy="29539"/>
          </a:xfrm>
          <a:custGeom>
            <a:avLst/>
            <a:gdLst>
              <a:gd name="T0" fmla="*/ 0 w 137"/>
              <a:gd name="T1" fmla="*/ 73 h 139"/>
              <a:gd name="T2" fmla="*/ 13 w 137"/>
              <a:gd name="T3" fmla="*/ 37 h 139"/>
              <a:gd name="T4" fmla="*/ 32 w 137"/>
              <a:gd name="T5" fmla="*/ 12 h 139"/>
              <a:gd name="T6" fmla="*/ 54 w 137"/>
              <a:gd name="T7" fmla="*/ 0 h 139"/>
              <a:gd name="T8" fmla="*/ 83 w 137"/>
              <a:gd name="T9" fmla="*/ 2 h 139"/>
              <a:gd name="T10" fmla="*/ 110 w 137"/>
              <a:gd name="T11" fmla="*/ 15 h 139"/>
              <a:gd name="T12" fmla="*/ 133 w 137"/>
              <a:gd name="T13" fmla="*/ 41 h 139"/>
              <a:gd name="T14" fmla="*/ 137 w 137"/>
              <a:gd name="T15" fmla="*/ 72 h 139"/>
              <a:gd name="T16" fmla="*/ 132 w 137"/>
              <a:gd name="T17" fmla="*/ 97 h 139"/>
              <a:gd name="T18" fmla="*/ 112 w 137"/>
              <a:gd name="T19" fmla="*/ 121 h 139"/>
              <a:gd name="T20" fmla="*/ 86 w 137"/>
              <a:gd name="T21" fmla="*/ 136 h 139"/>
              <a:gd name="T22" fmla="*/ 64 w 137"/>
              <a:gd name="T23" fmla="*/ 139 h 139"/>
              <a:gd name="T24" fmla="*/ 40 w 137"/>
              <a:gd name="T25" fmla="*/ 134 h 139"/>
              <a:gd name="T26" fmla="*/ 25 w 137"/>
              <a:gd name="T27" fmla="*/ 123 h 139"/>
              <a:gd name="T28" fmla="*/ 14 w 137"/>
              <a:gd name="T29" fmla="*/ 108 h 139"/>
              <a:gd name="T30" fmla="*/ 0 w 137"/>
              <a:gd name="T31" fmla="*/ 7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7" h="139">
                <a:moveTo>
                  <a:pt x="0" y="73"/>
                </a:moveTo>
                <a:lnTo>
                  <a:pt x="13" y="37"/>
                </a:lnTo>
                <a:lnTo>
                  <a:pt x="32" y="12"/>
                </a:lnTo>
                <a:lnTo>
                  <a:pt x="54" y="0"/>
                </a:lnTo>
                <a:lnTo>
                  <a:pt x="83" y="2"/>
                </a:lnTo>
                <a:lnTo>
                  <a:pt x="110" y="15"/>
                </a:lnTo>
                <a:lnTo>
                  <a:pt x="133" y="41"/>
                </a:lnTo>
                <a:lnTo>
                  <a:pt x="137" y="72"/>
                </a:lnTo>
                <a:lnTo>
                  <a:pt x="132" y="97"/>
                </a:lnTo>
                <a:lnTo>
                  <a:pt x="112" y="121"/>
                </a:lnTo>
                <a:lnTo>
                  <a:pt x="86" y="136"/>
                </a:lnTo>
                <a:lnTo>
                  <a:pt x="64" y="139"/>
                </a:lnTo>
                <a:lnTo>
                  <a:pt x="40" y="134"/>
                </a:lnTo>
                <a:lnTo>
                  <a:pt x="25" y="123"/>
                </a:lnTo>
                <a:lnTo>
                  <a:pt x="14" y="108"/>
                </a:lnTo>
                <a:lnTo>
                  <a:pt x="0" y="73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82" name="Freeform 1983"/>
          <p:cNvSpPr>
            <a:spLocks/>
          </p:cNvSpPr>
          <p:nvPr/>
        </p:nvSpPr>
        <p:spPr bwMode="auto">
          <a:xfrm>
            <a:off x="6820521" y="4005520"/>
            <a:ext cx="111125" cy="67939"/>
          </a:xfrm>
          <a:custGeom>
            <a:avLst/>
            <a:gdLst>
              <a:gd name="T0" fmla="*/ 6 w 488"/>
              <a:gd name="T1" fmla="*/ 320 h 320"/>
              <a:gd name="T2" fmla="*/ 0 w 488"/>
              <a:gd name="T3" fmla="*/ 263 h 320"/>
              <a:gd name="T4" fmla="*/ 3 w 488"/>
              <a:gd name="T5" fmla="*/ 184 h 320"/>
              <a:gd name="T6" fmla="*/ 19 w 488"/>
              <a:gd name="T7" fmla="*/ 132 h 320"/>
              <a:gd name="T8" fmla="*/ 49 w 488"/>
              <a:gd name="T9" fmla="*/ 83 h 320"/>
              <a:gd name="T10" fmla="*/ 81 w 488"/>
              <a:gd name="T11" fmla="*/ 51 h 320"/>
              <a:gd name="T12" fmla="*/ 127 w 488"/>
              <a:gd name="T13" fmla="*/ 23 h 320"/>
              <a:gd name="T14" fmla="*/ 160 w 488"/>
              <a:gd name="T15" fmla="*/ 10 h 320"/>
              <a:gd name="T16" fmla="*/ 205 w 488"/>
              <a:gd name="T17" fmla="*/ 3 h 320"/>
              <a:gd name="T18" fmla="*/ 250 w 488"/>
              <a:gd name="T19" fmla="*/ 0 h 320"/>
              <a:gd name="T20" fmla="*/ 298 w 488"/>
              <a:gd name="T21" fmla="*/ 2 h 320"/>
              <a:gd name="T22" fmla="*/ 346 w 488"/>
              <a:gd name="T23" fmla="*/ 16 h 320"/>
              <a:gd name="T24" fmla="*/ 395 w 488"/>
              <a:gd name="T25" fmla="*/ 43 h 320"/>
              <a:gd name="T26" fmla="*/ 427 w 488"/>
              <a:gd name="T27" fmla="*/ 77 h 320"/>
              <a:gd name="T28" fmla="*/ 458 w 488"/>
              <a:gd name="T29" fmla="*/ 128 h 320"/>
              <a:gd name="T30" fmla="*/ 477 w 488"/>
              <a:gd name="T31" fmla="*/ 173 h 320"/>
              <a:gd name="T32" fmla="*/ 484 w 488"/>
              <a:gd name="T33" fmla="*/ 211 h 320"/>
              <a:gd name="T34" fmla="*/ 488 w 488"/>
              <a:gd name="T35" fmla="*/ 27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88" h="320">
                <a:moveTo>
                  <a:pt x="6" y="320"/>
                </a:moveTo>
                <a:lnTo>
                  <a:pt x="0" y="263"/>
                </a:lnTo>
                <a:lnTo>
                  <a:pt x="3" y="184"/>
                </a:lnTo>
                <a:lnTo>
                  <a:pt x="19" y="132"/>
                </a:lnTo>
                <a:lnTo>
                  <a:pt x="49" y="83"/>
                </a:lnTo>
                <a:lnTo>
                  <a:pt x="81" y="51"/>
                </a:lnTo>
                <a:lnTo>
                  <a:pt x="127" y="23"/>
                </a:lnTo>
                <a:lnTo>
                  <a:pt x="160" y="10"/>
                </a:lnTo>
                <a:lnTo>
                  <a:pt x="205" y="3"/>
                </a:lnTo>
                <a:lnTo>
                  <a:pt x="250" y="0"/>
                </a:lnTo>
                <a:lnTo>
                  <a:pt x="298" y="2"/>
                </a:lnTo>
                <a:lnTo>
                  <a:pt x="346" y="16"/>
                </a:lnTo>
                <a:lnTo>
                  <a:pt x="395" y="43"/>
                </a:lnTo>
                <a:lnTo>
                  <a:pt x="427" y="77"/>
                </a:lnTo>
                <a:lnTo>
                  <a:pt x="458" y="128"/>
                </a:lnTo>
                <a:lnTo>
                  <a:pt x="477" y="173"/>
                </a:lnTo>
                <a:lnTo>
                  <a:pt x="484" y="211"/>
                </a:lnTo>
                <a:lnTo>
                  <a:pt x="488" y="278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83" name="Freeform 1984"/>
          <p:cNvSpPr>
            <a:spLocks/>
          </p:cNvSpPr>
          <p:nvPr/>
        </p:nvSpPr>
        <p:spPr bwMode="auto">
          <a:xfrm>
            <a:off x="6849096" y="4020289"/>
            <a:ext cx="53975" cy="50216"/>
          </a:xfrm>
          <a:custGeom>
            <a:avLst/>
            <a:gdLst>
              <a:gd name="T0" fmla="*/ 237 w 237"/>
              <a:gd name="T1" fmla="*/ 219 h 237"/>
              <a:gd name="T2" fmla="*/ 171 w 237"/>
              <a:gd name="T3" fmla="*/ 0 h 237"/>
              <a:gd name="T4" fmla="*/ 32 w 237"/>
              <a:gd name="T5" fmla="*/ 7 h 237"/>
              <a:gd name="T6" fmla="*/ 0 w 237"/>
              <a:gd name="T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7" h="237">
                <a:moveTo>
                  <a:pt x="237" y="219"/>
                </a:moveTo>
                <a:lnTo>
                  <a:pt x="171" y="0"/>
                </a:lnTo>
                <a:lnTo>
                  <a:pt x="32" y="7"/>
                </a:lnTo>
                <a:lnTo>
                  <a:pt x="0" y="237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84" name="Line 1985"/>
          <p:cNvSpPr>
            <a:spLocks noChangeShapeType="1"/>
          </p:cNvSpPr>
          <p:nvPr/>
        </p:nvSpPr>
        <p:spPr bwMode="auto">
          <a:xfrm flipH="1">
            <a:off x="6039471" y="4278753"/>
            <a:ext cx="619125" cy="457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85" name="Freeform 1986"/>
          <p:cNvSpPr>
            <a:spLocks/>
          </p:cNvSpPr>
          <p:nvPr/>
        </p:nvSpPr>
        <p:spPr bwMode="auto">
          <a:xfrm>
            <a:off x="6274421" y="4232968"/>
            <a:ext cx="147638" cy="137355"/>
          </a:xfrm>
          <a:custGeom>
            <a:avLst/>
            <a:gdLst>
              <a:gd name="T0" fmla="*/ 650 w 651"/>
              <a:gd name="T1" fmla="*/ 306 h 652"/>
              <a:gd name="T2" fmla="*/ 645 w 651"/>
              <a:gd name="T3" fmla="*/ 265 h 652"/>
              <a:gd name="T4" fmla="*/ 635 w 651"/>
              <a:gd name="T5" fmla="*/ 226 h 652"/>
              <a:gd name="T6" fmla="*/ 620 w 651"/>
              <a:gd name="T7" fmla="*/ 188 h 652"/>
              <a:gd name="T8" fmla="*/ 600 w 651"/>
              <a:gd name="T9" fmla="*/ 152 h 652"/>
              <a:gd name="T10" fmla="*/ 576 w 651"/>
              <a:gd name="T11" fmla="*/ 119 h 652"/>
              <a:gd name="T12" fmla="*/ 548 w 651"/>
              <a:gd name="T13" fmla="*/ 89 h 652"/>
              <a:gd name="T14" fmla="*/ 517 w 651"/>
              <a:gd name="T15" fmla="*/ 63 h 652"/>
              <a:gd name="T16" fmla="*/ 482 w 651"/>
              <a:gd name="T17" fmla="*/ 41 h 652"/>
              <a:gd name="T18" fmla="*/ 445 w 651"/>
              <a:gd name="T19" fmla="*/ 23 h 652"/>
              <a:gd name="T20" fmla="*/ 406 w 651"/>
              <a:gd name="T21" fmla="*/ 11 h 652"/>
              <a:gd name="T22" fmla="*/ 366 w 651"/>
              <a:gd name="T23" fmla="*/ 3 h 652"/>
              <a:gd name="T24" fmla="*/ 325 w 651"/>
              <a:gd name="T25" fmla="*/ 0 h 652"/>
              <a:gd name="T26" fmla="*/ 284 w 651"/>
              <a:gd name="T27" fmla="*/ 3 h 652"/>
              <a:gd name="T28" fmla="*/ 244 w 651"/>
              <a:gd name="T29" fmla="*/ 11 h 652"/>
              <a:gd name="T30" fmla="*/ 205 w 651"/>
              <a:gd name="T31" fmla="*/ 23 h 652"/>
              <a:gd name="T32" fmla="*/ 168 w 651"/>
              <a:gd name="T33" fmla="*/ 41 h 652"/>
              <a:gd name="T34" fmla="*/ 133 w 651"/>
              <a:gd name="T35" fmla="*/ 63 h 652"/>
              <a:gd name="T36" fmla="*/ 102 w 651"/>
              <a:gd name="T37" fmla="*/ 89 h 652"/>
              <a:gd name="T38" fmla="*/ 75 w 651"/>
              <a:gd name="T39" fmla="*/ 119 h 652"/>
              <a:gd name="T40" fmla="*/ 50 w 651"/>
              <a:gd name="T41" fmla="*/ 152 h 652"/>
              <a:gd name="T42" fmla="*/ 30 w 651"/>
              <a:gd name="T43" fmla="*/ 188 h 652"/>
              <a:gd name="T44" fmla="*/ 15 w 651"/>
              <a:gd name="T45" fmla="*/ 226 h 652"/>
              <a:gd name="T46" fmla="*/ 5 w 651"/>
              <a:gd name="T47" fmla="*/ 265 h 652"/>
              <a:gd name="T48" fmla="*/ 0 w 651"/>
              <a:gd name="T49" fmla="*/ 306 h 652"/>
              <a:gd name="T50" fmla="*/ 0 w 651"/>
              <a:gd name="T51" fmla="*/ 347 h 652"/>
              <a:gd name="T52" fmla="*/ 5 w 651"/>
              <a:gd name="T53" fmla="*/ 387 h 652"/>
              <a:gd name="T54" fmla="*/ 15 w 651"/>
              <a:gd name="T55" fmla="*/ 427 h 652"/>
              <a:gd name="T56" fmla="*/ 30 w 651"/>
              <a:gd name="T57" fmla="*/ 465 h 652"/>
              <a:gd name="T58" fmla="*/ 50 w 651"/>
              <a:gd name="T59" fmla="*/ 501 h 652"/>
              <a:gd name="T60" fmla="*/ 75 w 651"/>
              <a:gd name="T61" fmla="*/ 534 h 652"/>
              <a:gd name="T62" fmla="*/ 102 w 651"/>
              <a:gd name="T63" fmla="*/ 564 h 652"/>
              <a:gd name="T64" fmla="*/ 133 w 651"/>
              <a:gd name="T65" fmla="*/ 590 h 652"/>
              <a:gd name="T66" fmla="*/ 168 w 651"/>
              <a:gd name="T67" fmla="*/ 612 h 652"/>
              <a:gd name="T68" fmla="*/ 205 w 651"/>
              <a:gd name="T69" fmla="*/ 629 h 652"/>
              <a:gd name="T70" fmla="*/ 244 w 651"/>
              <a:gd name="T71" fmla="*/ 642 h 652"/>
              <a:gd name="T72" fmla="*/ 284 w 651"/>
              <a:gd name="T73" fmla="*/ 650 h 652"/>
              <a:gd name="T74" fmla="*/ 325 w 651"/>
              <a:gd name="T75" fmla="*/ 652 h 652"/>
              <a:gd name="T76" fmla="*/ 366 w 651"/>
              <a:gd name="T77" fmla="*/ 650 h 652"/>
              <a:gd name="T78" fmla="*/ 406 w 651"/>
              <a:gd name="T79" fmla="*/ 642 h 652"/>
              <a:gd name="T80" fmla="*/ 445 w 651"/>
              <a:gd name="T81" fmla="*/ 629 h 652"/>
              <a:gd name="T82" fmla="*/ 482 w 651"/>
              <a:gd name="T83" fmla="*/ 612 h 652"/>
              <a:gd name="T84" fmla="*/ 517 w 651"/>
              <a:gd name="T85" fmla="*/ 590 h 652"/>
              <a:gd name="T86" fmla="*/ 548 w 651"/>
              <a:gd name="T87" fmla="*/ 564 h 652"/>
              <a:gd name="T88" fmla="*/ 576 w 651"/>
              <a:gd name="T89" fmla="*/ 534 h 652"/>
              <a:gd name="T90" fmla="*/ 600 w 651"/>
              <a:gd name="T91" fmla="*/ 501 h 652"/>
              <a:gd name="T92" fmla="*/ 620 w 651"/>
              <a:gd name="T93" fmla="*/ 465 h 652"/>
              <a:gd name="T94" fmla="*/ 635 w 651"/>
              <a:gd name="T95" fmla="*/ 427 h 652"/>
              <a:gd name="T96" fmla="*/ 645 w 651"/>
              <a:gd name="T97" fmla="*/ 387 h 652"/>
              <a:gd name="T98" fmla="*/ 650 w 651"/>
              <a:gd name="T99" fmla="*/ 347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51" h="652">
                <a:moveTo>
                  <a:pt x="651" y="327"/>
                </a:moveTo>
                <a:lnTo>
                  <a:pt x="650" y="306"/>
                </a:lnTo>
                <a:lnTo>
                  <a:pt x="648" y="285"/>
                </a:lnTo>
                <a:lnTo>
                  <a:pt x="645" y="265"/>
                </a:lnTo>
                <a:lnTo>
                  <a:pt x="640" y="245"/>
                </a:lnTo>
                <a:lnTo>
                  <a:pt x="635" y="226"/>
                </a:lnTo>
                <a:lnTo>
                  <a:pt x="627" y="206"/>
                </a:lnTo>
                <a:lnTo>
                  <a:pt x="620" y="188"/>
                </a:lnTo>
                <a:lnTo>
                  <a:pt x="610" y="169"/>
                </a:lnTo>
                <a:lnTo>
                  <a:pt x="600" y="152"/>
                </a:lnTo>
                <a:lnTo>
                  <a:pt x="588" y="135"/>
                </a:lnTo>
                <a:lnTo>
                  <a:pt x="576" y="119"/>
                </a:lnTo>
                <a:lnTo>
                  <a:pt x="562" y="103"/>
                </a:lnTo>
                <a:lnTo>
                  <a:pt x="548" y="89"/>
                </a:lnTo>
                <a:lnTo>
                  <a:pt x="533" y="75"/>
                </a:lnTo>
                <a:lnTo>
                  <a:pt x="517" y="63"/>
                </a:lnTo>
                <a:lnTo>
                  <a:pt x="499" y="51"/>
                </a:lnTo>
                <a:lnTo>
                  <a:pt x="482" y="41"/>
                </a:lnTo>
                <a:lnTo>
                  <a:pt x="464" y="32"/>
                </a:lnTo>
                <a:lnTo>
                  <a:pt x="445" y="23"/>
                </a:lnTo>
                <a:lnTo>
                  <a:pt x="426" y="17"/>
                </a:lnTo>
                <a:lnTo>
                  <a:pt x="406" y="11"/>
                </a:lnTo>
                <a:lnTo>
                  <a:pt x="386" y="6"/>
                </a:lnTo>
                <a:lnTo>
                  <a:pt x="366" y="3"/>
                </a:lnTo>
                <a:lnTo>
                  <a:pt x="346" y="1"/>
                </a:lnTo>
                <a:lnTo>
                  <a:pt x="325" y="0"/>
                </a:lnTo>
                <a:lnTo>
                  <a:pt x="304" y="1"/>
                </a:lnTo>
                <a:lnTo>
                  <a:pt x="284" y="3"/>
                </a:lnTo>
                <a:lnTo>
                  <a:pt x="264" y="6"/>
                </a:lnTo>
                <a:lnTo>
                  <a:pt x="244" y="11"/>
                </a:lnTo>
                <a:lnTo>
                  <a:pt x="224" y="17"/>
                </a:lnTo>
                <a:lnTo>
                  <a:pt x="205" y="23"/>
                </a:lnTo>
                <a:lnTo>
                  <a:pt x="186" y="32"/>
                </a:lnTo>
                <a:lnTo>
                  <a:pt x="168" y="41"/>
                </a:lnTo>
                <a:lnTo>
                  <a:pt x="150" y="51"/>
                </a:lnTo>
                <a:lnTo>
                  <a:pt x="133" y="63"/>
                </a:lnTo>
                <a:lnTo>
                  <a:pt x="118" y="75"/>
                </a:lnTo>
                <a:lnTo>
                  <a:pt x="102" y="89"/>
                </a:lnTo>
                <a:lnTo>
                  <a:pt x="88" y="103"/>
                </a:lnTo>
                <a:lnTo>
                  <a:pt x="75" y="119"/>
                </a:lnTo>
                <a:lnTo>
                  <a:pt x="62" y="135"/>
                </a:lnTo>
                <a:lnTo>
                  <a:pt x="50" y="152"/>
                </a:lnTo>
                <a:lnTo>
                  <a:pt x="40" y="169"/>
                </a:lnTo>
                <a:lnTo>
                  <a:pt x="30" y="188"/>
                </a:lnTo>
                <a:lnTo>
                  <a:pt x="23" y="206"/>
                </a:lnTo>
                <a:lnTo>
                  <a:pt x="15" y="226"/>
                </a:lnTo>
                <a:lnTo>
                  <a:pt x="10" y="245"/>
                </a:lnTo>
                <a:lnTo>
                  <a:pt x="5" y="265"/>
                </a:lnTo>
                <a:lnTo>
                  <a:pt x="2" y="285"/>
                </a:lnTo>
                <a:lnTo>
                  <a:pt x="0" y="306"/>
                </a:lnTo>
                <a:lnTo>
                  <a:pt x="0" y="327"/>
                </a:lnTo>
                <a:lnTo>
                  <a:pt x="0" y="347"/>
                </a:lnTo>
                <a:lnTo>
                  <a:pt x="2" y="367"/>
                </a:lnTo>
                <a:lnTo>
                  <a:pt x="5" y="387"/>
                </a:lnTo>
                <a:lnTo>
                  <a:pt x="10" y="407"/>
                </a:lnTo>
                <a:lnTo>
                  <a:pt x="15" y="427"/>
                </a:lnTo>
                <a:lnTo>
                  <a:pt x="23" y="446"/>
                </a:lnTo>
                <a:lnTo>
                  <a:pt x="30" y="465"/>
                </a:lnTo>
                <a:lnTo>
                  <a:pt x="40" y="484"/>
                </a:lnTo>
                <a:lnTo>
                  <a:pt x="50" y="501"/>
                </a:lnTo>
                <a:lnTo>
                  <a:pt x="62" y="517"/>
                </a:lnTo>
                <a:lnTo>
                  <a:pt x="75" y="534"/>
                </a:lnTo>
                <a:lnTo>
                  <a:pt x="88" y="550"/>
                </a:lnTo>
                <a:lnTo>
                  <a:pt x="102" y="564"/>
                </a:lnTo>
                <a:lnTo>
                  <a:pt x="118" y="577"/>
                </a:lnTo>
                <a:lnTo>
                  <a:pt x="133" y="590"/>
                </a:lnTo>
                <a:lnTo>
                  <a:pt x="150" y="602"/>
                </a:lnTo>
                <a:lnTo>
                  <a:pt x="168" y="612"/>
                </a:lnTo>
                <a:lnTo>
                  <a:pt x="186" y="621"/>
                </a:lnTo>
                <a:lnTo>
                  <a:pt x="205" y="629"/>
                </a:lnTo>
                <a:lnTo>
                  <a:pt x="224" y="637"/>
                </a:lnTo>
                <a:lnTo>
                  <a:pt x="244" y="642"/>
                </a:lnTo>
                <a:lnTo>
                  <a:pt x="264" y="646"/>
                </a:lnTo>
                <a:lnTo>
                  <a:pt x="284" y="650"/>
                </a:lnTo>
                <a:lnTo>
                  <a:pt x="304" y="652"/>
                </a:lnTo>
                <a:lnTo>
                  <a:pt x="325" y="652"/>
                </a:lnTo>
                <a:lnTo>
                  <a:pt x="346" y="652"/>
                </a:lnTo>
                <a:lnTo>
                  <a:pt x="366" y="650"/>
                </a:lnTo>
                <a:lnTo>
                  <a:pt x="386" y="646"/>
                </a:lnTo>
                <a:lnTo>
                  <a:pt x="406" y="642"/>
                </a:lnTo>
                <a:lnTo>
                  <a:pt x="426" y="637"/>
                </a:lnTo>
                <a:lnTo>
                  <a:pt x="445" y="629"/>
                </a:lnTo>
                <a:lnTo>
                  <a:pt x="464" y="621"/>
                </a:lnTo>
                <a:lnTo>
                  <a:pt x="482" y="612"/>
                </a:lnTo>
                <a:lnTo>
                  <a:pt x="499" y="602"/>
                </a:lnTo>
                <a:lnTo>
                  <a:pt x="517" y="590"/>
                </a:lnTo>
                <a:lnTo>
                  <a:pt x="533" y="577"/>
                </a:lnTo>
                <a:lnTo>
                  <a:pt x="548" y="564"/>
                </a:lnTo>
                <a:lnTo>
                  <a:pt x="562" y="550"/>
                </a:lnTo>
                <a:lnTo>
                  <a:pt x="576" y="534"/>
                </a:lnTo>
                <a:lnTo>
                  <a:pt x="588" y="517"/>
                </a:lnTo>
                <a:lnTo>
                  <a:pt x="600" y="501"/>
                </a:lnTo>
                <a:lnTo>
                  <a:pt x="610" y="484"/>
                </a:lnTo>
                <a:lnTo>
                  <a:pt x="620" y="465"/>
                </a:lnTo>
                <a:lnTo>
                  <a:pt x="627" y="446"/>
                </a:lnTo>
                <a:lnTo>
                  <a:pt x="635" y="427"/>
                </a:lnTo>
                <a:lnTo>
                  <a:pt x="640" y="407"/>
                </a:lnTo>
                <a:lnTo>
                  <a:pt x="645" y="387"/>
                </a:lnTo>
                <a:lnTo>
                  <a:pt x="648" y="367"/>
                </a:lnTo>
                <a:lnTo>
                  <a:pt x="650" y="347"/>
                </a:lnTo>
                <a:lnTo>
                  <a:pt x="651" y="32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86" name="Line 1987"/>
          <p:cNvSpPr>
            <a:spLocks noChangeShapeType="1"/>
          </p:cNvSpPr>
          <p:nvPr/>
        </p:nvSpPr>
        <p:spPr bwMode="auto">
          <a:xfrm flipH="1" flipV="1">
            <a:off x="6287121" y="4639125"/>
            <a:ext cx="6350" cy="827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87" name="Line 1988"/>
          <p:cNvSpPr>
            <a:spLocks noChangeShapeType="1"/>
          </p:cNvSpPr>
          <p:nvPr/>
        </p:nvSpPr>
        <p:spPr bwMode="auto">
          <a:xfrm flipH="1" flipV="1">
            <a:off x="6226796" y="3894750"/>
            <a:ext cx="6350" cy="827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88" name="Line 1989"/>
          <p:cNvSpPr>
            <a:spLocks noChangeShapeType="1"/>
          </p:cNvSpPr>
          <p:nvPr/>
        </p:nvSpPr>
        <p:spPr bwMode="auto">
          <a:xfrm flipH="1" flipV="1">
            <a:off x="6464921" y="4625833"/>
            <a:ext cx="6350" cy="827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89" name="Line 1990"/>
          <p:cNvSpPr>
            <a:spLocks noChangeShapeType="1"/>
          </p:cNvSpPr>
          <p:nvPr/>
        </p:nvSpPr>
        <p:spPr bwMode="auto">
          <a:xfrm flipH="1" flipV="1">
            <a:off x="6404596" y="3882935"/>
            <a:ext cx="6350" cy="827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90" name="Line 1991"/>
          <p:cNvSpPr>
            <a:spLocks noChangeShapeType="1"/>
          </p:cNvSpPr>
          <p:nvPr/>
        </p:nvSpPr>
        <p:spPr bwMode="auto">
          <a:xfrm flipH="1" flipV="1">
            <a:off x="6182346" y="3897704"/>
            <a:ext cx="9525" cy="124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91" name="Line 1992"/>
          <p:cNvSpPr>
            <a:spLocks noChangeShapeType="1"/>
          </p:cNvSpPr>
          <p:nvPr/>
        </p:nvSpPr>
        <p:spPr bwMode="auto">
          <a:xfrm flipH="1" flipV="1">
            <a:off x="6449046" y="3879981"/>
            <a:ext cx="9525" cy="124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92" name="Line 1993"/>
          <p:cNvSpPr>
            <a:spLocks noChangeShapeType="1"/>
          </p:cNvSpPr>
          <p:nvPr/>
        </p:nvSpPr>
        <p:spPr bwMode="auto">
          <a:xfrm flipH="1">
            <a:off x="6233146" y="3965643"/>
            <a:ext cx="177800" cy="1181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93" name="Line 1994"/>
          <p:cNvSpPr>
            <a:spLocks noChangeShapeType="1"/>
          </p:cNvSpPr>
          <p:nvPr/>
        </p:nvSpPr>
        <p:spPr bwMode="auto">
          <a:xfrm flipH="1">
            <a:off x="6191871" y="4004044"/>
            <a:ext cx="266700" cy="1772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94" name="Line 1995"/>
          <p:cNvSpPr>
            <a:spLocks noChangeShapeType="1"/>
          </p:cNvSpPr>
          <p:nvPr/>
        </p:nvSpPr>
        <p:spPr bwMode="auto">
          <a:xfrm flipH="1">
            <a:off x="6287121" y="4625833"/>
            <a:ext cx="177800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95" name="Line 1996"/>
          <p:cNvSpPr>
            <a:spLocks noChangeShapeType="1"/>
          </p:cNvSpPr>
          <p:nvPr/>
        </p:nvSpPr>
        <p:spPr bwMode="auto">
          <a:xfrm flipH="1">
            <a:off x="6237908" y="4580048"/>
            <a:ext cx="266700" cy="206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96" name="Line 1997"/>
          <p:cNvSpPr>
            <a:spLocks noChangeShapeType="1"/>
          </p:cNvSpPr>
          <p:nvPr/>
        </p:nvSpPr>
        <p:spPr bwMode="auto">
          <a:xfrm>
            <a:off x="6237908" y="4600725"/>
            <a:ext cx="11113" cy="124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97" name="Line 1998"/>
          <p:cNvSpPr>
            <a:spLocks noChangeShapeType="1"/>
          </p:cNvSpPr>
          <p:nvPr/>
        </p:nvSpPr>
        <p:spPr bwMode="auto">
          <a:xfrm>
            <a:off x="6504608" y="4580048"/>
            <a:ext cx="11113" cy="12554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98" name="Freeform 1999"/>
          <p:cNvSpPr>
            <a:spLocks/>
          </p:cNvSpPr>
          <p:nvPr/>
        </p:nvSpPr>
        <p:spPr bwMode="auto">
          <a:xfrm>
            <a:off x="6298233" y="4522447"/>
            <a:ext cx="147638" cy="73847"/>
          </a:xfrm>
          <a:custGeom>
            <a:avLst/>
            <a:gdLst>
              <a:gd name="T0" fmla="*/ 650 w 650"/>
              <a:gd name="T1" fmla="*/ 301 h 353"/>
              <a:gd name="T2" fmla="*/ 648 w 650"/>
              <a:gd name="T3" fmla="*/ 280 h 353"/>
              <a:gd name="T4" fmla="*/ 643 w 650"/>
              <a:gd name="T5" fmla="*/ 259 h 353"/>
              <a:gd name="T6" fmla="*/ 639 w 650"/>
              <a:gd name="T7" fmla="*/ 240 h 353"/>
              <a:gd name="T8" fmla="*/ 633 w 650"/>
              <a:gd name="T9" fmla="*/ 220 h 353"/>
              <a:gd name="T10" fmla="*/ 626 w 650"/>
              <a:gd name="T11" fmla="*/ 201 h 353"/>
              <a:gd name="T12" fmla="*/ 617 w 650"/>
              <a:gd name="T13" fmla="*/ 182 h 353"/>
              <a:gd name="T14" fmla="*/ 608 w 650"/>
              <a:gd name="T15" fmla="*/ 164 h 353"/>
              <a:gd name="T16" fmla="*/ 597 w 650"/>
              <a:gd name="T17" fmla="*/ 147 h 353"/>
              <a:gd name="T18" fmla="*/ 585 w 650"/>
              <a:gd name="T19" fmla="*/ 130 h 353"/>
              <a:gd name="T20" fmla="*/ 572 w 650"/>
              <a:gd name="T21" fmla="*/ 114 h 353"/>
              <a:gd name="T22" fmla="*/ 559 w 650"/>
              <a:gd name="T23" fmla="*/ 99 h 353"/>
              <a:gd name="T24" fmla="*/ 544 w 650"/>
              <a:gd name="T25" fmla="*/ 85 h 353"/>
              <a:gd name="T26" fmla="*/ 528 w 650"/>
              <a:gd name="T27" fmla="*/ 72 h 353"/>
              <a:gd name="T28" fmla="*/ 512 w 650"/>
              <a:gd name="T29" fmla="*/ 60 h 353"/>
              <a:gd name="T30" fmla="*/ 495 w 650"/>
              <a:gd name="T31" fmla="*/ 48 h 353"/>
              <a:gd name="T32" fmla="*/ 476 w 650"/>
              <a:gd name="T33" fmla="*/ 38 h 353"/>
              <a:gd name="T34" fmla="*/ 458 w 650"/>
              <a:gd name="T35" fmla="*/ 30 h 353"/>
              <a:gd name="T36" fmla="*/ 440 w 650"/>
              <a:gd name="T37" fmla="*/ 21 h 353"/>
              <a:gd name="T38" fmla="*/ 420 w 650"/>
              <a:gd name="T39" fmla="*/ 14 h 353"/>
              <a:gd name="T40" fmla="*/ 401 w 650"/>
              <a:gd name="T41" fmla="*/ 9 h 353"/>
              <a:gd name="T42" fmla="*/ 380 w 650"/>
              <a:gd name="T43" fmla="*/ 6 h 353"/>
              <a:gd name="T44" fmla="*/ 360 w 650"/>
              <a:gd name="T45" fmla="*/ 3 h 353"/>
              <a:gd name="T46" fmla="*/ 340 w 650"/>
              <a:gd name="T47" fmla="*/ 1 h 353"/>
              <a:gd name="T48" fmla="*/ 319 w 650"/>
              <a:gd name="T49" fmla="*/ 0 h 353"/>
              <a:gd name="T50" fmla="*/ 299 w 650"/>
              <a:gd name="T51" fmla="*/ 1 h 353"/>
              <a:gd name="T52" fmla="*/ 278 w 650"/>
              <a:gd name="T53" fmla="*/ 4 h 353"/>
              <a:gd name="T54" fmla="*/ 259 w 650"/>
              <a:gd name="T55" fmla="*/ 8 h 353"/>
              <a:gd name="T56" fmla="*/ 238 w 650"/>
              <a:gd name="T57" fmla="*/ 12 h 353"/>
              <a:gd name="T58" fmla="*/ 218 w 650"/>
              <a:gd name="T59" fmla="*/ 19 h 353"/>
              <a:gd name="T60" fmla="*/ 200 w 650"/>
              <a:gd name="T61" fmla="*/ 25 h 353"/>
              <a:gd name="T62" fmla="*/ 182 w 650"/>
              <a:gd name="T63" fmla="*/ 34 h 353"/>
              <a:gd name="T64" fmla="*/ 163 w 650"/>
              <a:gd name="T65" fmla="*/ 44 h 353"/>
              <a:gd name="T66" fmla="*/ 146 w 650"/>
              <a:gd name="T67" fmla="*/ 55 h 353"/>
              <a:gd name="T68" fmla="*/ 129 w 650"/>
              <a:gd name="T69" fmla="*/ 66 h 353"/>
              <a:gd name="T70" fmla="*/ 113 w 650"/>
              <a:gd name="T71" fmla="*/ 79 h 353"/>
              <a:gd name="T72" fmla="*/ 98 w 650"/>
              <a:gd name="T73" fmla="*/ 92 h 353"/>
              <a:gd name="T74" fmla="*/ 84 w 650"/>
              <a:gd name="T75" fmla="*/ 108 h 353"/>
              <a:gd name="T76" fmla="*/ 70 w 650"/>
              <a:gd name="T77" fmla="*/ 123 h 353"/>
              <a:gd name="T78" fmla="*/ 58 w 650"/>
              <a:gd name="T79" fmla="*/ 140 h 353"/>
              <a:gd name="T80" fmla="*/ 47 w 650"/>
              <a:gd name="T81" fmla="*/ 156 h 353"/>
              <a:gd name="T82" fmla="*/ 36 w 650"/>
              <a:gd name="T83" fmla="*/ 175 h 353"/>
              <a:gd name="T84" fmla="*/ 28 w 650"/>
              <a:gd name="T85" fmla="*/ 193 h 353"/>
              <a:gd name="T86" fmla="*/ 20 w 650"/>
              <a:gd name="T87" fmla="*/ 212 h 353"/>
              <a:gd name="T88" fmla="*/ 14 w 650"/>
              <a:gd name="T89" fmla="*/ 231 h 353"/>
              <a:gd name="T90" fmla="*/ 8 w 650"/>
              <a:gd name="T91" fmla="*/ 251 h 353"/>
              <a:gd name="T92" fmla="*/ 4 w 650"/>
              <a:gd name="T93" fmla="*/ 271 h 353"/>
              <a:gd name="T94" fmla="*/ 1 w 650"/>
              <a:gd name="T95" fmla="*/ 291 h 353"/>
              <a:gd name="T96" fmla="*/ 0 w 650"/>
              <a:gd name="T97" fmla="*/ 311 h 353"/>
              <a:gd name="T98" fmla="*/ 0 w 650"/>
              <a:gd name="T99" fmla="*/ 332 h 353"/>
              <a:gd name="T100" fmla="*/ 1 w 650"/>
              <a:gd name="T101" fmla="*/ 353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50" h="353">
                <a:moveTo>
                  <a:pt x="650" y="301"/>
                </a:moveTo>
                <a:lnTo>
                  <a:pt x="648" y="280"/>
                </a:lnTo>
                <a:lnTo>
                  <a:pt x="643" y="259"/>
                </a:lnTo>
                <a:lnTo>
                  <a:pt x="639" y="240"/>
                </a:lnTo>
                <a:lnTo>
                  <a:pt x="633" y="220"/>
                </a:lnTo>
                <a:lnTo>
                  <a:pt x="626" y="201"/>
                </a:lnTo>
                <a:lnTo>
                  <a:pt x="617" y="182"/>
                </a:lnTo>
                <a:lnTo>
                  <a:pt x="608" y="164"/>
                </a:lnTo>
                <a:lnTo>
                  <a:pt x="597" y="147"/>
                </a:lnTo>
                <a:lnTo>
                  <a:pt x="585" y="130"/>
                </a:lnTo>
                <a:lnTo>
                  <a:pt x="572" y="114"/>
                </a:lnTo>
                <a:lnTo>
                  <a:pt x="559" y="99"/>
                </a:lnTo>
                <a:lnTo>
                  <a:pt x="544" y="85"/>
                </a:lnTo>
                <a:lnTo>
                  <a:pt x="528" y="72"/>
                </a:lnTo>
                <a:lnTo>
                  <a:pt x="512" y="60"/>
                </a:lnTo>
                <a:lnTo>
                  <a:pt x="495" y="48"/>
                </a:lnTo>
                <a:lnTo>
                  <a:pt x="476" y="38"/>
                </a:lnTo>
                <a:lnTo>
                  <a:pt x="458" y="30"/>
                </a:lnTo>
                <a:lnTo>
                  <a:pt x="440" y="21"/>
                </a:lnTo>
                <a:lnTo>
                  <a:pt x="420" y="14"/>
                </a:lnTo>
                <a:lnTo>
                  <a:pt x="401" y="9"/>
                </a:lnTo>
                <a:lnTo>
                  <a:pt x="380" y="6"/>
                </a:lnTo>
                <a:lnTo>
                  <a:pt x="360" y="3"/>
                </a:lnTo>
                <a:lnTo>
                  <a:pt x="340" y="1"/>
                </a:lnTo>
                <a:lnTo>
                  <a:pt x="319" y="0"/>
                </a:lnTo>
                <a:lnTo>
                  <a:pt x="299" y="1"/>
                </a:lnTo>
                <a:lnTo>
                  <a:pt x="278" y="4"/>
                </a:lnTo>
                <a:lnTo>
                  <a:pt x="259" y="8"/>
                </a:lnTo>
                <a:lnTo>
                  <a:pt x="238" y="12"/>
                </a:lnTo>
                <a:lnTo>
                  <a:pt x="218" y="19"/>
                </a:lnTo>
                <a:lnTo>
                  <a:pt x="200" y="25"/>
                </a:lnTo>
                <a:lnTo>
                  <a:pt x="182" y="34"/>
                </a:lnTo>
                <a:lnTo>
                  <a:pt x="163" y="44"/>
                </a:lnTo>
                <a:lnTo>
                  <a:pt x="146" y="55"/>
                </a:lnTo>
                <a:lnTo>
                  <a:pt x="129" y="66"/>
                </a:lnTo>
                <a:lnTo>
                  <a:pt x="113" y="79"/>
                </a:lnTo>
                <a:lnTo>
                  <a:pt x="98" y="92"/>
                </a:lnTo>
                <a:lnTo>
                  <a:pt x="84" y="108"/>
                </a:lnTo>
                <a:lnTo>
                  <a:pt x="70" y="123"/>
                </a:lnTo>
                <a:lnTo>
                  <a:pt x="58" y="140"/>
                </a:lnTo>
                <a:lnTo>
                  <a:pt x="47" y="156"/>
                </a:lnTo>
                <a:lnTo>
                  <a:pt x="36" y="175"/>
                </a:lnTo>
                <a:lnTo>
                  <a:pt x="28" y="193"/>
                </a:lnTo>
                <a:lnTo>
                  <a:pt x="20" y="212"/>
                </a:lnTo>
                <a:lnTo>
                  <a:pt x="14" y="231"/>
                </a:lnTo>
                <a:lnTo>
                  <a:pt x="8" y="251"/>
                </a:lnTo>
                <a:lnTo>
                  <a:pt x="4" y="271"/>
                </a:lnTo>
                <a:lnTo>
                  <a:pt x="1" y="291"/>
                </a:lnTo>
                <a:lnTo>
                  <a:pt x="0" y="311"/>
                </a:lnTo>
                <a:lnTo>
                  <a:pt x="0" y="332"/>
                </a:lnTo>
                <a:lnTo>
                  <a:pt x="1" y="353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99" name="Freeform 2000"/>
          <p:cNvSpPr>
            <a:spLocks/>
          </p:cNvSpPr>
          <p:nvPr/>
        </p:nvSpPr>
        <p:spPr bwMode="auto">
          <a:xfrm>
            <a:off x="6252196" y="4008474"/>
            <a:ext cx="147638" cy="73847"/>
          </a:xfrm>
          <a:custGeom>
            <a:avLst/>
            <a:gdLst>
              <a:gd name="T0" fmla="*/ 0 w 650"/>
              <a:gd name="T1" fmla="*/ 50 h 351"/>
              <a:gd name="T2" fmla="*/ 2 w 650"/>
              <a:gd name="T3" fmla="*/ 69 h 351"/>
              <a:gd name="T4" fmla="*/ 5 w 650"/>
              <a:gd name="T5" fmla="*/ 90 h 351"/>
              <a:gd name="T6" fmla="*/ 10 w 650"/>
              <a:gd name="T7" fmla="*/ 110 h 351"/>
              <a:gd name="T8" fmla="*/ 16 w 650"/>
              <a:gd name="T9" fmla="*/ 130 h 351"/>
              <a:gd name="T10" fmla="*/ 24 w 650"/>
              <a:gd name="T11" fmla="*/ 149 h 351"/>
              <a:gd name="T12" fmla="*/ 31 w 650"/>
              <a:gd name="T13" fmla="*/ 167 h 351"/>
              <a:gd name="T14" fmla="*/ 41 w 650"/>
              <a:gd name="T15" fmla="*/ 185 h 351"/>
              <a:gd name="T16" fmla="*/ 52 w 650"/>
              <a:gd name="T17" fmla="*/ 203 h 351"/>
              <a:gd name="T18" fmla="*/ 64 w 650"/>
              <a:gd name="T19" fmla="*/ 220 h 351"/>
              <a:gd name="T20" fmla="*/ 76 w 650"/>
              <a:gd name="T21" fmla="*/ 236 h 351"/>
              <a:gd name="T22" fmla="*/ 90 w 650"/>
              <a:gd name="T23" fmla="*/ 252 h 351"/>
              <a:gd name="T24" fmla="*/ 105 w 650"/>
              <a:gd name="T25" fmla="*/ 266 h 351"/>
              <a:gd name="T26" fmla="*/ 120 w 650"/>
              <a:gd name="T27" fmla="*/ 279 h 351"/>
              <a:gd name="T28" fmla="*/ 136 w 650"/>
              <a:gd name="T29" fmla="*/ 291 h 351"/>
              <a:gd name="T30" fmla="*/ 154 w 650"/>
              <a:gd name="T31" fmla="*/ 302 h 351"/>
              <a:gd name="T32" fmla="*/ 171 w 650"/>
              <a:gd name="T33" fmla="*/ 312 h 351"/>
              <a:gd name="T34" fmla="*/ 189 w 650"/>
              <a:gd name="T35" fmla="*/ 322 h 351"/>
              <a:gd name="T36" fmla="*/ 208 w 650"/>
              <a:gd name="T37" fmla="*/ 330 h 351"/>
              <a:gd name="T38" fmla="*/ 227 w 650"/>
              <a:gd name="T39" fmla="*/ 336 h 351"/>
              <a:gd name="T40" fmla="*/ 248 w 650"/>
              <a:gd name="T41" fmla="*/ 341 h 351"/>
              <a:gd name="T42" fmla="*/ 268 w 650"/>
              <a:gd name="T43" fmla="*/ 346 h 351"/>
              <a:gd name="T44" fmla="*/ 288 w 650"/>
              <a:gd name="T45" fmla="*/ 349 h 351"/>
              <a:gd name="T46" fmla="*/ 309 w 650"/>
              <a:gd name="T47" fmla="*/ 350 h 351"/>
              <a:gd name="T48" fmla="*/ 328 w 650"/>
              <a:gd name="T49" fmla="*/ 351 h 351"/>
              <a:gd name="T50" fmla="*/ 349 w 650"/>
              <a:gd name="T51" fmla="*/ 350 h 351"/>
              <a:gd name="T52" fmla="*/ 369 w 650"/>
              <a:gd name="T53" fmla="*/ 348 h 351"/>
              <a:gd name="T54" fmla="*/ 390 w 650"/>
              <a:gd name="T55" fmla="*/ 344 h 351"/>
              <a:gd name="T56" fmla="*/ 409 w 650"/>
              <a:gd name="T57" fmla="*/ 339 h 351"/>
              <a:gd name="T58" fmla="*/ 429 w 650"/>
              <a:gd name="T59" fmla="*/ 334 h 351"/>
              <a:gd name="T60" fmla="*/ 449 w 650"/>
              <a:gd name="T61" fmla="*/ 326 h 351"/>
              <a:gd name="T62" fmla="*/ 467 w 650"/>
              <a:gd name="T63" fmla="*/ 318 h 351"/>
              <a:gd name="T64" fmla="*/ 485 w 650"/>
              <a:gd name="T65" fmla="*/ 309 h 351"/>
              <a:gd name="T66" fmla="*/ 503 w 650"/>
              <a:gd name="T67" fmla="*/ 298 h 351"/>
              <a:gd name="T68" fmla="*/ 519 w 650"/>
              <a:gd name="T69" fmla="*/ 286 h 351"/>
              <a:gd name="T70" fmla="*/ 535 w 650"/>
              <a:gd name="T71" fmla="*/ 273 h 351"/>
              <a:gd name="T72" fmla="*/ 550 w 650"/>
              <a:gd name="T73" fmla="*/ 259 h 351"/>
              <a:gd name="T74" fmla="*/ 564 w 650"/>
              <a:gd name="T75" fmla="*/ 245 h 351"/>
              <a:gd name="T76" fmla="*/ 579 w 650"/>
              <a:gd name="T77" fmla="*/ 230 h 351"/>
              <a:gd name="T78" fmla="*/ 590 w 650"/>
              <a:gd name="T79" fmla="*/ 214 h 351"/>
              <a:gd name="T80" fmla="*/ 601 w 650"/>
              <a:gd name="T81" fmla="*/ 196 h 351"/>
              <a:gd name="T82" fmla="*/ 612 w 650"/>
              <a:gd name="T83" fmla="*/ 178 h 351"/>
              <a:gd name="T84" fmla="*/ 621 w 650"/>
              <a:gd name="T85" fmla="*/ 159 h 351"/>
              <a:gd name="T86" fmla="*/ 628 w 650"/>
              <a:gd name="T87" fmla="*/ 141 h 351"/>
              <a:gd name="T88" fmla="*/ 635 w 650"/>
              <a:gd name="T89" fmla="*/ 121 h 351"/>
              <a:gd name="T90" fmla="*/ 641 w 650"/>
              <a:gd name="T91" fmla="*/ 102 h 351"/>
              <a:gd name="T92" fmla="*/ 645 w 650"/>
              <a:gd name="T93" fmla="*/ 82 h 351"/>
              <a:gd name="T94" fmla="*/ 648 w 650"/>
              <a:gd name="T95" fmla="*/ 62 h 351"/>
              <a:gd name="T96" fmla="*/ 650 w 650"/>
              <a:gd name="T97" fmla="*/ 41 h 351"/>
              <a:gd name="T98" fmla="*/ 650 w 650"/>
              <a:gd name="T99" fmla="*/ 21 h 351"/>
              <a:gd name="T100" fmla="*/ 649 w 650"/>
              <a:gd name="T101" fmla="*/ 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50" h="351">
                <a:moveTo>
                  <a:pt x="0" y="50"/>
                </a:moveTo>
                <a:lnTo>
                  <a:pt x="2" y="69"/>
                </a:lnTo>
                <a:lnTo>
                  <a:pt x="5" y="90"/>
                </a:lnTo>
                <a:lnTo>
                  <a:pt x="10" y="110"/>
                </a:lnTo>
                <a:lnTo>
                  <a:pt x="16" y="130"/>
                </a:lnTo>
                <a:lnTo>
                  <a:pt x="24" y="149"/>
                </a:lnTo>
                <a:lnTo>
                  <a:pt x="31" y="167"/>
                </a:lnTo>
                <a:lnTo>
                  <a:pt x="41" y="185"/>
                </a:lnTo>
                <a:lnTo>
                  <a:pt x="52" y="203"/>
                </a:lnTo>
                <a:lnTo>
                  <a:pt x="64" y="220"/>
                </a:lnTo>
                <a:lnTo>
                  <a:pt x="76" y="236"/>
                </a:lnTo>
                <a:lnTo>
                  <a:pt x="90" y="252"/>
                </a:lnTo>
                <a:lnTo>
                  <a:pt x="105" y="266"/>
                </a:lnTo>
                <a:lnTo>
                  <a:pt x="120" y="279"/>
                </a:lnTo>
                <a:lnTo>
                  <a:pt x="136" y="291"/>
                </a:lnTo>
                <a:lnTo>
                  <a:pt x="154" y="302"/>
                </a:lnTo>
                <a:lnTo>
                  <a:pt x="171" y="312"/>
                </a:lnTo>
                <a:lnTo>
                  <a:pt x="189" y="322"/>
                </a:lnTo>
                <a:lnTo>
                  <a:pt x="208" y="330"/>
                </a:lnTo>
                <a:lnTo>
                  <a:pt x="227" y="336"/>
                </a:lnTo>
                <a:lnTo>
                  <a:pt x="248" y="341"/>
                </a:lnTo>
                <a:lnTo>
                  <a:pt x="268" y="346"/>
                </a:lnTo>
                <a:lnTo>
                  <a:pt x="288" y="349"/>
                </a:lnTo>
                <a:lnTo>
                  <a:pt x="309" y="350"/>
                </a:lnTo>
                <a:lnTo>
                  <a:pt x="328" y="351"/>
                </a:lnTo>
                <a:lnTo>
                  <a:pt x="349" y="350"/>
                </a:lnTo>
                <a:lnTo>
                  <a:pt x="369" y="348"/>
                </a:lnTo>
                <a:lnTo>
                  <a:pt x="390" y="344"/>
                </a:lnTo>
                <a:lnTo>
                  <a:pt x="409" y="339"/>
                </a:lnTo>
                <a:lnTo>
                  <a:pt x="429" y="334"/>
                </a:lnTo>
                <a:lnTo>
                  <a:pt x="449" y="326"/>
                </a:lnTo>
                <a:lnTo>
                  <a:pt x="467" y="318"/>
                </a:lnTo>
                <a:lnTo>
                  <a:pt x="485" y="309"/>
                </a:lnTo>
                <a:lnTo>
                  <a:pt x="503" y="298"/>
                </a:lnTo>
                <a:lnTo>
                  <a:pt x="519" y="286"/>
                </a:lnTo>
                <a:lnTo>
                  <a:pt x="535" y="273"/>
                </a:lnTo>
                <a:lnTo>
                  <a:pt x="550" y="259"/>
                </a:lnTo>
                <a:lnTo>
                  <a:pt x="564" y="245"/>
                </a:lnTo>
                <a:lnTo>
                  <a:pt x="579" y="230"/>
                </a:lnTo>
                <a:lnTo>
                  <a:pt x="590" y="214"/>
                </a:lnTo>
                <a:lnTo>
                  <a:pt x="601" y="196"/>
                </a:lnTo>
                <a:lnTo>
                  <a:pt x="612" y="178"/>
                </a:lnTo>
                <a:lnTo>
                  <a:pt x="621" y="159"/>
                </a:lnTo>
                <a:lnTo>
                  <a:pt x="628" y="141"/>
                </a:lnTo>
                <a:lnTo>
                  <a:pt x="635" y="121"/>
                </a:lnTo>
                <a:lnTo>
                  <a:pt x="641" y="102"/>
                </a:lnTo>
                <a:lnTo>
                  <a:pt x="645" y="82"/>
                </a:lnTo>
                <a:lnTo>
                  <a:pt x="648" y="62"/>
                </a:lnTo>
                <a:lnTo>
                  <a:pt x="650" y="41"/>
                </a:lnTo>
                <a:lnTo>
                  <a:pt x="650" y="21"/>
                </a:lnTo>
                <a:lnTo>
                  <a:pt x="649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00" name="Line 2001"/>
          <p:cNvSpPr>
            <a:spLocks noChangeShapeType="1"/>
          </p:cNvSpPr>
          <p:nvPr/>
        </p:nvSpPr>
        <p:spPr bwMode="auto">
          <a:xfrm flipH="1" flipV="1">
            <a:off x="6960221" y="3750011"/>
            <a:ext cx="1588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01" name="Line 2003"/>
          <p:cNvSpPr>
            <a:spLocks noChangeShapeType="1"/>
          </p:cNvSpPr>
          <p:nvPr/>
        </p:nvSpPr>
        <p:spPr bwMode="auto">
          <a:xfrm flipH="1" flipV="1">
            <a:off x="7436471" y="3630379"/>
            <a:ext cx="4763" cy="5317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02" name="Line 2004"/>
          <p:cNvSpPr>
            <a:spLocks noChangeShapeType="1"/>
          </p:cNvSpPr>
          <p:nvPr/>
        </p:nvSpPr>
        <p:spPr bwMode="auto">
          <a:xfrm>
            <a:off x="7307883" y="3640718"/>
            <a:ext cx="4763" cy="6350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03" name="Freeform 2005"/>
          <p:cNvSpPr>
            <a:spLocks/>
          </p:cNvSpPr>
          <p:nvPr/>
        </p:nvSpPr>
        <p:spPr bwMode="auto">
          <a:xfrm>
            <a:off x="7292008" y="3627425"/>
            <a:ext cx="15875" cy="14769"/>
          </a:xfrm>
          <a:custGeom>
            <a:avLst/>
            <a:gdLst>
              <a:gd name="T0" fmla="*/ 71 w 71"/>
              <a:gd name="T1" fmla="*/ 70 h 70"/>
              <a:gd name="T2" fmla="*/ 71 w 71"/>
              <a:gd name="T3" fmla="*/ 64 h 70"/>
              <a:gd name="T4" fmla="*/ 70 w 71"/>
              <a:gd name="T5" fmla="*/ 57 h 70"/>
              <a:gd name="T6" fmla="*/ 69 w 71"/>
              <a:gd name="T7" fmla="*/ 51 h 70"/>
              <a:gd name="T8" fmla="*/ 67 w 71"/>
              <a:gd name="T9" fmla="*/ 44 h 70"/>
              <a:gd name="T10" fmla="*/ 64 w 71"/>
              <a:gd name="T11" fmla="*/ 38 h 70"/>
              <a:gd name="T12" fmla="*/ 61 w 71"/>
              <a:gd name="T13" fmla="*/ 32 h 70"/>
              <a:gd name="T14" fmla="*/ 57 w 71"/>
              <a:gd name="T15" fmla="*/ 27 h 70"/>
              <a:gd name="T16" fmla="*/ 53 w 71"/>
              <a:gd name="T17" fmla="*/ 22 h 70"/>
              <a:gd name="T18" fmla="*/ 49 w 71"/>
              <a:gd name="T19" fmla="*/ 17 h 70"/>
              <a:gd name="T20" fmla="*/ 43 w 71"/>
              <a:gd name="T21" fmla="*/ 13 h 70"/>
              <a:gd name="T22" fmla="*/ 38 w 71"/>
              <a:gd name="T23" fmla="*/ 10 h 70"/>
              <a:gd name="T24" fmla="*/ 31 w 71"/>
              <a:gd name="T25" fmla="*/ 6 h 70"/>
              <a:gd name="T26" fmla="*/ 26 w 71"/>
              <a:gd name="T27" fmla="*/ 4 h 70"/>
              <a:gd name="T28" fmla="*/ 19 w 71"/>
              <a:gd name="T29" fmla="*/ 2 h 70"/>
              <a:gd name="T30" fmla="*/ 13 w 71"/>
              <a:gd name="T31" fmla="*/ 1 h 70"/>
              <a:gd name="T32" fmla="*/ 6 w 71"/>
              <a:gd name="T33" fmla="*/ 0 h 70"/>
              <a:gd name="T34" fmla="*/ 0 w 71"/>
              <a:gd name="T35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1" h="70">
                <a:moveTo>
                  <a:pt x="71" y="70"/>
                </a:moveTo>
                <a:lnTo>
                  <a:pt x="71" y="64"/>
                </a:lnTo>
                <a:lnTo>
                  <a:pt x="70" y="57"/>
                </a:lnTo>
                <a:lnTo>
                  <a:pt x="69" y="51"/>
                </a:lnTo>
                <a:lnTo>
                  <a:pt x="67" y="44"/>
                </a:lnTo>
                <a:lnTo>
                  <a:pt x="64" y="38"/>
                </a:lnTo>
                <a:lnTo>
                  <a:pt x="61" y="32"/>
                </a:lnTo>
                <a:lnTo>
                  <a:pt x="57" y="27"/>
                </a:lnTo>
                <a:lnTo>
                  <a:pt x="53" y="22"/>
                </a:lnTo>
                <a:lnTo>
                  <a:pt x="49" y="17"/>
                </a:lnTo>
                <a:lnTo>
                  <a:pt x="43" y="13"/>
                </a:lnTo>
                <a:lnTo>
                  <a:pt x="38" y="10"/>
                </a:lnTo>
                <a:lnTo>
                  <a:pt x="31" y="6"/>
                </a:lnTo>
                <a:lnTo>
                  <a:pt x="26" y="4"/>
                </a:lnTo>
                <a:lnTo>
                  <a:pt x="19" y="2"/>
                </a:lnTo>
                <a:lnTo>
                  <a:pt x="13" y="1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04" name="Freeform 2006"/>
          <p:cNvSpPr>
            <a:spLocks/>
          </p:cNvSpPr>
          <p:nvPr/>
        </p:nvSpPr>
        <p:spPr bwMode="auto">
          <a:xfrm>
            <a:off x="7436471" y="3617087"/>
            <a:ext cx="14288" cy="14769"/>
          </a:xfrm>
          <a:custGeom>
            <a:avLst/>
            <a:gdLst>
              <a:gd name="T0" fmla="*/ 62 w 62"/>
              <a:gd name="T1" fmla="*/ 0 h 74"/>
              <a:gd name="T2" fmla="*/ 55 w 62"/>
              <a:gd name="T3" fmla="*/ 1 h 74"/>
              <a:gd name="T4" fmla="*/ 49 w 62"/>
              <a:gd name="T5" fmla="*/ 2 h 74"/>
              <a:gd name="T6" fmla="*/ 42 w 62"/>
              <a:gd name="T7" fmla="*/ 4 h 74"/>
              <a:gd name="T8" fmla="*/ 36 w 62"/>
              <a:gd name="T9" fmla="*/ 7 h 74"/>
              <a:gd name="T10" fmla="*/ 30 w 62"/>
              <a:gd name="T11" fmla="*/ 11 h 74"/>
              <a:gd name="T12" fmla="*/ 25 w 62"/>
              <a:gd name="T13" fmla="*/ 15 h 74"/>
              <a:gd name="T14" fmla="*/ 20 w 62"/>
              <a:gd name="T15" fmla="*/ 19 h 74"/>
              <a:gd name="T16" fmla="*/ 15 w 62"/>
              <a:gd name="T17" fmla="*/ 25 h 74"/>
              <a:gd name="T18" fmla="*/ 11 w 62"/>
              <a:gd name="T19" fmla="*/ 30 h 74"/>
              <a:gd name="T20" fmla="*/ 8 w 62"/>
              <a:gd name="T21" fmla="*/ 35 h 74"/>
              <a:gd name="T22" fmla="*/ 4 w 62"/>
              <a:gd name="T23" fmla="*/ 42 h 74"/>
              <a:gd name="T24" fmla="*/ 2 w 62"/>
              <a:gd name="T25" fmla="*/ 47 h 74"/>
              <a:gd name="T26" fmla="*/ 1 w 62"/>
              <a:gd name="T27" fmla="*/ 54 h 74"/>
              <a:gd name="T28" fmla="*/ 0 w 62"/>
              <a:gd name="T29" fmla="*/ 61 h 74"/>
              <a:gd name="T30" fmla="*/ 0 w 62"/>
              <a:gd name="T31" fmla="*/ 68 h 74"/>
              <a:gd name="T32" fmla="*/ 0 w 62"/>
              <a:gd name="T3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2" h="74">
                <a:moveTo>
                  <a:pt x="62" y="0"/>
                </a:moveTo>
                <a:lnTo>
                  <a:pt x="55" y="1"/>
                </a:lnTo>
                <a:lnTo>
                  <a:pt x="49" y="2"/>
                </a:lnTo>
                <a:lnTo>
                  <a:pt x="42" y="4"/>
                </a:lnTo>
                <a:lnTo>
                  <a:pt x="36" y="7"/>
                </a:lnTo>
                <a:lnTo>
                  <a:pt x="30" y="11"/>
                </a:lnTo>
                <a:lnTo>
                  <a:pt x="25" y="15"/>
                </a:lnTo>
                <a:lnTo>
                  <a:pt x="20" y="19"/>
                </a:lnTo>
                <a:lnTo>
                  <a:pt x="15" y="25"/>
                </a:lnTo>
                <a:lnTo>
                  <a:pt x="11" y="30"/>
                </a:lnTo>
                <a:lnTo>
                  <a:pt x="8" y="35"/>
                </a:lnTo>
                <a:lnTo>
                  <a:pt x="4" y="42"/>
                </a:lnTo>
                <a:lnTo>
                  <a:pt x="2" y="47"/>
                </a:lnTo>
                <a:lnTo>
                  <a:pt x="1" y="54"/>
                </a:lnTo>
                <a:lnTo>
                  <a:pt x="0" y="61"/>
                </a:lnTo>
                <a:lnTo>
                  <a:pt x="0" y="68"/>
                </a:lnTo>
                <a:lnTo>
                  <a:pt x="0" y="74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05" name="Line 2095"/>
          <p:cNvSpPr>
            <a:spLocks noChangeShapeType="1"/>
          </p:cNvSpPr>
          <p:nvPr/>
        </p:nvSpPr>
        <p:spPr bwMode="auto">
          <a:xfrm flipH="1" flipV="1">
            <a:off x="6718921" y="3995181"/>
            <a:ext cx="46038" cy="53612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06" name="Line 2096"/>
          <p:cNvSpPr>
            <a:spLocks noChangeShapeType="1"/>
          </p:cNvSpPr>
          <p:nvPr/>
        </p:nvSpPr>
        <p:spPr bwMode="auto">
          <a:xfrm flipH="1" flipV="1">
            <a:off x="6723683" y="3995181"/>
            <a:ext cx="46038" cy="53612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07" name="Line 2097"/>
          <p:cNvSpPr>
            <a:spLocks noChangeShapeType="1"/>
          </p:cNvSpPr>
          <p:nvPr/>
        </p:nvSpPr>
        <p:spPr bwMode="auto">
          <a:xfrm flipH="1" flipV="1">
            <a:off x="6728446" y="3995181"/>
            <a:ext cx="47625" cy="53612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08" name="Line 2098"/>
          <p:cNvSpPr>
            <a:spLocks noChangeShapeType="1"/>
          </p:cNvSpPr>
          <p:nvPr/>
        </p:nvSpPr>
        <p:spPr bwMode="auto">
          <a:xfrm flipH="1" flipV="1">
            <a:off x="6734796" y="3993705"/>
            <a:ext cx="46038" cy="53760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09" name="Line 2099"/>
          <p:cNvSpPr>
            <a:spLocks noChangeShapeType="1"/>
          </p:cNvSpPr>
          <p:nvPr/>
        </p:nvSpPr>
        <p:spPr bwMode="auto">
          <a:xfrm flipH="1" flipV="1">
            <a:off x="6739558" y="3993705"/>
            <a:ext cx="46038" cy="53612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10" name="Line 2100"/>
          <p:cNvSpPr>
            <a:spLocks noChangeShapeType="1"/>
          </p:cNvSpPr>
          <p:nvPr/>
        </p:nvSpPr>
        <p:spPr bwMode="auto">
          <a:xfrm flipH="1" flipV="1">
            <a:off x="6744321" y="3993705"/>
            <a:ext cx="47625" cy="53612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11" name="Line 2101"/>
          <p:cNvSpPr>
            <a:spLocks noChangeShapeType="1"/>
          </p:cNvSpPr>
          <p:nvPr/>
        </p:nvSpPr>
        <p:spPr bwMode="auto">
          <a:xfrm flipH="1" flipV="1">
            <a:off x="6750671" y="3993705"/>
            <a:ext cx="46038" cy="53612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12" name="Line 2102"/>
          <p:cNvSpPr>
            <a:spLocks noChangeShapeType="1"/>
          </p:cNvSpPr>
          <p:nvPr/>
        </p:nvSpPr>
        <p:spPr bwMode="auto">
          <a:xfrm flipH="1" flipV="1">
            <a:off x="6755433" y="3992227"/>
            <a:ext cx="46038" cy="53612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13" name="Line 2103"/>
          <p:cNvSpPr>
            <a:spLocks noChangeShapeType="1"/>
          </p:cNvSpPr>
          <p:nvPr/>
        </p:nvSpPr>
        <p:spPr bwMode="auto">
          <a:xfrm flipH="1" flipV="1">
            <a:off x="6761783" y="3992227"/>
            <a:ext cx="46038" cy="53612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14" name="Freeform 2104"/>
          <p:cNvSpPr>
            <a:spLocks/>
          </p:cNvSpPr>
          <p:nvPr/>
        </p:nvSpPr>
        <p:spPr bwMode="auto">
          <a:xfrm>
            <a:off x="5334621" y="4266937"/>
            <a:ext cx="254000" cy="273233"/>
          </a:xfrm>
          <a:custGeom>
            <a:avLst/>
            <a:gdLst>
              <a:gd name="T0" fmla="*/ 1126 w 1126"/>
              <a:gd name="T1" fmla="*/ 117 h 1296"/>
              <a:gd name="T2" fmla="*/ 138 w 1126"/>
              <a:gd name="T3" fmla="*/ 1296 h 1296"/>
              <a:gd name="T4" fmla="*/ 0 w 1126"/>
              <a:gd name="T5" fmla="*/ 1179 h 1296"/>
              <a:gd name="T6" fmla="*/ 986 w 1126"/>
              <a:gd name="T7" fmla="*/ 0 h 1296"/>
              <a:gd name="T8" fmla="*/ 1126 w 1126"/>
              <a:gd name="T9" fmla="*/ 117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6" h="1296">
                <a:moveTo>
                  <a:pt x="1126" y="117"/>
                </a:moveTo>
                <a:lnTo>
                  <a:pt x="138" y="1296"/>
                </a:lnTo>
                <a:lnTo>
                  <a:pt x="0" y="1179"/>
                </a:lnTo>
                <a:lnTo>
                  <a:pt x="986" y="0"/>
                </a:lnTo>
                <a:lnTo>
                  <a:pt x="1126" y="11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15" name="Freeform 2105"/>
          <p:cNvSpPr>
            <a:spLocks/>
          </p:cNvSpPr>
          <p:nvPr/>
        </p:nvSpPr>
        <p:spPr bwMode="auto">
          <a:xfrm>
            <a:off x="5450508" y="4398385"/>
            <a:ext cx="228600" cy="243695"/>
          </a:xfrm>
          <a:custGeom>
            <a:avLst/>
            <a:gdLst>
              <a:gd name="T0" fmla="*/ 1013 w 1013"/>
              <a:gd name="T1" fmla="*/ 117 h 1155"/>
              <a:gd name="T2" fmla="*/ 139 w 1013"/>
              <a:gd name="T3" fmla="*/ 1155 h 1155"/>
              <a:gd name="T4" fmla="*/ 0 w 1013"/>
              <a:gd name="T5" fmla="*/ 1038 h 1155"/>
              <a:gd name="T6" fmla="*/ 873 w 1013"/>
              <a:gd name="T7" fmla="*/ 0 h 1155"/>
              <a:gd name="T8" fmla="*/ 1013 w 1013"/>
              <a:gd name="T9" fmla="*/ 117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3" h="1155">
                <a:moveTo>
                  <a:pt x="1013" y="117"/>
                </a:moveTo>
                <a:lnTo>
                  <a:pt x="139" y="1155"/>
                </a:lnTo>
                <a:lnTo>
                  <a:pt x="0" y="1038"/>
                </a:lnTo>
                <a:lnTo>
                  <a:pt x="873" y="0"/>
                </a:lnTo>
                <a:lnTo>
                  <a:pt x="1013" y="11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16" name="Line 2106"/>
          <p:cNvSpPr>
            <a:spLocks noChangeShapeType="1"/>
          </p:cNvSpPr>
          <p:nvPr/>
        </p:nvSpPr>
        <p:spPr bwMode="auto">
          <a:xfrm flipH="1">
            <a:off x="5239371" y="4566755"/>
            <a:ext cx="25400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17" name="Line 2107"/>
          <p:cNvSpPr>
            <a:spLocks noChangeShapeType="1"/>
          </p:cNvSpPr>
          <p:nvPr/>
        </p:nvSpPr>
        <p:spPr bwMode="auto">
          <a:xfrm flipH="1">
            <a:off x="5285408" y="4553462"/>
            <a:ext cx="2222" cy="7532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718" name="그룹 1717"/>
          <p:cNvGrpSpPr/>
          <p:nvPr/>
        </p:nvGrpSpPr>
        <p:grpSpPr>
          <a:xfrm>
            <a:off x="6299821" y="5271252"/>
            <a:ext cx="485775" cy="264372"/>
            <a:chOff x="6273801" y="4962525"/>
            <a:chExt cx="485775" cy="284163"/>
          </a:xfrm>
        </p:grpSpPr>
        <p:sp>
          <p:nvSpPr>
            <p:cNvPr id="1719" name="Freeform 571"/>
            <p:cNvSpPr>
              <a:spLocks/>
            </p:cNvSpPr>
            <p:nvPr/>
          </p:nvSpPr>
          <p:spPr bwMode="auto">
            <a:xfrm>
              <a:off x="6273801" y="4962525"/>
              <a:ext cx="485775" cy="284163"/>
            </a:xfrm>
            <a:custGeom>
              <a:avLst/>
              <a:gdLst>
                <a:gd name="T0" fmla="*/ 0 w 2144"/>
                <a:gd name="T1" fmla="*/ 1061 h 1254"/>
                <a:gd name="T2" fmla="*/ 784 w 2144"/>
                <a:gd name="T3" fmla="*/ 117 h 1254"/>
                <a:gd name="T4" fmla="*/ 2116 w 2144"/>
                <a:gd name="T5" fmla="*/ 0 h 1254"/>
                <a:gd name="T6" fmla="*/ 2144 w 2144"/>
                <a:gd name="T7" fmla="*/ 310 h 1254"/>
                <a:gd name="T8" fmla="*/ 1503 w 2144"/>
                <a:gd name="T9" fmla="*/ 360 h 1254"/>
                <a:gd name="T10" fmla="*/ 1516 w 2144"/>
                <a:gd name="T11" fmla="*/ 580 h 1254"/>
                <a:gd name="T12" fmla="*/ 738 w 2144"/>
                <a:gd name="T13" fmla="*/ 652 h 1254"/>
                <a:gd name="T14" fmla="*/ 738 w 2144"/>
                <a:gd name="T15" fmla="*/ 666 h 1254"/>
                <a:gd name="T16" fmla="*/ 235 w 2144"/>
                <a:gd name="T17" fmla="*/ 1254 h 1254"/>
                <a:gd name="T18" fmla="*/ 0 w 2144"/>
                <a:gd name="T19" fmla="*/ 1061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44" h="1254">
                  <a:moveTo>
                    <a:pt x="0" y="1061"/>
                  </a:moveTo>
                  <a:lnTo>
                    <a:pt x="784" y="117"/>
                  </a:lnTo>
                  <a:lnTo>
                    <a:pt x="2116" y="0"/>
                  </a:lnTo>
                  <a:lnTo>
                    <a:pt x="2144" y="310"/>
                  </a:lnTo>
                  <a:lnTo>
                    <a:pt x="1503" y="360"/>
                  </a:lnTo>
                  <a:lnTo>
                    <a:pt x="1516" y="580"/>
                  </a:lnTo>
                  <a:lnTo>
                    <a:pt x="738" y="652"/>
                  </a:lnTo>
                  <a:lnTo>
                    <a:pt x="738" y="666"/>
                  </a:lnTo>
                  <a:lnTo>
                    <a:pt x="235" y="1254"/>
                  </a:lnTo>
                  <a:lnTo>
                    <a:pt x="0" y="1061"/>
                  </a:lnTo>
                  <a:close/>
                </a:path>
              </a:pathLst>
            </a:custGeom>
            <a:noFill/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0" name="Freeform 1955"/>
            <p:cNvSpPr>
              <a:spLocks/>
            </p:cNvSpPr>
            <p:nvPr/>
          </p:nvSpPr>
          <p:spPr bwMode="auto">
            <a:xfrm>
              <a:off x="6651626" y="4962526"/>
              <a:ext cx="107950" cy="79375"/>
            </a:xfrm>
            <a:custGeom>
              <a:avLst/>
              <a:gdLst>
                <a:gd name="T0" fmla="*/ 0 w 473"/>
                <a:gd name="T1" fmla="*/ 39 h 347"/>
                <a:gd name="T2" fmla="*/ 445 w 473"/>
                <a:gd name="T3" fmla="*/ 0 h 347"/>
                <a:gd name="T4" fmla="*/ 473 w 473"/>
                <a:gd name="T5" fmla="*/ 310 h 347"/>
                <a:gd name="T6" fmla="*/ 0 w 473"/>
                <a:gd name="T7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3" h="347">
                  <a:moveTo>
                    <a:pt x="0" y="39"/>
                  </a:moveTo>
                  <a:lnTo>
                    <a:pt x="445" y="0"/>
                  </a:lnTo>
                  <a:lnTo>
                    <a:pt x="473" y="310"/>
                  </a:lnTo>
                  <a:lnTo>
                    <a:pt x="0" y="347"/>
                  </a:lnTo>
                </a:path>
              </a:pathLst>
            </a:custGeom>
            <a:noFill/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1" name="Freeform 2109"/>
            <p:cNvSpPr>
              <a:spLocks/>
            </p:cNvSpPr>
            <p:nvPr/>
          </p:nvSpPr>
          <p:spPr bwMode="auto">
            <a:xfrm>
              <a:off x="6529388" y="4962525"/>
              <a:ext cx="230188" cy="139700"/>
            </a:xfrm>
            <a:custGeom>
              <a:avLst/>
              <a:gdLst>
                <a:gd name="T0" fmla="*/ 0 w 1017"/>
                <a:gd name="T1" fmla="*/ 616 h 616"/>
                <a:gd name="T2" fmla="*/ 389 w 1017"/>
                <a:gd name="T3" fmla="*/ 580 h 616"/>
                <a:gd name="T4" fmla="*/ 376 w 1017"/>
                <a:gd name="T5" fmla="*/ 360 h 616"/>
                <a:gd name="T6" fmla="*/ 1017 w 1017"/>
                <a:gd name="T7" fmla="*/ 310 h 616"/>
                <a:gd name="T8" fmla="*/ 989 w 1017"/>
                <a:gd name="T9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7" h="616">
                  <a:moveTo>
                    <a:pt x="0" y="616"/>
                  </a:moveTo>
                  <a:lnTo>
                    <a:pt x="389" y="580"/>
                  </a:lnTo>
                  <a:lnTo>
                    <a:pt x="376" y="360"/>
                  </a:lnTo>
                  <a:lnTo>
                    <a:pt x="1017" y="310"/>
                  </a:lnTo>
                  <a:lnTo>
                    <a:pt x="989" y="0"/>
                  </a:lnTo>
                </a:path>
              </a:pathLst>
            </a:custGeom>
            <a:noFill/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22" name="Line 2110"/>
          <p:cNvSpPr>
            <a:spLocks noChangeShapeType="1"/>
          </p:cNvSpPr>
          <p:nvPr/>
        </p:nvSpPr>
        <p:spPr bwMode="auto">
          <a:xfrm flipH="1" flipV="1">
            <a:off x="6185521" y="5545962"/>
            <a:ext cx="31750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23" name="Line 2111"/>
          <p:cNvSpPr>
            <a:spLocks noChangeShapeType="1"/>
          </p:cNvSpPr>
          <p:nvPr/>
        </p:nvSpPr>
        <p:spPr bwMode="auto">
          <a:xfrm flipH="1" flipV="1">
            <a:off x="6199808" y="5531193"/>
            <a:ext cx="31750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24" name="Line 2112"/>
          <p:cNvSpPr>
            <a:spLocks noChangeShapeType="1"/>
          </p:cNvSpPr>
          <p:nvPr/>
        </p:nvSpPr>
        <p:spPr bwMode="auto">
          <a:xfrm flipH="1" flipV="1">
            <a:off x="6214096" y="5517901"/>
            <a:ext cx="31750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25" name="Line 2113"/>
          <p:cNvSpPr>
            <a:spLocks noChangeShapeType="1"/>
          </p:cNvSpPr>
          <p:nvPr/>
        </p:nvSpPr>
        <p:spPr bwMode="auto">
          <a:xfrm flipH="1" flipV="1">
            <a:off x="6228383" y="5503132"/>
            <a:ext cx="31750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26" name="Freeform 2114"/>
          <p:cNvSpPr>
            <a:spLocks/>
          </p:cNvSpPr>
          <p:nvPr/>
        </p:nvSpPr>
        <p:spPr bwMode="auto">
          <a:xfrm>
            <a:off x="5032996" y="1403162"/>
            <a:ext cx="36513" cy="45785"/>
          </a:xfrm>
          <a:custGeom>
            <a:avLst/>
            <a:gdLst>
              <a:gd name="T0" fmla="*/ 79 w 161"/>
              <a:gd name="T1" fmla="*/ 217 h 217"/>
              <a:gd name="T2" fmla="*/ 0 w 161"/>
              <a:gd name="T3" fmla="*/ 37 h 217"/>
              <a:gd name="T4" fmla="*/ 82 w 161"/>
              <a:gd name="T5" fmla="*/ 0 h 217"/>
              <a:gd name="T6" fmla="*/ 161 w 161"/>
              <a:gd name="T7" fmla="*/ 180 h 217"/>
              <a:gd name="T8" fmla="*/ 79 w 161"/>
              <a:gd name="T9" fmla="*/ 217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" h="217">
                <a:moveTo>
                  <a:pt x="79" y="217"/>
                </a:moveTo>
                <a:lnTo>
                  <a:pt x="0" y="37"/>
                </a:lnTo>
                <a:lnTo>
                  <a:pt x="82" y="0"/>
                </a:lnTo>
                <a:lnTo>
                  <a:pt x="161" y="180"/>
                </a:lnTo>
                <a:lnTo>
                  <a:pt x="79" y="21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27" name="Freeform 2115"/>
          <p:cNvSpPr>
            <a:spLocks/>
          </p:cNvSpPr>
          <p:nvPr/>
        </p:nvSpPr>
        <p:spPr bwMode="auto">
          <a:xfrm>
            <a:off x="5050458" y="1395776"/>
            <a:ext cx="38100" cy="45785"/>
          </a:xfrm>
          <a:custGeom>
            <a:avLst/>
            <a:gdLst>
              <a:gd name="T0" fmla="*/ 79 w 163"/>
              <a:gd name="T1" fmla="*/ 216 h 216"/>
              <a:gd name="T2" fmla="*/ 0 w 163"/>
              <a:gd name="T3" fmla="*/ 36 h 216"/>
              <a:gd name="T4" fmla="*/ 84 w 163"/>
              <a:gd name="T5" fmla="*/ 0 h 216"/>
              <a:gd name="T6" fmla="*/ 163 w 163"/>
              <a:gd name="T7" fmla="*/ 180 h 216"/>
              <a:gd name="T8" fmla="*/ 79 w 163"/>
              <a:gd name="T9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216">
                <a:moveTo>
                  <a:pt x="79" y="216"/>
                </a:moveTo>
                <a:lnTo>
                  <a:pt x="0" y="36"/>
                </a:lnTo>
                <a:lnTo>
                  <a:pt x="84" y="0"/>
                </a:lnTo>
                <a:lnTo>
                  <a:pt x="163" y="180"/>
                </a:lnTo>
                <a:lnTo>
                  <a:pt x="79" y="216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28" name="Freeform 2116"/>
          <p:cNvSpPr>
            <a:spLocks/>
          </p:cNvSpPr>
          <p:nvPr/>
        </p:nvSpPr>
        <p:spPr bwMode="auto">
          <a:xfrm>
            <a:off x="5013946" y="1410546"/>
            <a:ext cx="36513" cy="45785"/>
          </a:xfrm>
          <a:custGeom>
            <a:avLst/>
            <a:gdLst>
              <a:gd name="T0" fmla="*/ 79 w 162"/>
              <a:gd name="T1" fmla="*/ 216 h 216"/>
              <a:gd name="T2" fmla="*/ 0 w 162"/>
              <a:gd name="T3" fmla="*/ 36 h 216"/>
              <a:gd name="T4" fmla="*/ 83 w 162"/>
              <a:gd name="T5" fmla="*/ 0 h 216"/>
              <a:gd name="T6" fmla="*/ 162 w 162"/>
              <a:gd name="T7" fmla="*/ 180 h 216"/>
              <a:gd name="T8" fmla="*/ 79 w 162"/>
              <a:gd name="T9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216">
                <a:moveTo>
                  <a:pt x="79" y="216"/>
                </a:moveTo>
                <a:lnTo>
                  <a:pt x="0" y="36"/>
                </a:lnTo>
                <a:lnTo>
                  <a:pt x="83" y="0"/>
                </a:lnTo>
                <a:lnTo>
                  <a:pt x="162" y="180"/>
                </a:lnTo>
                <a:lnTo>
                  <a:pt x="79" y="216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29" name="Freeform 2117"/>
          <p:cNvSpPr>
            <a:spLocks/>
          </p:cNvSpPr>
          <p:nvPr/>
        </p:nvSpPr>
        <p:spPr bwMode="auto">
          <a:xfrm>
            <a:off x="4959971" y="1429746"/>
            <a:ext cx="44450" cy="48739"/>
          </a:xfrm>
          <a:custGeom>
            <a:avLst/>
            <a:gdLst>
              <a:gd name="T0" fmla="*/ 79 w 198"/>
              <a:gd name="T1" fmla="*/ 232 h 232"/>
              <a:gd name="T2" fmla="*/ 0 w 198"/>
              <a:gd name="T3" fmla="*/ 52 h 232"/>
              <a:gd name="T4" fmla="*/ 119 w 198"/>
              <a:gd name="T5" fmla="*/ 0 h 232"/>
              <a:gd name="T6" fmla="*/ 198 w 198"/>
              <a:gd name="T7" fmla="*/ 180 h 232"/>
              <a:gd name="T8" fmla="*/ 79 w 198"/>
              <a:gd name="T9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232">
                <a:moveTo>
                  <a:pt x="79" y="232"/>
                </a:moveTo>
                <a:lnTo>
                  <a:pt x="0" y="52"/>
                </a:lnTo>
                <a:lnTo>
                  <a:pt x="119" y="0"/>
                </a:lnTo>
                <a:lnTo>
                  <a:pt x="198" y="180"/>
                </a:lnTo>
                <a:lnTo>
                  <a:pt x="79" y="23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30" name="Freeform 2118"/>
          <p:cNvSpPr>
            <a:spLocks/>
          </p:cNvSpPr>
          <p:nvPr/>
        </p:nvSpPr>
        <p:spPr bwMode="auto">
          <a:xfrm>
            <a:off x="4986958" y="1417931"/>
            <a:ext cx="44450" cy="48739"/>
          </a:xfrm>
          <a:custGeom>
            <a:avLst/>
            <a:gdLst>
              <a:gd name="T0" fmla="*/ 79 w 198"/>
              <a:gd name="T1" fmla="*/ 232 h 232"/>
              <a:gd name="T2" fmla="*/ 0 w 198"/>
              <a:gd name="T3" fmla="*/ 52 h 232"/>
              <a:gd name="T4" fmla="*/ 119 w 198"/>
              <a:gd name="T5" fmla="*/ 0 h 232"/>
              <a:gd name="T6" fmla="*/ 198 w 198"/>
              <a:gd name="T7" fmla="*/ 180 h 232"/>
              <a:gd name="T8" fmla="*/ 79 w 198"/>
              <a:gd name="T9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232">
                <a:moveTo>
                  <a:pt x="79" y="232"/>
                </a:moveTo>
                <a:lnTo>
                  <a:pt x="0" y="52"/>
                </a:lnTo>
                <a:lnTo>
                  <a:pt x="119" y="0"/>
                </a:lnTo>
                <a:lnTo>
                  <a:pt x="198" y="180"/>
                </a:lnTo>
                <a:lnTo>
                  <a:pt x="79" y="23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31" name="Freeform 2119"/>
          <p:cNvSpPr>
            <a:spLocks/>
          </p:cNvSpPr>
          <p:nvPr/>
        </p:nvSpPr>
        <p:spPr bwMode="auto">
          <a:xfrm>
            <a:off x="4959971" y="1386915"/>
            <a:ext cx="146050" cy="91570"/>
          </a:xfrm>
          <a:custGeom>
            <a:avLst/>
            <a:gdLst>
              <a:gd name="T0" fmla="*/ 648 w 648"/>
              <a:gd name="T1" fmla="*/ 180 h 430"/>
              <a:gd name="T2" fmla="*/ 569 w 648"/>
              <a:gd name="T3" fmla="*/ 0 h 430"/>
              <a:gd name="T4" fmla="*/ 0 w 648"/>
              <a:gd name="T5" fmla="*/ 250 h 430"/>
              <a:gd name="T6" fmla="*/ 79 w 648"/>
              <a:gd name="T7" fmla="*/ 430 h 430"/>
              <a:gd name="T8" fmla="*/ 648 w 648"/>
              <a:gd name="T9" fmla="*/ 18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8" h="430">
                <a:moveTo>
                  <a:pt x="648" y="180"/>
                </a:moveTo>
                <a:lnTo>
                  <a:pt x="569" y="0"/>
                </a:lnTo>
                <a:lnTo>
                  <a:pt x="0" y="250"/>
                </a:lnTo>
                <a:lnTo>
                  <a:pt x="79" y="430"/>
                </a:lnTo>
                <a:lnTo>
                  <a:pt x="648" y="18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32" name="Line 2120"/>
          <p:cNvSpPr>
            <a:spLocks noChangeShapeType="1"/>
          </p:cNvSpPr>
          <p:nvPr/>
        </p:nvSpPr>
        <p:spPr bwMode="auto">
          <a:xfrm flipH="1">
            <a:off x="4975846" y="1462239"/>
            <a:ext cx="1588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33" name="Line 2121"/>
          <p:cNvSpPr>
            <a:spLocks noChangeShapeType="1"/>
          </p:cNvSpPr>
          <p:nvPr/>
        </p:nvSpPr>
        <p:spPr bwMode="auto">
          <a:xfrm flipH="1">
            <a:off x="4975846" y="1463715"/>
            <a:ext cx="3175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34" name="Freeform 2122"/>
          <p:cNvSpPr>
            <a:spLocks/>
          </p:cNvSpPr>
          <p:nvPr/>
        </p:nvSpPr>
        <p:spPr bwMode="auto">
          <a:xfrm>
            <a:off x="4979021" y="1443038"/>
            <a:ext cx="3175" cy="4431"/>
          </a:xfrm>
          <a:custGeom>
            <a:avLst/>
            <a:gdLst>
              <a:gd name="T0" fmla="*/ 19 w 20"/>
              <a:gd name="T1" fmla="*/ 13 h 18"/>
              <a:gd name="T2" fmla="*/ 20 w 20"/>
              <a:gd name="T3" fmla="*/ 10 h 18"/>
              <a:gd name="T4" fmla="*/ 19 w 20"/>
              <a:gd name="T5" fmla="*/ 6 h 18"/>
              <a:gd name="T6" fmla="*/ 18 w 20"/>
              <a:gd name="T7" fmla="*/ 4 h 18"/>
              <a:gd name="T8" fmla="*/ 16 w 20"/>
              <a:gd name="T9" fmla="*/ 2 h 18"/>
              <a:gd name="T10" fmla="*/ 13 w 20"/>
              <a:gd name="T11" fmla="*/ 1 h 18"/>
              <a:gd name="T12" fmla="*/ 10 w 20"/>
              <a:gd name="T13" fmla="*/ 0 h 18"/>
              <a:gd name="T14" fmla="*/ 7 w 20"/>
              <a:gd name="T15" fmla="*/ 0 h 18"/>
              <a:gd name="T16" fmla="*/ 5 w 20"/>
              <a:gd name="T17" fmla="*/ 1 h 18"/>
              <a:gd name="T18" fmla="*/ 3 w 20"/>
              <a:gd name="T19" fmla="*/ 3 h 18"/>
              <a:gd name="T20" fmla="*/ 1 w 20"/>
              <a:gd name="T21" fmla="*/ 6 h 18"/>
              <a:gd name="T22" fmla="*/ 0 w 20"/>
              <a:gd name="T23" fmla="*/ 9 h 18"/>
              <a:gd name="T24" fmla="*/ 0 w 20"/>
              <a:gd name="T25" fmla="*/ 12 h 18"/>
              <a:gd name="T26" fmla="*/ 3 w 20"/>
              <a:gd name="T27" fmla="*/ 15 h 18"/>
              <a:gd name="T28" fmla="*/ 4 w 20"/>
              <a:gd name="T29" fmla="*/ 17 h 18"/>
              <a:gd name="T30" fmla="*/ 7 w 20"/>
              <a:gd name="T31" fmla="*/ 18 h 18"/>
              <a:gd name="T32" fmla="*/ 9 w 20"/>
              <a:gd name="T33" fmla="*/ 18 h 18"/>
              <a:gd name="T34" fmla="*/ 12 w 20"/>
              <a:gd name="T35" fmla="*/ 18 h 18"/>
              <a:gd name="T36" fmla="*/ 16 w 20"/>
              <a:gd name="T37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" h="18">
                <a:moveTo>
                  <a:pt x="19" y="13"/>
                </a:moveTo>
                <a:lnTo>
                  <a:pt x="20" y="10"/>
                </a:lnTo>
                <a:lnTo>
                  <a:pt x="19" y="6"/>
                </a:lnTo>
                <a:lnTo>
                  <a:pt x="18" y="4"/>
                </a:lnTo>
                <a:lnTo>
                  <a:pt x="16" y="2"/>
                </a:lnTo>
                <a:lnTo>
                  <a:pt x="13" y="1"/>
                </a:lnTo>
                <a:lnTo>
                  <a:pt x="10" y="0"/>
                </a:lnTo>
                <a:lnTo>
                  <a:pt x="7" y="0"/>
                </a:lnTo>
                <a:lnTo>
                  <a:pt x="5" y="1"/>
                </a:lnTo>
                <a:lnTo>
                  <a:pt x="3" y="3"/>
                </a:lnTo>
                <a:lnTo>
                  <a:pt x="1" y="6"/>
                </a:lnTo>
                <a:lnTo>
                  <a:pt x="0" y="9"/>
                </a:lnTo>
                <a:lnTo>
                  <a:pt x="0" y="12"/>
                </a:lnTo>
                <a:lnTo>
                  <a:pt x="3" y="15"/>
                </a:lnTo>
                <a:lnTo>
                  <a:pt x="4" y="17"/>
                </a:lnTo>
                <a:lnTo>
                  <a:pt x="7" y="18"/>
                </a:lnTo>
                <a:lnTo>
                  <a:pt x="9" y="18"/>
                </a:lnTo>
                <a:lnTo>
                  <a:pt x="12" y="18"/>
                </a:lnTo>
                <a:lnTo>
                  <a:pt x="16" y="17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35" name="Line 2123"/>
          <p:cNvSpPr>
            <a:spLocks noChangeShapeType="1"/>
          </p:cNvSpPr>
          <p:nvPr/>
        </p:nvSpPr>
        <p:spPr bwMode="auto">
          <a:xfrm>
            <a:off x="4982196" y="1445992"/>
            <a:ext cx="1588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36" name="Line 2124"/>
          <p:cNvSpPr>
            <a:spLocks noChangeShapeType="1"/>
          </p:cNvSpPr>
          <p:nvPr/>
        </p:nvSpPr>
        <p:spPr bwMode="auto">
          <a:xfrm>
            <a:off x="4982196" y="1447470"/>
            <a:ext cx="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37" name="Line 2125"/>
          <p:cNvSpPr>
            <a:spLocks noChangeShapeType="1"/>
          </p:cNvSpPr>
          <p:nvPr/>
        </p:nvSpPr>
        <p:spPr bwMode="auto">
          <a:xfrm>
            <a:off x="4977433" y="1451900"/>
            <a:ext cx="1588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38" name="Line 2126"/>
          <p:cNvSpPr>
            <a:spLocks noChangeShapeType="1"/>
          </p:cNvSpPr>
          <p:nvPr/>
        </p:nvSpPr>
        <p:spPr bwMode="auto">
          <a:xfrm flipH="1">
            <a:off x="4977433" y="1450423"/>
            <a:ext cx="4763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39" name="Line 2127"/>
          <p:cNvSpPr>
            <a:spLocks noChangeShapeType="1"/>
          </p:cNvSpPr>
          <p:nvPr/>
        </p:nvSpPr>
        <p:spPr bwMode="auto">
          <a:xfrm flipH="1">
            <a:off x="4979021" y="1451900"/>
            <a:ext cx="3175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40" name="Line 2128"/>
          <p:cNvSpPr>
            <a:spLocks noChangeShapeType="1"/>
          </p:cNvSpPr>
          <p:nvPr/>
        </p:nvSpPr>
        <p:spPr bwMode="auto">
          <a:xfrm>
            <a:off x="4982196" y="1451900"/>
            <a:ext cx="1588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41" name="Line 2129"/>
          <p:cNvSpPr>
            <a:spLocks noChangeShapeType="1"/>
          </p:cNvSpPr>
          <p:nvPr/>
        </p:nvSpPr>
        <p:spPr bwMode="auto">
          <a:xfrm>
            <a:off x="4979021" y="1460761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42" name="Line 2130"/>
          <p:cNvSpPr>
            <a:spLocks noChangeShapeType="1"/>
          </p:cNvSpPr>
          <p:nvPr/>
        </p:nvSpPr>
        <p:spPr bwMode="auto">
          <a:xfrm>
            <a:off x="4983783" y="1450423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43" name="Freeform 2131"/>
          <p:cNvSpPr>
            <a:spLocks/>
          </p:cNvSpPr>
          <p:nvPr/>
        </p:nvSpPr>
        <p:spPr bwMode="auto">
          <a:xfrm>
            <a:off x="4979021" y="1450423"/>
            <a:ext cx="11113" cy="11815"/>
          </a:xfrm>
          <a:custGeom>
            <a:avLst/>
            <a:gdLst>
              <a:gd name="T0" fmla="*/ 0 w 46"/>
              <a:gd name="T1" fmla="*/ 45 h 53"/>
              <a:gd name="T2" fmla="*/ 3 w 46"/>
              <a:gd name="T3" fmla="*/ 47 h 53"/>
              <a:gd name="T4" fmla="*/ 7 w 46"/>
              <a:gd name="T5" fmla="*/ 51 h 53"/>
              <a:gd name="T6" fmla="*/ 12 w 46"/>
              <a:gd name="T7" fmla="*/ 52 h 53"/>
              <a:gd name="T8" fmla="*/ 16 w 46"/>
              <a:gd name="T9" fmla="*/ 53 h 53"/>
              <a:gd name="T10" fmla="*/ 20 w 46"/>
              <a:gd name="T11" fmla="*/ 53 h 53"/>
              <a:gd name="T12" fmla="*/ 26 w 46"/>
              <a:gd name="T13" fmla="*/ 53 h 53"/>
              <a:gd name="T14" fmla="*/ 30 w 46"/>
              <a:gd name="T15" fmla="*/ 51 h 53"/>
              <a:gd name="T16" fmla="*/ 34 w 46"/>
              <a:gd name="T17" fmla="*/ 48 h 53"/>
              <a:gd name="T18" fmla="*/ 38 w 46"/>
              <a:gd name="T19" fmla="*/ 46 h 53"/>
              <a:gd name="T20" fmla="*/ 41 w 46"/>
              <a:gd name="T21" fmla="*/ 42 h 53"/>
              <a:gd name="T22" fmla="*/ 43 w 46"/>
              <a:gd name="T23" fmla="*/ 39 h 53"/>
              <a:gd name="T24" fmla="*/ 45 w 46"/>
              <a:gd name="T25" fmla="*/ 34 h 53"/>
              <a:gd name="T26" fmla="*/ 45 w 46"/>
              <a:gd name="T27" fmla="*/ 29 h 53"/>
              <a:gd name="T28" fmla="*/ 46 w 46"/>
              <a:gd name="T29" fmla="*/ 25 h 53"/>
              <a:gd name="T30" fmla="*/ 45 w 46"/>
              <a:gd name="T31" fmla="*/ 20 h 53"/>
              <a:gd name="T32" fmla="*/ 43 w 46"/>
              <a:gd name="T33" fmla="*/ 16 h 53"/>
              <a:gd name="T34" fmla="*/ 41 w 46"/>
              <a:gd name="T35" fmla="*/ 12 h 53"/>
              <a:gd name="T36" fmla="*/ 38 w 46"/>
              <a:gd name="T37" fmla="*/ 7 h 53"/>
              <a:gd name="T38" fmla="*/ 34 w 46"/>
              <a:gd name="T39" fmla="*/ 5 h 53"/>
              <a:gd name="T40" fmla="*/ 30 w 46"/>
              <a:gd name="T41" fmla="*/ 2 h 53"/>
              <a:gd name="T42" fmla="*/ 26 w 46"/>
              <a:gd name="T43" fmla="*/ 1 h 53"/>
              <a:gd name="T44" fmla="*/ 21 w 46"/>
              <a:gd name="T45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" h="53">
                <a:moveTo>
                  <a:pt x="0" y="45"/>
                </a:moveTo>
                <a:lnTo>
                  <a:pt x="3" y="47"/>
                </a:lnTo>
                <a:lnTo>
                  <a:pt x="7" y="51"/>
                </a:lnTo>
                <a:lnTo>
                  <a:pt x="12" y="52"/>
                </a:lnTo>
                <a:lnTo>
                  <a:pt x="16" y="53"/>
                </a:lnTo>
                <a:lnTo>
                  <a:pt x="20" y="53"/>
                </a:lnTo>
                <a:lnTo>
                  <a:pt x="26" y="53"/>
                </a:lnTo>
                <a:lnTo>
                  <a:pt x="30" y="51"/>
                </a:lnTo>
                <a:lnTo>
                  <a:pt x="34" y="48"/>
                </a:lnTo>
                <a:lnTo>
                  <a:pt x="38" y="46"/>
                </a:lnTo>
                <a:lnTo>
                  <a:pt x="41" y="42"/>
                </a:lnTo>
                <a:lnTo>
                  <a:pt x="43" y="39"/>
                </a:lnTo>
                <a:lnTo>
                  <a:pt x="45" y="34"/>
                </a:lnTo>
                <a:lnTo>
                  <a:pt x="45" y="29"/>
                </a:lnTo>
                <a:lnTo>
                  <a:pt x="46" y="25"/>
                </a:lnTo>
                <a:lnTo>
                  <a:pt x="45" y="20"/>
                </a:lnTo>
                <a:lnTo>
                  <a:pt x="43" y="16"/>
                </a:lnTo>
                <a:lnTo>
                  <a:pt x="41" y="12"/>
                </a:lnTo>
                <a:lnTo>
                  <a:pt x="38" y="7"/>
                </a:lnTo>
                <a:lnTo>
                  <a:pt x="34" y="5"/>
                </a:lnTo>
                <a:lnTo>
                  <a:pt x="30" y="2"/>
                </a:lnTo>
                <a:lnTo>
                  <a:pt x="26" y="1"/>
                </a:lnTo>
                <a:lnTo>
                  <a:pt x="21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44" name="Line 2132"/>
          <p:cNvSpPr>
            <a:spLocks noChangeShapeType="1"/>
          </p:cNvSpPr>
          <p:nvPr/>
        </p:nvSpPr>
        <p:spPr bwMode="auto">
          <a:xfrm flipH="1">
            <a:off x="4979021" y="1454854"/>
            <a:ext cx="4763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45" name="Line 2133"/>
          <p:cNvSpPr>
            <a:spLocks noChangeShapeType="1"/>
          </p:cNvSpPr>
          <p:nvPr/>
        </p:nvSpPr>
        <p:spPr bwMode="auto">
          <a:xfrm flipH="1">
            <a:off x="4977433" y="1453377"/>
            <a:ext cx="63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46" name="Freeform 2134"/>
          <p:cNvSpPr>
            <a:spLocks/>
          </p:cNvSpPr>
          <p:nvPr/>
        </p:nvSpPr>
        <p:spPr bwMode="auto">
          <a:xfrm>
            <a:off x="4979021" y="1450423"/>
            <a:ext cx="12700" cy="13293"/>
          </a:xfrm>
          <a:custGeom>
            <a:avLst/>
            <a:gdLst>
              <a:gd name="T0" fmla="*/ 0 w 51"/>
              <a:gd name="T1" fmla="*/ 57 h 63"/>
              <a:gd name="T2" fmla="*/ 4 w 51"/>
              <a:gd name="T3" fmla="*/ 59 h 63"/>
              <a:gd name="T4" fmla="*/ 8 w 51"/>
              <a:gd name="T5" fmla="*/ 61 h 63"/>
              <a:gd name="T6" fmla="*/ 14 w 51"/>
              <a:gd name="T7" fmla="*/ 62 h 63"/>
              <a:gd name="T8" fmla="*/ 18 w 51"/>
              <a:gd name="T9" fmla="*/ 63 h 63"/>
              <a:gd name="T10" fmla="*/ 24 w 51"/>
              <a:gd name="T11" fmla="*/ 63 h 63"/>
              <a:gd name="T12" fmla="*/ 28 w 51"/>
              <a:gd name="T13" fmla="*/ 62 h 63"/>
              <a:gd name="T14" fmla="*/ 32 w 51"/>
              <a:gd name="T15" fmla="*/ 60 h 63"/>
              <a:gd name="T16" fmla="*/ 37 w 51"/>
              <a:gd name="T17" fmla="*/ 58 h 63"/>
              <a:gd name="T18" fmla="*/ 41 w 51"/>
              <a:gd name="T19" fmla="*/ 54 h 63"/>
              <a:gd name="T20" fmla="*/ 44 w 51"/>
              <a:gd name="T21" fmla="*/ 51 h 63"/>
              <a:gd name="T22" fmla="*/ 46 w 51"/>
              <a:gd name="T23" fmla="*/ 47 h 63"/>
              <a:gd name="T24" fmla="*/ 49 w 51"/>
              <a:gd name="T25" fmla="*/ 43 h 63"/>
              <a:gd name="T26" fmla="*/ 50 w 51"/>
              <a:gd name="T27" fmla="*/ 37 h 63"/>
              <a:gd name="T28" fmla="*/ 51 w 51"/>
              <a:gd name="T29" fmla="*/ 33 h 63"/>
              <a:gd name="T30" fmla="*/ 51 w 51"/>
              <a:gd name="T31" fmla="*/ 27 h 63"/>
              <a:gd name="T32" fmla="*/ 50 w 51"/>
              <a:gd name="T33" fmla="*/ 23 h 63"/>
              <a:gd name="T34" fmla="*/ 47 w 51"/>
              <a:gd name="T35" fmla="*/ 18 h 63"/>
              <a:gd name="T36" fmla="*/ 45 w 51"/>
              <a:gd name="T37" fmla="*/ 14 h 63"/>
              <a:gd name="T38" fmla="*/ 42 w 51"/>
              <a:gd name="T39" fmla="*/ 10 h 63"/>
              <a:gd name="T40" fmla="*/ 39 w 51"/>
              <a:gd name="T41" fmla="*/ 7 h 63"/>
              <a:gd name="T42" fmla="*/ 34 w 51"/>
              <a:gd name="T43" fmla="*/ 4 h 63"/>
              <a:gd name="T44" fmla="*/ 30 w 51"/>
              <a:gd name="T45" fmla="*/ 2 h 63"/>
              <a:gd name="T46" fmla="*/ 25 w 51"/>
              <a:gd name="T47" fmla="*/ 0 h 63"/>
              <a:gd name="T48" fmla="*/ 20 w 51"/>
              <a:gd name="T49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1" h="63">
                <a:moveTo>
                  <a:pt x="0" y="57"/>
                </a:moveTo>
                <a:lnTo>
                  <a:pt x="4" y="59"/>
                </a:lnTo>
                <a:lnTo>
                  <a:pt x="8" y="61"/>
                </a:lnTo>
                <a:lnTo>
                  <a:pt x="14" y="62"/>
                </a:lnTo>
                <a:lnTo>
                  <a:pt x="18" y="63"/>
                </a:lnTo>
                <a:lnTo>
                  <a:pt x="24" y="63"/>
                </a:lnTo>
                <a:lnTo>
                  <a:pt x="28" y="62"/>
                </a:lnTo>
                <a:lnTo>
                  <a:pt x="32" y="60"/>
                </a:lnTo>
                <a:lnTo>
                  <a:pt x="37" y="58"/>
                </a:lnTo>
                <a:lnTo>
                  <a:pt x="41" y="54"/>
                </a:lnTo>
                <a:lnTo>
                  <a:pt x="44" y="51"/>
                </a:lnTo>
                <a:lnTo>
                  <a:pt x="46" y="47"/>
                </a:lnTo>
                <a:lnTo>
                  <a:pt x="49" y="43"/>
                </a:lnTo>
                <a:lnTo>
                  <a:pt x="50" y="37"/>
                </a:lnTo>
                <a:lnTo>
                  <a:pt x="51" y="33"/>
                </a:lnTo>
                <a:lnTo>
                  <a:pt x="51" y="27"/>
                </a:lnTo>
                <a:lnTo>
                  <a:pt x="50" y="23"/>
                </a:lnTo>
                <a:lnTo>
                  <a:pt x="47" y="18"/>
                </a:lnTo>
                <a:lnTo>
                  <a:pt x="45" y="14"/>
                </a:lnTo>
                <a:lnTo>
                  <a:pt x="42" y="10"/>
                </a:lnTo>
                <a:lnTo>
                  <a:pt x="39" y="7"/>
                </a:lnTo>
                <a:lnTo>
                  <a:pt x="34" y="4"/>
                </a:lnTo>
                <a:lnTo>
                  <a:pt x="30" y="2"/>
                </a:lnTo>
                <a:lnTo>
                  <a:pt x="25" y="0"/>
                </a:lnTo>
                <a:lnTo>
                  <a:pt x="20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47" name="Line 2135"/>
          <p:cNvSpPr>
            <a:spLocks noChangeShapeType="1"/>
          </p:cNvSpPr>
          <p:nvPr/>
        </p:nvSpPr>
        <p:spPr bwMode="auto">
          <a:xfrm>
            <a:off x="4979021" y="1456331"/>
            <a:ext cx="0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48" name="Line 2136"/>
          <p:cNvSpPr>
            <a:spLocks noChangeShapeType="1"/>
          </p:cNvSpPr>
          <p:nvPr/>
        </p:nvSpPr>
        <p:spPr bwMode="auto">
          <a:xfrm>
            <a:off x="4977433" y="1456331"/>
            <a:ext cx="0" cy="59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49" name="Line 2137"/>
          <p:cNvSpPr>
            <a:spLocks noChangeShapeType="1"/>
          </p:cNvSpPr>
          <p:nvPr/>
        </p:nvSpPr>
        <p:spPr bwMode="auto">
          <a:xfrm>
            <a:off x="4975846" y="1463715"/>
            <a:ext cx="0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50" name="Line 2138"/>
          <p:cNvSpPr>
            <a:spLocks noChangeShapeType="1"/>
          </p:cNvSpPr>
          <p:nvPr/>
        </p:nvSpPr>
        <p:spPr bwMode="auto">
          <a:xfrm flipH="1">
            <a:off x="5002833" y="1451900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51" name="Line 2139"/>
          <p:cNvSpPr>
            <a:spLocks noChangeShapeType="1"/>
          </p:cNvSpPr>
          <p:nvPr/>
        </p:nvSpPr>
        <p:spPr bwMode="auto">
          <a:xfrm flipH="1">
            <a:off x="5002833" y="1451900"/>
            <a:ext cx="3175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52" name="Freeform 2140"/>
          <p:cNvSpPr>
            <a:spLocks/>
          </p:cNvSpPr>
          <p:nvPr/>
        </p:nvSpPr>
        <p:spPr bwMode="auto">
          <a:xfrm>
            <a:off x="5006008" y="1432700"/>
            <a:ext cx="3175" cy="4431"/>
          </a:xfrm>
          <a:custGeom>
            <a:avLst/>
            <a:gdLst>
              <a:gd name="T0" fmla="*/ 18 w 18"/>
              <a:gd name="T1" fmla="*/ 13 h 18"/>
              <a:gd name="T2" fmla="*/ 18 w 18"/>
              <a:gd name="T3" fmla="*/ 10 h 18"/>
              <a:gd name="T4" fmla="*/ 18 w 18"/>
              <a:gd name="T5" fmla="*/ 6 h 18"/>
              <a:gd name="T6" fmla="*/ 17 w 18"/>
              <a:gd name="T7" fmla="*/ 4 h 18"/>
              <a:gd name="T8" fmla="*/ 15 w 18"/>
              <a:gd name="T9" fmla="*/ 2 h 18"/>
              <a:gd name="T10" fmla="*/ 11 w 18"/>
              <a:gd name="T11" fmla="*/ 0 h 18"/>
              <a:gd name="T12" fmla="*/ 9 w 18"/>
              <a:gd name="T13" fmla="*/ 0 h 18"/>
              <a:gd name="T14" fmla="*/ 6 w 18"/>
              <a:gd name="T15" fmla="*/ 0 h 18"/>
              <a:gd name="T16" fmla="*/ 4 w 18"/>
              <a:gd name="T17" fmla="*/ 1 h 18"/>
              <a:gd name="T18" fmla="*/ 2 w 18"/>
              <a:gd name="T19" fmla="*/ 3 h 18"/>
              <a:gd name="T20" fmla="*/ 0 w 18"/>
              <a:gd name="T21" fmla="*/ 6 h 18"/>
              <a:gd name="T22" fmla="*/ 0 w 18"/>
              <a:gd name="T23" fmla="*/ 9 h 18"/>
              <a:gd name="T24" fmla="*/ 0 w 18"/>
              <a:gd name="T25" fmla="*/ 12 h 18"/>
              <a:gd name="T26" fmla="*/ 1 w 18"/>
              <a:gd name="T27" fmla="*/ 14 h 18"/>
              <a:gd name="T28" fmla="*/ 3 w 18"/>
              <a:gd name="T29" fmla="*/ 16 h 18"/>
              <a:gd name="T30" fmla="*/ 5 w 18"/>
              <a:gd name="T31" fmla="*/ 18 h 18"/>
              <a:gd name="T32" fmla="*/ 8 w 18"/>
              <a:gd name="T33" fmla="*/ 18 h 18"/>
              <a:gd name="T34" fmla="*/ 11 w 18"/>
              <a:gd name="T35" fmla="*/ 18 h 18"/>
              <a:gd name="T36" fmla="*/ 14 w 18"/>
              <a:gd name="T37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" h="18">
                <a:moveTo>
                  <a:pt x="18" y="13"/>
                </a:moveTo>
                <a:lnTo>
                  <a:pt x="18" y="10"/>
                </a:lnTo>
                <a:lnTo>
                  <a:pt x="18" y="6"/>
                </a:lnTo>
                <a:lnTo>
                  <a:pt x="17" y="4"/>
                </a:lnTo>
                <a:lnTo>
                  <a:pt x="15" y="2"/>
                </a:lnTo>
                <a:lnTo>
                  <a:pt x="11" y="0"/>
                </a:lnTo>
                <a:lnTo>
                  <a:pt x="9" y="0"/>
                </a:lnTo>
                <a:lnTo>
                  <a:pt x="6" y="0"/>
                </a:lnTo>
                <a:lnTo>
                  <a:pt x="4" y="1"/>
                </a:lnTo>
                <a:lnTo>
                  <a:pt x="2" y="3"/>
                </a:lnTo>
                <a:lnTo>
                  <a:pt x="0" y="6"/>
                </a:lnTo>
                <a:lnTo>
                  <a:pt x="0" y="9"/>
                </a:lnTo>
                <a:lnTo>
                  <a:pt x="0" y="12"/>
                </a:lnTo>
                <a:lnTo>
                  <a:pt x="1" y="14"/>
                </a:lnTo>
                <a:lnTo>
                  <a:pt x="3" y="16"/>
                </a:lnTo>
                <a:lnTo>
                  <a:pt x="5" y="18"/>
                </a:lnTo>
                <a:lnTo>
                  <a:pt x="8" y="18"/>
                </a:lnTo>
                <a:lnTo>
                  <a:pt x="11" y="18"/>
                </a:lnTo>
                <a:lnTo>
                  <a:pt x="14" y="17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53" name="Line 2141"/>
          <p:cNvSpPr>
            <a:spLocks noChangeShapeType="1"/>
          </p:cNvSpPr>
          <p:nvPr/>
        </p:nvSpPr>
        <p:spPr bwMode="auto">
          <a:xfrm>
            <a:off x="5009183" y="1435654"/>
            <a:ext cx="3175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54" name="Line 2142"/>
          <p:cNvSpPr>
            <a:spLocks noChangeShapeType="1"/>
          </p:cNvSpPr>
          <p:nvPr/>
        </p:nvSpPr>
        <p:spPr bwMode="auto">
          <a:xfrm>
            <a:off x="5009183" y="1435654"/>
            <a:ext cx="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55" name="Line 2143"/>
          <p:cNvSpPr>
            <a:spLocks noChangeShapeType="1"/>
          </p:cNvSpPr>
          <p:nvPr/>
        </p:nvSpPr>
        <p:spPr bwMode="auto">
          <a:xfrm>
            <a:off x="5004421" y="1441562"/>
            <a:ext cx="1588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56" name="Line 2144"/>
          <p:cNvSpPr>
            <a:spLocks noChangeShapeType="1"/>
          </p:cNvSpPr>
          <p:nvPr/>
        </p:nvSpPr>
        <p:spPr bwMode="auto">
          <a:xfrm flipH="1">
            <a:off x="5004421" y="1438608"/>
            <a:ext cx="4763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57" name="Line 2145"/>
          <p:cNvSpPr>
            <a:spLocks noChangeShapeType="1"/>
          </p:cNvSpPr>
          <p:nvPr/>
        </p:nvSpPr>
        <p:spPr bwMode="auto">
          <a:xfrm flipH="1">
            <a:off x="5006008" y="1440084"/>
            <a:ext cx="3175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58" name="Line 2146"/>
          <p:cNvSpPr>
            <a:spLocks noChangeShapeType="1"/>
          </p:cNvSpPr>
          <p:nvPr/>
        </p:nvSpPr>
        <p:spPr bwMode="auto">
          <a:xfrm>
            <a:off x="5009183" y="1440084"/>
            <a:ext cx="1588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59" name="Line 2147"/>
          <p:cNvSpPr>
            <a:spLocks noChangeShapeType="1"/>
          </p:cNvSpPr>
          <p:nvPr/>
        </p:nvSpPr>
        <p:spPr bwMode="auto">
          <a:xfrm>
            <a:off x="5006008" y="1448946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60" name="Line 2148"/>
          <p:cNvSpPr>
            <a:spLocks noChangeShapeType="1"/>
          </p:cNvSpPr>
          <p:nvPr/>
        </p:nvSpPr>
        <p:spPr bwMode="auto">
          <a:xfrm>
            <a:off x="5010771" y="1438608"/>
            <a:ext cx="1588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61" name="Freeform 2149"/>
          <p:cNvSpPr>
            <a:spLocks/>
          </p:cNvSpPr>
          <p:nvPr/>
        </p:nvSpPr>
        <p:spPr bwMode="auto">
          <a:xfrm>
            <a:off x="5006008" y="1440084"/>
            <a:ext cx="11113" cy="11815"/>
          </a:xfrm>
          <a:custGeom>
            <a:avLst/>
            <a:gdLst>
              <a:gd name="T0" fmla="*/ 0 w 47"/>
              <a:gd name="T1" fmla="*/ 44 h 53"/>
              <a:gd name="T2" fmla="*/ 4 w 47"/>
              <a:gd name="T3" fmla="*/ 47 h 53"/>
              <a:gd name="T4" fmla="*/ 7 w 47"/>
              <a:gd name="T5" fmla="*/ 51 h 53"/>
              <a:gd name="T6" fmla="*/ 12 w 47"/>
              <a:gd name="T7" fmla="*/ 52 h 53"/>
              <a:gd name="T8" fmla="*/ 17 w 47"/>
              <a:gd name="T9" fmla="*/ 53 h 53"/>
              <a:gd name="T10" fmla="*/ 22 w 47"/>
              <a:gd name="T11" fmla="*/ 53 h 53"/>
              <a:gd name="T12" fmla="*/ 26 w 47"/>
              <a:gd name="T13" fmla="*/ 53 h 53"/>
              <a:gd name="T14" fmla="*/ 30 w 47"/>
              <a:gd name="T15" fmla="*/ 51 h 53"/>
              <a:gd name="T16" fmla="*/ 35 w 47"/>
              <a:gd name="T17" fmla="*/ 48 h 53"/>
              <a:gd name="T18" fmla="*/ 39 w 47"/>
              <a:gd name="T19" fmla="*/ 46 h 53"/>
              <a:gd name="T20" fmla="*/ 41 w 47"/>
              <a:gd name="T21" fmla="*/ 42 h 53"/>
              <a:gd name="T22" fmla="*/ 44 w 47"/>
              <a:gd name="T23" fmla="*/ 39 h 53"/>
              <a:gd name="T24" fmla="*/ 45 w 47"/>
              <a:gd name="T25" fmla="*/ 33 h 53"/>
              <a:gd name="T26" fmla="*/ 47 w 47"/>
              <a:gd name="T27" fmla="*/ 29 h 53"/>
              <a:gd name="T28" fmla="*/ 47 w 47"/>
              <a:gd name="T29" fmla="*/ 25 h 53"/>
              <a:gd name="T30" fmla="*/ 45 w 47"/>
              <a:gd name="T31" fmla="*/ 20 h 53"/>
              <a:gd name="T32" fmla="*/ 44 w 47"/>
              <a:gd name="T33" fmla="*/ 15 h 53"/>
              <a:gd name="T34" fmla="*/ 42 w 47"/>
              <a:gd name="T35" fmla="*/ 12 h 53"/>
              <a:gd name="T36" fmla="*/ 39 w 47"/>
              <a:gd name="T37" fmla="*/ 7 h 53"/>
              <a:gd name="T38" fmla="*/ 36 w 47"/>
              <a:gd name="T39" fmla="*/ 5 h 53"/>
              <a:gd name="T40" fmla="*/ 31 w 47"/>
              <a:gd name="T41" fmla="*/ 2 h 53"/>
              <a:gd name="T42" fmla="*/ 27 w 47"/>
              <a:gd name="T43" fmla="*/ 1 h 53"/>
              <a:gd name="T44" fmla="*/ 23 w 47"/>
              <a:gd name="T45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" h="53">
                <a:moveTo>
                  <a:pt x="0" y="44"/>
                </a:moveTo>
                <a:lnTo>
                  <a:pt x="4" y="47"/>
                </a:lnTo>
                <a:lnTo>
                  <a:pt x="7" y="51"/>
                </a:lnTo>
                <a:lnTo>
                  <a:pt x="12" y="52"/>
                </a:lnTo>
                <a:lnTo>
                  <a:pt x="17" y="53"/>
                </a:lnTo>
                <a:lnTo>
                  <a:pt x="22" y="53"/>
                </a:lnTo>
                <a:lnTo>
                  <a:pt x="26" y="53"/>
                </a:lnTo>
                <a:lnTo>
                  <a:pt x="30" y="51"/>
                </a:lnTo>
                <a:lnTo>
                  <a:pt x="35" y="48"/>
                </a:lnTo>
                <a:lnTo>
                  <a:pt x="39" y="46"/>
                </a:lnTo>
                <a:lnTo>
                  <a:pt x="41" y="42"/>
                </a:lnTo>
                <a:lnTo>
                  <a:pt x="44" y="39"/>
                </a:lnTo>
                <a:lnTo>
                  <a:pt x="45" y="33"/>
                </a:lnTo>
                <a:lnTo>
                  <a:pt x="47" y="29"/>
                </a:lnTo>
                <a:lnTo>
                  <a:pt x="47" y="25"/>
                </a:lnTo>
                <a:lnTo>
                  <a:pt x="45" y="20"/>
                </a:lnTo>
                <a:lnTo>
                  <a:pt x="44" y="15"/>
                </a:lnTo>
                <a:lnTo>
                  <a:pt x="42" y="12"/>
                </a:lnTo>
                <a:lnTo>
                  <a:pt x="39" y="7"/>
                </a:lnTo>
                <a:lnTo>
                  <a:pt x="36" y="5"/>
                </a:lnTo>
                <a:lnTo>
                  <a:pt x="31" y="2"/>
                </a:lnTo>
                <a:lnTo>
                  <a:pt x="27" y="1"/>
                </a:lnTo>
                <a:lnTo>
                  <a:pt x="23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62" name="Line 2150"/>
          <p:cNvSpPr>
            <a:spLocks noChangeShapeType="1"/>
          </p:cNvSpPr>
          <p:nvPr/>
        </p:nvSpPr>
        <p:spPr bwMode="auto">
          <a:xfrm flipH="1">
            <a:off x="5006008" y="1443038"/>
            <a:ext cx="63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63" name="Line 2151"/>
          <p:cNvSpPr>
            <a:spLocks noChangeShapeType="1"/>
          </p:cNvSpPr>
          <p:nvPr/>
        </p:nvSpPr>
        <p:spPr bwMode="auto">
          <a:xfrm flipH="1">
            <a:off x="5004421" y="1443038"/>
            <a:ext cx="635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64" name="Freeform 2152"/>
          <p:cNvSpPr>
            <a:spLocks/>
          </p:cNvSpPr>
          <p:nvPr/>
        </p:nvSpPr>
        <p:spPr bwMode="auto">
          <a:xfrm>
            <a:off x="5006008" y="1438608"/>
            <a:ext cx="12700" cy="13293"/>
          </a:xfrm>
          <a:custGeom>
            <a:avLst/>
            <a:gdLst>
              <a:gd name="T0" fmla="*/ 0 w 51"/>
              <a:gd name="T1" fmla="*/ 57 h 63"/>
              <a:gd name="T2" fmla="*/ 4 w 51"/>
              <a:gd name="T3" fmla="*/ 59 h 63"/>
              <a:gd name="T4" fmla="*/ 9 w 51"/>
              <a:gd name="T5" fmla="*/ 61 h 63"/>
              <a:gd name="T6" fmla="*/ 13 w 51"/>
              <a:gd name="T7" fmla="*/ 62 h 63"/>
              <a:gd name="T8" fmla="*/ 18 w 51"/>
              <a:gd name="T9" fmla="*/ 63 h 63"/>
              <a:gd name="T10" fmla="*/ 23 w 51"/>
              <a:gd name="T11" fmla="*/ 62 h 63"/>
              <a:gd name="T12" fmla="*/ 28 w 51"/>
              <a:gd name="T13" fmla="*/ 62 h 63"/>
              <a:gd name="T14" fmla="*/ 32 w 51"/>
              <a:gd name="T15" fmla="*/ 60 h 63"/>
              <a:gd name="T16" fmla="*/ 37 w 51"/>
              <a:gd name="T17" fmla="*/ 58 h 63"/>
              <a:gd name="T18" fmla="*/ 40 w 51"/>
              <a:gd name="T19" fmla="*/ 54 h 63"/>
              <a:gd name="T20" fmla="*/ 43 w 51"/>
              <a:gd name="T21" fmla="*/ 50 h 63"/>
              <a:gd name="T22" fmla="*/ 47 w 51"/>
              <a:gd name="T23" fmla="*/ 47 h 63"/>
              <a:gd name="T24" fmla="*/ 49 w 51"/>
              <a:gd name="T25" fmla="*/ 43 h 63"/>
              <a:gd name="T26" fmla="*/ 50 w 51"/>
              <a:gd name="T27" fmla="*/ 37 h 63"/>
              <a:gd name="T28" fmla="*/ 51 w 51"/>
              <a:gd name="T29" fmla="*/ 33 h 63"/>
              <a:gd name="T30" fmla="*/ 50 w 51"/>
              <a:gd name="T31" fmla="*/ 27 h 63"/>
              <a:gd name="T32" fmla="*/ 49 w 51"/>
              <a:gd name="T33" fmla="*/ 23 h 63"/>
              <a:gd name="T34" fmla="*/ 48 w 51"/>
              <a:gd name="T35" fmla="*/ 18 h 63"/>
              <a:gd name="T36" fmla="*/ 46 w 51"/>
              <a:gd name="T37" fmla="*/ 13 h 63"/>
              <a:gd name="T38" fmla="*/ 42 w 51"/>
              <a:gd name="T39" fmla="*/ 10 h 63"/>
              <a:gd name="T40" fmla="*/ 38 w 51"/>
              <a:gd name="T41" fmla="*/ 7 h 63"/>
              <a:gd name="T42" fmla="*/ 35 w 51"/>
              <a:gd name="T43" fmla="*/ 3 h 63"/>
              <a:gd name="T44" fmla="*/ 29 w 51"/>
              <a:gd name="T45" fmla="*/ 1 h 63"/>
              <a:gd name="T46" fmla="*/ 25 w 51"/>
              <a:gd name="T47" fmla="*/ 0 h 63"/>
              <a:gd name="T48" fmla="*/ 21 w 51"/>
              <a:gd name="T49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1" h="63">
                <a:moveTo>
                  <a:pt x="0" y="57"/>
                </a:moveTo>
                <a:lnTo>
                  <a:pt x="4" y="59"/>
                </a:lnTo>
                <a:lnTo>
                  <a:pt x="9" y="61"/>
                </a:lnTo>
                <a:lnTo>
                  <a:pt x="13" y="62"/>
                </a:lnTo>
                <a:lnTo>
                  <a:pt x="18" y="63"/>
                </a:lnTo>
                <a:lnTo>
                  <a:pt x="23" y="62"/>
                </a:lnTo>
                <a:lnTo>
                  <a:pt x="28" y="62"/>
                </a:lnTo>
                <a:lnTo>
                  <a:pt x="32" y="60"/>
                </a:lnTo>
                <a:lnTo>
                  <a:pt x="37" y="58"/>
                </a:lnTo>
                <a:lnTo>
                  <a:pt x="40" y="54"/>
                </a:lnTo>
                <a:lnTo>
                  <a:pt x="43" y="50"/>
                </a:lnTo>
                <a:lnTo>
                  <a:pt x="47" y="47"/>
                </a:lnTo>
                <a:lnTo>
                  <a:pt x="49" y="43"/>
                </a:lnTo>
                <a:lnTo>
                  <a:pt x="50" y="37"/>
                </a:lnTo>
                <a:lnTo>
                  <a:pt x="51" y="33"/>
                </a:lnTo>
                <a:lnTo>
                  <a:pt x="50" y="27"/>
                </a:lnTo>
                <a:lnTo>
                  <a:pt x="49" y="23"/>
                </a:lnTo>
                <a:lnTo>
                  <a:pt x="48" y="18"/>
                </a:lnTo>
                <a:lnTo>
                  <a:pt x="46" y="13"/>
                </a:lnTo>
                <a:lnTo>
                  <a:pt x="42" y="10"/>
                </a:lnTo>
                <a:lnTo>
                  <a:pt x="38" y="7"/>
                </a:lnTo>
                <a:lnTo>
                  <a:pt x="35" y="3"/>
                </a:lnTo>
                <a:lnTo>
                  <a:pt x="29" y="1"/>
                </a:lnTo>
                <a:lnTo>
                  <a:pt x="25" y="0"/>
                </a:lnTo>
                <a:lnTo>
                  <a:pt x="21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65" name="Line 2153"/>
          <p:cNvSpPr>
            <a:spLocks noChangeShapeType="1"/>
          </p:cNvSpPr>
          <p:nvPr/>
        </p:nvSpPr>
        <p:spPr bwMode="auto">
          <a:xfrm>
            <a:off x="5006008" y="1445992"/>
            <a:ext cx="0" cy="59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66" name="Line 2154"/>
          <p:cNvSpPr>
            <a:spLocks noChangeShapeType="1"/>
          </p:cNvSpPr>
          <p:nvPr/>
        </p:nvSpPr>
        <p:spPr bwMode="auto">
          <a:xfrm>
            <a:off x="5004421" y="1444516"/>
            <a:ext cx="0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67" name="Line 2155"/>
          <p:cNvSpPr>
            <a:spLocks noChangeShapeType="1"/>
          </p:cNvSpPr>
          <p:nvPr/>
        </p:nvSpPr>
        <p:spPr bwMode="auto">
          <a:xfrm>
            <a:off x="5002833" y="1451900"/>
            <a:ext cx="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68" name="Line 2156"/>
          <p:cNvSpPr>
            <a:spLocks noChangeShapeType="1"/>
          </p:cNvSpPr>
          <p:nvPr/>
        </p:nvSpPr>
        <p:spPr bwMode="auto">
          <a:xfrm flipV="1">
            <a:off x="2777158" y="4903496"/>
            <a:ext cx="1428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69" name="Freeform 2157"/>
          <p:cNvSpPr>
            <a:spLocks/>
          </p:cNvSpPr>
          <p:nvPr/>
        </p:nvSpPr>
        <p:spPr bwMode="auto">
          <a:xfrm>
            <a:off x="2473946" y="6014151"/>
            <a:ext cx="11113" cy="268802"/>
          </a:xfrm>
          <a:custGeom>
            <a:avLst/>
            <a:gdLst>
              <a:gd name="T0" fmla="*/ 0 w 55"/>
              <a:gd name="T1" fmla="*/ 1277 h 1278"/>
              <a:gd name="T2" fmla="*/ 31 w 55"/>
              <a:gd name="T3" fmla="*/ 1278 h 1278"/>
              <a:gd name="T4" fmla="*/ 55 w 55"/>
              <a:gd name="T5" fmla="*/ 0 h 1278"/>
              <a:gd name="T6" fmla="*/ 0 w 55"/>
              <a:gd name="T7" fmla="*/ 1277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" h="1278">
                <a:moveTo>
                  <a:pt x="0" y="1277"/>
                </a:moveTo>
                <a:lnTo>
                  <a:pt x="31" y="1278"/>
                </a:lnTo>
                <a:lnTo>
                  <a:pt x="55" y="0"/>
                </a:lnTo>
                <a:lnTo>
                  <a:pt x="0" y="127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70" name="Freeform 2159"/>
          <p:cNvSpPr>
            <a:spLocks/>
          </p:cNvSpPr>
          <p:nvPr/>
        </p:nvSpPr>
        <p:spPr bwMode="auto">
          <a:xfrm>
            <a:off x="2486646" y="5568117"/>
            <a:ext cx="138113" cy="446034"/>
          </a:xfrm>
          <a:custGeom>
            <a:avLst/>
            <a:gdLst>
              <a:gd name="T0" fmla="*/ 0 w 611"/>
              <a:gd name="T1" fmla="*/ 2109 h 2118"/>
              <a:gd name="T2" fmla="*/ 29 w 611"/>
              <a:gd name="T3" fmla="*/ 2118 h 2118"/>
              <a:gd name="T4" fmla="*/ 611 w 611"/>
              <a:gd name="T5" fmla="*/ 0 h 2118"/>
              <a:gd name="T6" fmla="*/ 0 w 611"/>
              <a:gd name="T7" fmla="*/ 2109 h 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1" h="2118">
                <a:moveTo>
                  <a:pt x="0" y="2109"/>
                </a:moveTo>
                <a:lnTo>
                  <a:pt x="29" y="2118"/>
                </a:lnTo>
                <a:lnTo>
                  <a:pt x="611" y="0"/>
                </a:lnTo>
                <a:lnTo>
                  <a:pt x="0" y="210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71" name="Freeform 2162"/>
          <p:cNvSpPr>
            <a:spLocks/>
          </p:cNvSpPr>
          <p:nvPr/>
        </p:nvSpPr>
        <p:spPr bwMode="auto">
          <a:xfrm>
            <a:off x="2626346" y="5571071"/>
            <a:ext cx="150813" cy="131448"/>
          </a:xfrm>
          <a:custGeom>
            <a:avLst/>
            <a:gdLst>
              <a:gd name="T0" fmla="*/ 0 w 669"/>
              <a:gd name="T1" fmla="*/ 0 h 627"/>
              <a:gd name="T2" fmla="*/ 669 w 669"/>
              <a:gd name="T3" fmla="*/ 604 h 627"/>
              <a:gd name="T4" fmla="*/ 648 w 669"/>
              <a:gd name="T5" fmla="*/ 627 h 627"/>
              <a:gd name="T6" fmla="*/ 0 w 669"/>
              <a:gd name="T7" fmla="*/ 0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9" h="627">
                <a:moveTo>
                  <a:pt x="0" y="0"/>
                </a:moveTo>
                <a:lnTo>
                  <a:pt x="669" y="604"/>
                </a:lnTo>
                <a:lnTo>
                  <a:pt x="648" y="6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72" name="Freeform 2164"/>
          <p:cNvSpPr>
            <a:spLocks/>
          </p:cNvSpPr>
          <p:nvPr/>
        </p:nvSpPr>
        <p:spPr bwMode="auto">
          <a:xfrm>
            <a:off x="2777158" y="5634578"/>
            <a:ext cx="163513" cy="69416"/>
          </a:xfrm>
          <a:custGeom>
            <a:avLst/>
            <a:gdLst>
              <a:gd name="T0" fmla="*/ 0 w 727"/>
              <a:gd name="T1" fmla="*/ 330 h 330"/>
              <a:gd name="T2" fmla="*/ 715 w 727"/>
              <a:gd name="T3" fmla="*/ 0 h 330"/>
              <a:gd name="T4" fmla="*/ 727 w 727"/>
              <a:gd name="T5" fmla="*/ 29 h 330"/>
              <a:gd name="T6" fmla="*/ 0 w 727"/>
              <a:gd name="T7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7" h="330">
                <a:moveTo>
                  <a:pt x="0" y="330"/>
                </a:moveTo>
                <a:lnTo>
                  <a:pt x="715" y="0"/>
                </a:lnTo>
                <a:lnTo>
                  <a:pt x="727" y="29"/>
                </a:lnTo>
                <a:lnTo>
                  <a:pt x="0" y="3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73" name="Freeform 2166"/>
          <p:cNvSpPr>
            <a:spLocks/>
          </p:cNvSpPr>
          <p:nvPr/>
        </p:nvSpPr>
        <p:spPr bwMode="auto">
          <a:xfrm>
            <a:off x="2939083" y="5640486"/>
            <a:ext cx="55563" cy="26585"/>
          </a:xfrm>
          <a:custGeom>
            <a:avLst/>
            <a:gdLst>
              <a:gd name="T0" fmla="*/ 0 w 246"/>
              <a:gd name="T1" fmla="*/ 0 h 127"/>
              <a:gd name="T2" fmla="*/ 246 w 246"/>
              <a:gd name="T3" fmla="*/ 100 h 127"/>
              <a:gd name="T4" fmla="*/ 231 w 246"/>
              <a:gd name="T5" fmla="*/ 127 h 127"/>
              <a:gd name="T6" fmla="*/ 0 w 246"/>
              <a:gd name="T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6" h="127">
                <a:moveTo>
                  <a:pt x="0" y="0"/>
                </a:moveTo>
                <a:lnTo>
                  <a:pt x="246" y="100"/>
                </a:lnTo>
                <a:lnTo>
                  <a:pt x="231" y="1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74" name="Freeform 2177"/>
          <p:cNvSpPr>
            <a:spLocks/>
          </p:cNvSpPr>
          <p:nvPr/>
        </p:nvSpPr>
        <p:spPr bwMode="auto">
          <a:xfrm>
            <a:off x="3316908" y="5495746"/>
            <a:ext cx="260350" cy="104863"/>
          </a:xfrm>
          <a:custGeom>
            <a:avLst/>
            <a:gdLst>
              <a:gd name="T0" fmla="*/ 0 w 1152"/>
              <a:gd name="T1" fmla="*/ 469 h 498"/>
              <a:gd name="T2" fmla="*/ 12 w 1152"/>
              <a:gd name="T3" fmla="*/ 498 h 498"/>
              <a:gd name="T4" fmla="*/ 1152 w 1152"/>
              <a:gd name="T5" fmla="*/ 0 h 498"/>
              <a:gd name="T6" fmla="*/ 0 w 1152"/>
              <a:gd name="T7" fmla="*/ 46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2" h="498">
                <a:moveTo>
                  <a:pt x="0" y="469"/>
                </a:moveTo>
                <a:lnTo>
                  <a:pt x="12" y="498"/>
                </a:lnTo>
                <a:lnTo>
                  <a:pt x="1152" y="0"/>
                </a:lnTo>
                <a:lnTo>
                  <a:pt x="0" y="46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75" name="Freeform 2179"/>
          <p:cNvSpPr>
            <a:spLocks/>
          </p:cNvSpPr>
          <p:nvPr/>
        </p:nvSpPr>
        <p:spPr bwMode="auto">
          <a:xfrm>
            <a:off x="3555033" y="5442577"/>
            <a:ext cx="26988" cy="56124"/>
          </a:xfrm>
          <a:custGeom>
            <a:avLst/>
            <a:gdLst>
              <a:gd name="T0" fmla="*/ 88 w 118"/>
              <a:gd name="T1" fmla="*/ 266 h 266"/>
              <a:gd name="T2" fmla="*/ 118 w 118"/>
              <a:gd name="T3" fmla="*/ 255 h 266"/>
              <a:gd name="T4" fmla="*/ 0 w 118"/>
              <a:gd name="T5" fmla="*/ 0 h 266"/>
              <a:gd name="T6" fmla="*/ 88 w 118"/>
              <a:gd name="T7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8" h="266">
                <a:moveTo>
                  <a:pt x="88" y="266"/>
                </a:moveTo>
                <a:lnTo>
                  <a:pt x="118" y="255"/>
                </a:lnTo>
                <a:lnTo>
                  <a:pt x="0" y="0"/>
                </a:lnTo>
                <a:lnTo>
                  <a:pt x="88" y="2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76" name="Freeform 2180"/>
          <p:cNvSpPr>
            <a:spLocks/>
          </p:cNvSpPr>
          <p:nvPr/>
        </p:nvSpPr>
        <p:spPr bwMode="auto">
          <a:xfrm>
            <a:off x="3555033" y="5441100"/>
            <a:ext cx="26988" cy="56124"/>
          </a:xfrm>
          <a:custGeom>
            <a:avLst/>
            <a:gdLst>
              <a:gd name="T0" fmla="*/ 118 w 118"/>
              <a:gd name="T1" fmla="*/ 265 h 265"/>
              <a:gd name="T2" fmla="*/ 0 w 118"/>
              <a:gd name="T3" fmla="*/ 10 h 265"/>
              <a:gd name="T4" fmla="*/ 30 w 118"/>
              <a:gd name="T5" fmla="*/ 0 h 265"/>
              <a:gd name="T6" fmla="*/ 118 w 118"/>
              <a:gd name="T7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8" h="265">
                <a:moveTo>
                  <a:pt x="118" y="265"/>
                </a:moveTo>
                <a:lnTo>
                  <a:pt x="0" y="10"/>
                </a:lnTo>
                <a:lnTo>
                  <a:pt x="30" y="0"/>
                </a:lnTo>
                <a:lnTo>
                  <a:pt x="118" y="2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77" name="Freeform 2181"/>
          <p:cNvSpPr>
            <a:spLocks/>
          </p:cNvSpPr>
          <p:nvPr/>
        </p:nvSpPr>
        <p:spPr bwMode="auto">
          <a:xfrm>
            <a:off x="3510583" y="5389407"/>
            <a:ext cx="50800" cy="54647"/>
          </a:xfrm>
          <a:custGeom>
            <a:avLst/>
            <a:gdLst>
              <a:gd name="T0" fmla="*/ 205 w 230"/>
              <a:gd name="T1" fmla="*/ 259 h 259"/>
              <a:gd name="T2" fmla="*/ 230 w 230"/>
              <a:gd name="T3" fmla="*/ 240 h 259"/>
              <a:gd name="T4" fmla="*/ 0 w 230"/>
              <a:gd name="T5" fmla="*/ 0 h 259"/>
              <a:gd name="T6" fmla="*/ 205 w 230"/>
              <a:gd name="T7" fmla="*/ 259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0" h="259">
                <a:moveTo>
                  <a:pt x="205" y="259"/>
                </a:moveTo>
                <a:lnTo>
                  <a:pt x="230" y="240"/>
                </a:lnTo>
                <a:lnTo>
                  <a:pt x="0" y="0"/>
                </a:lnTo>
                <a:lnTo>
                  <a:pt x="205" y="2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78" name="Freeform 2182"/>
          <p:cNvSpPr>
            <a:spLocks/>
          </p:cNvSpPr>
          <p:nvPr/>
        </p:nvSpPr>
        <p:spPr bwMode="auto">
          <a:xfrm>
            <a:off x="3510583" y="5384977"/>
            <a:ext cx="50800" cy="54647"/>
          </a:xfrm>
          <a:custGeom>
            <a:avLst/>
            <a:gdLst>
              <a:gd name="T0" fmla="*/ 230 w 230"/>
              <a:gd name="T1" fmla="*/ 259 h 259"/>
              <a:gd name="T2" fmla="*/ 0 w 230"/>
              <a:gd name="T3" fmla="*/ 19 h 259"/>
              <a:gd name="T4" fmla="*/ 25 w 230"/>
              <a:gd name="T5" fmla="*/ 0 h 259"/>
              <a:gd name="T6" fmla="*/ 230 w 230"/>
              <a:gd name="T7" fmla="*/ 259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0" h="259">
                <a:moveTo>
                  <a:pt x="230" y="259"/>
                </a:moveTo>
                <a:lnTo>
                  <a:pt x="0" y="19"/>
                </a:lnTo>
                <a:lnTo>
                  <a:pt x="25" y="0"/>
                </a:lnTo>
                <a:lnTo>
                  <a:pt x="230" y="2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79" name="Freeform 2183"/>
          <p:cNvSpPr>
            <a:spLocks/>
          </p:cNvSpPr>
          <p:nvPr/>
        </p:nvSpPr>
        <p:spPr bwMode="auto">
          <a:xfrm>
            <a:off x="3475658" y="5356915"/>
            <a:ext cx="39688" cy="32493"/>
          </a:xfrm>
          <a:custGeom>
            <a:avLst/>
            <a:gdLst>
              <a:gd name="T0" fmla="*/ 151 w 174"/>
              <a:gd name="T1" fmla="*/ 153 h 153"/>
              <a:gd name="T2" fmla="*/ 174 w 174"/>
              <a:gd name="T3" fmla="*/ 130 h 153"/>
              <a:gd name="T4" fmla="*/ 0 w 174"/>
              <a:gd name="T5" fmla="*/ 0 h 153"/>
              <a:gd name="T6" fmla="*/ 151 w 174"/>
              <a:gd name="T7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4" h="153">
                <a:moveTo>
                  <a:pt x="151" y="153"/>
                </a:moveTo>
                <a:lnTo>
                  <a:pt x="174" y="130"/>
                </a:lnTo>
                <a:lnTo>
                  <a:pt x="0" y="0"/>
                </a:lnTo>
                <a:lnTo>
                  <a:pt x="151" y="1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80" name="Freeform 2184"/>
          <p:cNvSpPr>
            <a:spLocks/>
          </p:cNvSpPr>
          <p:nvPr/>
        </p:nvSpPr>
        <p:spPr bwMode="auto">
          <a:xfrm>
            <a:off x="3475658" y="5352484"/>
            <a:ext cx="39688" cy="32493"/>
          </a:xfrm>
          <a:custGeom>
            <a:avLst/>
            <a:gdLst>
              <a:gd name="T0" fmla="*/ 174 w 174"/>
              <a:gd name="T1" fmla="*/ 151 h 151"/>
              <a:gd name="T2" fmla="*/ 0 w 174"/>
              <a:gd name="T3" fmla="*/ 21 h 151"/>
              <a:gd name="T4" fmla="*/ 22 w 174"/>
              <a:gd name="T5" fmla="*/ 0 h 151"/>
              <a:gd name="T6" fmla="*/ 174 w 174"/>
              <a:gd name="T7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4" h="151">
                <a:moveTo>
                  <a:pt x="174" y="151"/>
                </a:moveTo>
                <a:lnTo>
                  <a:pt x="0" y="21"/>
                </a:lnTo>
                <a:lnTo>
                  <a:pt x="22" y="0"/>
                </a:lnTo>
                <a:lnTo>
                  <a:pt x="174" y="1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81" name="Freeform 2185"/>
          <p:cNvSpPr>
            <a:spLocks/>
          </p:cNvSpPr>
          <p:nvPr/>
        </p:nvSpPr>
        <p:spPr bwMode="auto">
          <a:xfrm>
            <a:off x="3458196" y="5315560"/>
            <a:ext cx="23813" cy="41354"/>
          </a:xfrm>
          <a:custGeom>
            <a:avLst/>
            <a:gdLst>
              <a:gd name="T0" fmla="*/ 77 w 107"/>
              <a:gd name="T1" fmla="*/ 196 h 196"/>
              <a:gd name="T2" fmla="*/ 107 w 107"/>
              <a:gd name="T3" fmla="*/ 185 h 196"/>
              <a:gd name="T4" fmla="*/ 0 w 107"/>
              <a:gd name="T5" fmla="*/ 0 h 196"/>
              <a:gd name="T6" fmla="*/ 77 w 107"/>
              <a:gd name="T7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196">
                <a:moveTo>
                  <a:pt x="77" y="196"/>
                </a:moveTo>
                <a:lnTo>
                  <a:pt x="107" y="185"/>
                </a:lnTo>
                <a:lnTo>
                  <a:pt x="0" y="0"/>
                </a:lnTo>
                <a:lnTo>
                  <a:pt x="77" y="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82" name="Freeform 2186"/>
          <p:cNvSpPr>
            <a:spLocks/>
          </p:cNvSpPr>
          <p:nvPr/>
        </p:nvSpPr>
        <p:spPr bwMode="auto">
          <a:xfrm>
            <a:off x="3458196" y="5312607"/>
            <a:ext cx="23813" cy="41354"/>
          </a:xfrm>
          <a:custGeom>
            <a:avLst/>
            <a:gdLst>
              <a:gd name="T0" fmla="*/ 107 w 107"/>
              <a:gd name="T1" fmla="*/ 197 h 197"/>
              <a:gd name="T2" fmla="*/ 0 w 107"/>
              <a:gd name="T3" fmla="*/ 12 h 197"/>
              <a:gd name="T4" fmla="*/ 30 w 107"/>
              <a:gd name="T5" fmla="*/ 0 h 197"/>
              <a:gd name="T6" fmla="*/ 107 w 107"/>
              <a:gd name="T7" fmla="*/ 197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197">
                <a:moveTo>
                  <a:pt x="107" y="197"/>
                </a:moveTo>
                <a:lnTo>
                  <a:pt x="0" y="12"/>
                </a:lnTo>
                <a:lnTo>
                  <a:pt x="30" y="0"/>
                </a:lnTo>
                <a:lnTo>
                  <a:pt x="107" y="1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83" name="Freeform 2187"/>
          <p:cNvSpPr>
            <a:spLocks/>
          </p:cNvSpPr>
          <p:nvPr/>
        </p:nvSpPr>
        <p:spPr bwMode="auto">
          <a:xfrm>
            <a:off x="3393108" y="5216606"/>
            <a:ext cx="71438" cy="98955"/>
          </a:xfrm>
          <a:custGeom>
            <a:avLst/>
            <a:gdLst>
              <a:gd name="T0" fmla="*/ 286 w 312"/>
              <a:gd name="T1" fmla="*/ 465 h 465"/>
              <a:gd name="T2" fmla="*/ 312 w 312"/>
              <a:gd name="T3" fmla="*/ 449 h 465"/>
              <a:gd name="T4" fmla="*/ 0 w 312"/>
              <a:gd name="T5" fmla="*/ 0 h 465"/>
              <a:gd name="T6" fmla="*/ 286 w 312"/>
              <a:gd name="T7" fmla="*/ 465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2" h="465">
                <a:moveTo>
                  <a:pt x="286" y="465"/>
                </a:moveTo>
                <a:lnTo>
                  <a:pt x="312" y="449"/>
                </a:lnTo>
                <a:lnTo>
                  <a:pt x="0" y="0"/>
                </a:lnTo>
                <a:lnTo>
                  <a:pt x="286" y="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84" name="Freeform 2188"/>
          <p:cNvSpPr>
            <a:spLocks/>
          </p:cNvSpPr>
          <p:nvPr/>
        </p:nvSpPr>
        <p:spPr bwMode="auto">
          <a:xfrm>
            <a:off x="3393108" y="5213652"/>
            <a:ext cx="71438" cy="98955"/>
          </a:xfrm>
          <a:custGeom>
            <a:avLst/>
            <a:gdLst>
              <a:gd name="T0" fmla="*/ 312 w 312"/>
              <a:gd name="T1" fmla="*/ 465 h 465"/>
              <a:gd name="T2" fmla="*/ 0 w 312"/>
              <a:gd name="T3" fmla="*/ 16 h 465"/>
              <a:gd name="T4" fmla="*/ 28 w 312"/>
              <a:gd name="T5" fmla="*/ 0 h 465"/>
              <a:gd name="T6" fmla="*/ 312 w 312"/>
              <a:gd name="T7" fmla="*/ 465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2" h="465">
                <a:moveTo>
                  <a:pt x="312" y="465"/>
                </a:moveTo>
                <a:lnTo>
                  <a:pt x="0" y="16"/>
                </a:lnTo>
                <a:lnTo>
                  <a:pt x="28" y="0"/>
                </a:lnTo>
                <a:lnTo>
                  <a:pt x="312" y="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85" name="Freeform 2189"/>
          <p:cNvSpPr>
            <a:spLocks/>
          </p:cNvSpPr>
          <p:nvPr/>
        </p:nvSpPr>
        <p:spPr bwMode="auto">
          <a:xfrm>
            <a:off x="3374058" y="5157529"/>
            <a:ext cx="25400" cy="59077"/>
          </a:xfrm>
          <a:custGeom>
            <a:avLst/>
            <a:gdLst>
              <a:gd name="T0" fmla="*/ 83 w 114"/>
              <a:gd name="T1" fmla="*/ 279 h 279"/>
              <a:gd name="T2" fmla="*/ 114 w 114"/>
              <a:gd name="T3" fmla="*/ 270 h 279"/>
              <a:gd name="T4" fmla="*/ 0 w 114"/>
              <a:gd name="T5" fmla="*/ 0 h 279"/>
              <a:gd name="T6" fmla="*/ 83 w 114"/>
              <a:gd name="T7" fmla="*/ 27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" h="279">
                <a:moveTo>
                  <a:pt x="83" y="279"/>
                </a:moveTo>
                <a:lnTo>
                  <a:pt x="114" y="270"/>
                </a:lnTo>
                <a:lnTo>
                  <a:pt x="0" y="0"/>
                </a:lnTo>
                <a:lnTo>
                  <a:pt x="83" y="2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86" name="Freeform 2190"/>
          <p:cNvSpPr>
            <a:spLocks/>
          </p:cNvSpPr>
          <p:nvPr/>
        </p:nvSpPr>
        <p:spPr bwMode="auto">
          <a:xfrm>
            <a:off x="3374058" y="5156052"/>
            <a:ext cx="25400" cy="59077"/>
          </a:xfrm>
          <a:custGeom>
            <a:avLst/>
            <a:gdLst>
              <a:gd name="T0" fmla="*/ 114 w 114"/>
              <a:gd name="T1" fmla="*/ 278 h 278"/>
              <a:gd name="T2" fmla="*/ 0 w 114"/>
              <a:gd name="T3" fmla="*/ 8 h 278"/>
              <a:gd name="T4" fmla="*/ 30 w 114"/>
              <a:gd name="T5" fmla="*/ 0 h 278"/>
              <a:gd name="T6" fmla="*/ 114 w 114"/>
              <a:gd name="T7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" h="278">
                <a:moveTo>
                  <a:pt x="114" y="278"/>
                </a:moveTo>
                <a:lnTo>
                  <a:pt x="0" y="8"/>
                </a:lnTo>
                <a:lnTo>
                  <a:pt x="30" y="0"/>
                </a:lnTo>
                <a:lnTo>
                  <a:pt x="114" y="2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87" name="Freeform 2191"/>
          <p:cNvSpPr>
            <a:spLocks/>
          </p:cNvSpPr>
          <p:nvPr/>
        </p:nvSpPr>
        <p:spPr bwMode="auto">
          <a:xfrm>
            <a:off x="3335958" y="5086636"/>
            <a:ext cx="44450" cy="70893"/>
          </a:xfrm>
          <a:custGeom>
            <a:avLst/>
            <a:gdLst>
              <a:gd name="T0" fmla="*/ 167 w 195"/>
              <a:gd name="T1" fmla="*/ 341 h 341"/>
              <a:gd name="T2" fmla="*/ 195 w 195"/>
              <a:gd name="T3" fmla="*/ 328 h 341"/>
              <a:gd name="T4" fmla="*/ 0 w 195"/>
              <a:gd name="T5" fmla="*/ 0 h 341"/>
              <a:gd name="T6" fmla="*/ 167 w 195"/>
              <a:gd name="T7" fmla="*/ 341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5" h="341">
                <a:moveTo>
                  <a:pt x="167" y="341"/>
                </a:moveTo>
                <a:lnTo>
                  <a:pt x="195" y="328"/>
                </a:lnTo>
                <a:lnTo>
                  <a:pt x="0" y="0"/>
                </a:lnTo>
                <a:lnTo>
                  <a:pt x="167" y="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88" name="Freeform 2192"/>
          <p:cNvSpPr>
            <a:spLocks/>
          </p:cNvSpPr>
          <p:nvPr/>
        </p:nvSpPr>
        <p:spPr bwMode="auto">
          <a:xfrm>
            <a:off x="3335958" y="5083682"/>
            <a:ext cx="44450" cy="70893"/>
          </a:xfrm>
          <a:custGeom>
            <a:avLst/>
            <a:gdLst>
              <a:gd name="T0" fmla="*/ 195 w 195"/>
              <a:gd name="T1" fmla="*/ 341 h 341"/>
              <a:gd name="T2" fmla="*/ 0 w 195"/>
              <a:gd name="T3" fmla="*/ 13 h 341"/>
              <a:gd name="T4" fmla="*/ 28 w 195"/>
              <a:gd name="T5" fmla="*/ 0 h 341"/>
              <a:gd name="T6" fmla="*/ 195 w 195"/>
              <a:gd name="T7" fmla="*/ 341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5" h="341">
                <a:moveTo>
                  <a:pt x="195" y="341"/>
                </a:moveTo>
                <a:lnTo>
                  <a:pt x="0" y="13"/>
                </a:lnTo>
                <a:lnTo>
                  <a:pt x="28" y="0"/>
                </a:lnTo>
                <a:lnTo>
                  <a:pt x="195" y="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89" name="Freeform 2193"/>
          <p:cNvSpPr>
            <a:spLocks/>
          </p:cNvSpPr>
          <p:nvPr/>
        </p:nvSpPr>
        <p:spPr bwMode="auto">
          <a:xfrm>
            <a:off x="3286746" y="5043805"/>
            <a:ext cx="55563" cy="42832"/>
          </a:xfrm>
          <a:custGeom>
            <a:avLst/>
            <a:gdLst>
              <a:gd name="T0" fmla="*/ 219 w 241"/>
              <a:gd name="T1" fmla="*/ 204 h 204"/>
              <a:gd name="T2" fmla="*/ 241 w 241"/>
              <a:gd name="T3" fmla="*/ 181 h 204"/>
              <a:gd name="T4" fmla="*/ 0 w 241"/>
              <a:gd name="T5" fmla="*/ 0 h 204"/>
              <a:gd name="T6" fmla="*/ 219 w 241"/>
              <a:gd name="T7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1" h="204">
                <a:moveTo>
                  <a:pt x="219" y="204"/>
                </a:moveTo>
                <a:lnTo>
                  <a:pt x="241" y="181"/>
                </a:lnTo>
                <a:lnTo>
                  <a:pt x="0" y="0"/>
                </a:lnTo>
                <a:lnTo>
                  <a:pt x="219" y="2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90" name="Freeform 2194"/>
          <p:cNvSpPr>
            <a:spLocks/>
          </p:cNvSpPr>
          <p:nvPr/>
        </p:nvSpPr>
        <p:spPr bwMode="auto">
          <a:xfrm>
            <a:off x="3286746" y="5039374"/>
            <a:ext cx="55563" cy="42832"/>
          </a:xfrm>
          <a:custGeom>
            <a:avLst/>
            <a:gdLst>
              <a:gd name="T0" fmla="*/ 241 w 241"/>
              <a:gd name="T1" fmla="*/ 204 h 204"/>
              <a:gd name="T2" fmla="*/ 0 w 241"/>
              <a:gd name="T3" fmla="*/ 23 h 204"/>
              <a:gd name="T4" fmla="*/ 22 w 241"/>
              <a:gd name="T5" fmla="*/ 0 h 204"/>
              <a:gd name="T6" fmla="*/ 241 w 241"/>
              <a:gd name="T7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1" h="204">
                <a:moveTo>
                  <a:pt x="241" y="204"/>
                </a:moveTo>
                <a:lnTo>
                  <a:pt x="0" y="23"/>
                </a:lnTo>
                <a:lnTo>
                  <a:pt x="22" y="0"/>
                </a:lnTo>
                <a:lnTo>
                  <a:pt x="241" y="2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91" name="Freeform 2195"/>
          <p:cNvSpPr>
            <a:spLocks/>
          </p:cNvSpPr>
          <p:nvPr/>
        </p:nvSpPr>
        <p:spPr bwMode="auto">
          <a:xfrm>
            <a:off x="3242296" y="4961096"/>
            <a:ext cx="50800" cy="81232"/>
          </a:xfrm>
          <a:custGeom>
            <a:avLst/>
            <a:gdLst>
              <a:gd name="T0" fmla="*/ 195 w 223"/>
              <a:gd name="T1" fmla="*/ 389 h 389"/>
              <a:gd name="T2" fmla="*/ 223 w 223"/>
              <a:gd name="T3" fmla="*/ 375 h 389"/>
              <a:gd name="T4" fmla="*/ 0 w 223"/>
              <a:gd name="T5" fmla="*/ 0 h 389"/>
              <a:gd name="T6" fmla="*/ 195 w 223"/>
              <a:gd name="T7" fmla="*/ 389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3" h="389">
                <a:moveTo>
                  <a:pt x="195" y="389"/>
                </a:moveTo>
                <a:lnTo>
                  <a:pt x="223" y="375"/>
                </a:lnTo>
                <a:lnTo>
                  <a:pt x="0" y="0"/>
                </a:lnTo>
                <a:lnTo>
                  <a:pt x="195" y="3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92" name="Freeform 2196"/>
          <p:cNvSpPr>
            <a:spLocks/>
          </p:cNvSpPr>
          <p:nvPr/>
        </p:nvSpPr>
        <p:spPr bwMode="auto">
          <a:xfrm>
            <a:off x="3242296" y="4958142"/>
            <a:ext cx="50800" cy="81232"/>
          </a:xfrm>
          <a:custGeom>
            <a:avLst/>
            <a:gdLst>
              <a:gd name="T0" fmla="*/ 223 w 223"/>
              <a:gd name="T1" fmla="*/ 389 h 389"/>
              <a:gd name="T2" fmla="*/ 0 w 223"/>
              <a:gd name="T3" fmla="*/ 14 h 389"/>
              <a:gd name="T4" fmla="*/ 27 w 223"/>
              <a:gd name="T5" fmla="*/ 0 h 389"/>
              <a:gd name="T6" fmla="*/ 223 w 223"/>
              <a:gd name="T7" fmla="*/ 389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3" h="389">
                <a:moveTo>
                  <a:pt x="223" y="389"/>
                </a:moveTo>
                <a:lnTo>
                  <a:pt x="0" y="14"/>
                </a:lnTo>
                <a:lnTo>
                  <a:pt x="27" y="0"/>
                </a:lnTo>
                <a:lnTo>
                  <a:pt x="223" y="3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93" name="Freeform 2197"/>
          <p:cNvSpPr>
            <a:spLocks/>
          </p:cNvSpPr>
          <p:nvPr/>
        </p:nvSpPr>
        <p:spPr bwMode="auto">
          <a:xfrm>
            <a:off x="3197846" y="4941896"/>
            <a:ext cx="49213" cy="20677"/>
          </a:xfrm>
          <a:custGeom>
            <a:avLst/>
            <a:gdLst>
              <a:gd name="T0" fmla="*/ 201 w 216"/>
              <a:gd name="T1" fmla="*/ 96 h 96"/>
              <a:gd name="T2" fmla="*/ 216 w 216"/>
              <a:gd name="T3" fmla="*/ 67 h 96"/>
              <a:gd name="T4" fmla="*/ 0 w 216"/>
              <a:gd name="T5" fmla="*/ 0 h 96"/>
              <a:gd name="T6" fmla="*/ 201 w 216"/>
              <a:gd name="T7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96">
                <a:moveTo>
                  <a:pt x="201" y="96"/>
                </a:moveTo>
                <a:lnTo>
                  <a:pt x="216" y="67"/>
                </a:lnTo>
                <a:lnTo>
                  <a:pt x="0" y="0"/>
                </a:lnTo>
                <a:lnTo>
                  <a:pt x="201" y="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94" name="Freeform 2198"/>
          <p:cNvSpPr>
            <a:spLocks/>
          </p:cNvSpPr>
          <p:nvPr/>
        </p:nvSpPr>
        <p:spPr bwMode="auto">
          <a:xfrm>
            <a:off x="3197846" y="4935989"/>
            <a:ext cx="49213" cy="20677"/>
          </a:xfrm>
          <a:custGeom>
            <a:avLst/>
            <a:gdLst>
              <a:gd name="T0" fmla="*/ 216 w 216"/>
              <a:gd name="T1" fmla="*/ 96 h 96"/>
              <a:gd name="T2" fmla="*/ 0 w 216"/>
              <a:gd name="T3" fmla="*/ 29 h 96"/>
              <a:gd name="T4" fmla="*/ 14 w 216"/>
              <a:gd name="T5" fmla="*/ 0 h 96"/>
              <a:gd name="T6" fmla="*/ 216 w 216"/>
              <a:gd name="T7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96">
                <a:moveTo>
                  <a:pt x="216" y="96"/>
                </a:moveTo>
                <a:lnTo>
                  <a:pt x="0" y="29"/>
                </a:lnTo>
                <a:lnTo>
                  <a:pt x="14" y="0"/>
                </a:lnTo>
                <a:lnTo>
                  <a:pt x="216" y="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95" name="Freeform 2199"/>
          <p:cNvSpPr>
            <a:spLocks/>
          </p:cNvSpPr>
          <p:nvPr/>
        </p:nvSpPr>
        <p:spPr bwMode="auto">
          <a:xfrm>
            <a:off x="3159746" y="4891681"/>
            <a:ext cx="42863" cy="48739"/>
          </a:xfrm>
          <a:custGeom>
            <a:avLst/>
            <a:gdLst>
              <a:gd name="T0" fmla="*/ 165 w 191"/>
              <a:gd name="T1" fmla="*/ 236 h 236"/>
              <a:gd name="T2" fmla="*/ 191 w 191"/>
              <a:gd name="T3" fmla="*/ 217 h 236"/>
              <a:gd name="T4" fmla="*/ 0 w 191"/>
              <a:gd name="T5" fmla="*/ 0 h 236"/>
              <a:gd name="T6" fmla="*/ 165 w 191"/>
              <a:gd name="T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1" h="236">
                <a:moveTo>
                  <a:pt x="165" y="236"/>
                </a:moveTo>
                <a:lnTo>
                  <a:pt x="191" y="217"/>
                </a:lnTo>
                <a:lnTo>
                  <a:pt x="0" y="0"/>
                </a:lnTo>
                <a:lnTo>
                  <a:pt x="165" y="2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96" name="Freeform 2200"/>
          <p:cNvSpPr>
            <a:spLocks/>
          </p:cNvSpPr>
          <p:nvPr/>
        </p:nvSpPr>
        <p:spPr bwMode="auto">
          <a:xfrm>
            <a:off x="3159746" y="4887249"/>
            <a:ext cx="42863" cy="50216"/>
          </a:xfrm>
          <a:custGeom>
            <a:avLst/>
            <a:gdLst>
              <a:gd name="T0" fmla="*/ 191 w 191"/>
              <a:gd name="T1" fmla="*/ 236 h 236"/>
              <a:gd name="T2" fmla="*/ 0 w 191"/>
              <a:gd name="T3" fmla="*/ 19 h 236"/>
              <a:gd name="T4" fmla="*/ 26 w 191"/>
              <a:gd name="T5" fmla="*/ 0 h 236"/>
              <a:gd name="T6" fmla="*/ 191 w 191"/>
              <a:gd name="T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1" h="236">
                <a:moveTo>
                  <a:pt x="191" y="236"/>
                </a:moveTo>
                <a:lnTo>
                  <a:pt x="0" y="19"/>
                </a:lnTo>
                <a:lnTo>
                  <a:pt x="26" y="0"/>
                </a:lnTo>
                <a:lnTo>
                  <a:pt x="191" y="2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97" name="Freeform 2201"/>
          <p:cNvSpPr>
            <a:spLocks/>
          </p:cNvSpPr>
          <p:nvPr/>
        </p:nvSpPr>
        <p:spPr bwMode="auto">
          <a:xfrm>
            <a:off x="3023221" y="4825218"/>
            <a:ext cx="141288" cy="66463"/>
          </a:xfrm>
          <a:custGeom>
            <a:avLst/>
            <a:gdLst>
              <a:gd name="T0" fmla="*/ 609 w 623"/>
              <a:gd name="T1" fmla="*/ 316 h 316"/>
              <a:gd name="T2" fmla="*/ 623 w 623"/>
              <a:gd name="T3" fmla="*/ 288 h 316"/>
              <a:gd name="T4" fmla="*/ 0 w 623"/>
              <a:gd name="T5" fmla="*/ 0 h 316"/>
              <a:gd name="T6" fmla="*/ 609 w 623"/>
              <a:gd name="T7" fmla="*/ 316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3" h="316">
                <a:moveTo>
                  <a:pt x="609" y="316"/>
                </a:moveTo>
                <a:lnTo>
                  <a:pt x="623" y="288"/>
                </a:lnTo>
                <a:lnTo>
                  <a:pt x="0" y="0"/>
                </a:lnTo>
                <a:lnTo>
                  <a:pt x="609" y="3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98" name="Freeform 2202"/>
          <p:cNvSpPr>
            <a:spLocks/>
          </p:cNvSpPr>
          <p:nvPr/>
        </p:nvSpPr>
        <p:spPr bwMode="auto">
          <a:xfrm>
            <a:off x="3023221" y="4819310"/>
            <a:ext cx="141288" cy="66463"/>
          </a:xfrm>
          <a:custGeom>
            <a:avLst/>
            <a:gdLst>
              <a:gd name="T0" fmla="*/ 623 w 623"/>
              <a:gd name="T1" fmla="*/ 317 h 317"/>
              <a:gd name="T2" fmla="*/ 0 w 623"/>
              <a:gd name="T3" fmla="*/ 29 h 317"/>
              <a:gd name="T4" fmla="*/ 15 w 623"/>
              <a:gd name="T5" fmla="*/ 0 h 317"/>
              <a:gd name="T6" fmla="*/ 623 w 623"/>
              <a:gd name="T7" fmla="*/ 317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3" h="317">
                <a:moveTo>
                  <a:pt x="623" y="317"/>
                </a:moveTo>
                <a:lnTo>
                  <a:pt x="0" y="29"/>
                </a:lnTo>
                <a:lnTo>
                  <a:pt x="15" y="0"/>
                </a:lnTo>
                <a:lnTo>
                  <a:pt x="623" y="3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99" name="Freeform 2203"/>
          <p:cNvSpPr>
            <a:spLocks/>
          </p:cNvSpPr>
          <p:nvPr/>
        </p:nvSpPr>
        <p:spPr bwMode="auto">
          <a:xfrm>
            <a:off x="2935908" y="4801587"/>
            <a:ext cx="88900" cy="23631"/>
          </a:xfrm>
          <a:custGeom>
            <a:avLst/>
            <a:gdLst>
              <a:gd name="T0" fmla="*/ 383 w 392"/>
              <a:gd name="T1" fmla="*/ 117 h 117"/>
              <a:gd name="T2" fmla="*/ 392 w 392"/>
              <a:gd name="T3" fmla="*/ 86 h 117"/>
              <a:gd name="T4" fmla="*/ 0 w 392"/>
              <a:gd name="T5" fmla="*/ 0 h 117"/>
              <a:gd name="T6" fmla="*/ 383 w 392"/>
              <a:gd name="T7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2" h="117">
                <a:moveTo>
                  <a:pt x="383" y="117"/>
                </a:moveTo>
                <a:lnTo>
                  <a:pt x="392" y="86"/>
                </a:lnTo>
                <a:lnTo>
                  <a:pt x="0" y="0"/>
                </a:lnTo>
                <a:lnTo>
                  <a:pt x="383" y="1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00" name="Freeform 2204"/>
          <p:cNvSpPr>
            <a:spLocks/>
          </p:cNvSpPr>
          <p:nvPr/>
        </p:nvSpPr>
        <p:spPr bwMode="auto">
          <a:xfrm>
            <a:off x="2935908" y="4794203"/>
            <a:ext cx="88900" cy="25108"/>
          </a:xfrm>
          <a:custGeom>
            <a:avLst/>
            <a:gdLst>
              <a:gd name="T0" fmla="*/ 392 w 392"/>
              <a:gd name="T1" fmla="*/ 116 h 116"/>
              <a:gd name="T2" fmla="*/ 0 w 392"/>
              <a:gd name="T3" fmla="*/ 30 h 116"/>
              <a:gd name="T4" fmla="*/ 8 w 392"/>
              <a:gd name="T5" fmla="*/ 0 h 116"/>
              <a:gd name="T6" fmla="*/ 392 w 392"/>
              <a:gd name="T7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2" h="116">
                <a:moveTo>
                  <a:pt x="392" y="116"/>
                </a:moveTo>
                <a:lnTo>
                  <a:pt x="0" y="30"/>
                </a:lnTo>
                <a:lnTo>
                  <a:pt x="8" y="0"/>
                </a:lnTo>
                <a:lnTo>
                  <a:pt x="392" y="1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01" name="Freeform 2205"/>
          <p:cNvSpPr>
            <a:spLocks/>
          </p:cNvSpPr>
          <p:nvPr/>
        </p:nvSpPr>
        <p:spPr bwMode="auto">
          <a:xfrm>
            <a:off x="2896221" y="4782388"/>
            <a:ext cx="42863" cy="19201"/>
          </a:xfrm>
          <a:custGeom>
            <a:avLst/>
            <a:gdLst>
              <a:gd name="T0" fmla="*/ 173 w 188"/>
              <a:gd name="T1" fmla="*/ 90 h 90"/>
              <a:gd name="T2" fmla="*/ 188 w 188"/>
              <a:gd name="T3" fmla="*/ 62 h 90"/>
              <a:gd name="T4" fmla="*/ 0 w 188"/>
              <a:gd name="T5" fmla="*/ 0 h 90"/>
              <a:gd name="T6" fmla="*/ 173 w 188"/>
              <a:gd name="T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8" h="90">
                <a:moveTo>
                  <a:pt x="173" y="90"/>
                </a:moveTo>
                <a:lnTo>
                  <a:pt x="188" y="62"/>
                </a:lnTo>
                <a:lnTo>
                  <a:pt x="0" y="0"/>
                </a:lnTo>
                <a:lnTo>
                  <a:pt x="173" y="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02" name="Freeform 2206"/>
          <p:cNvSpPr>
            <a:spLocks/>
          </p:cNvSpPr>
          <p:nvPr/>
        </p:nvSpPr>
        <p:spPr bwMode="auto">
          <a:xfrm>
            <a:off x="2896221" y="4776480"/>
            <a:ext cx="42863" cy="19201"/>
          </a:xfrm>
          <a:custGeom>
            <a:avLst/>
            <a:gdLst>
              <a:gd name="T0" fmla="*/ 188 w 188"/>
              <a:gd name="T1" fmla="*/ 91 h 91"/>
              <a:gd name="T2" fmla="*/ 0 w 188"/>
              <a:gd name="T3" fmla="*/ 29 h 91"/>
              <a:gd name="T4" fmla="*/ 15 w 188"/>
              <a:gd name="T5" fmla="*/ 0 h 91"/>
              <a:gd name="T6" fmla="*/ 188 w 188"/>
              <a:gd name="T7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8" h="91">
                <a:moveTo>
                  <a:pt x="188" y="91"/>
                </a:moveTo>
                <a:lnTo>
                  <a:pt x="0" y="29"/>
                </a:lnTo>
                <a:lnTo>
                  <a:pt x="15" y="0"/>
                </a:lnTo>
                <a:lnTo>
                  <a:pt x="188" y="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03" name="Freeform 2207"/>
          <p:cNvSpPr>
            <a:spLocks/>
          </p:cNvSpPr>
          <p:nvPr/>
        </p:nvSpPr>
        <p:spPr bwMode="auto">
          <a:xfrm>
            <a:off x="2804146" y="4712971"/>
            <a:ext cx="95250" cy="67939"/>
          </a:xfrm>
          <a:custGeom>
            <a:avLst/>
            <a:gdLst>
              <a:gd name="T0" fmla="*/ 404 w 423"/>
              <a:gd name="T1" fmla="*/ 325 h 325"/>
              <a:gd name="T2" fmla="*/ 423 w 423"/>
              <a:gd name="T3" fmla="*/ 302 h 325"/>
              <a:gd name="T4" fmla="*/ 0 w 423"/>
              <a:gd name="T5" fmla="*/ 0 h 325"/>
              <a:gd name="T6" fmla="*/ 404 w 423"/>
              <a:gd name="T7" fmla="*/ 32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3" h="325">
                <a:moveTo>
                  <a:pt x="404" y="325"/>
                </a:moveTo>
                <a:lnTo>
                  <a:pt x="423" y="302"/>
                </a:lnTo>
                <a:lnTo>
                  <a:pt x="0" y="0"/>
                </a:lnTo>
                <a:lnTo>
                  <a:pt x="404" y="3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04" name="Freeform 2208"/>
          <p:cNvSpPr>
            <a:spLocks/>
          </p:cNvSpPr>
          <p:nvPr/>
        </p:nvSpPr>
        <p:spPr bwMode="auto">
          <a:xfrm>
            <a:off x="2804146" y="4707063"/>
            <a:ext cx="95250" cy="69416"/>
          </a:xfrm>
          <a:custGeom>
            <a:avLst/>
            <a:gdLst>
              <a:gd name="T0" fmla="*/ 423 w 423"/>
              <a:gd name="T1" fmla="*/ 326 h 326"/>
              <a:gd name="T2" fmla="*/ 0 w 423"/>
              <a:gd name="T3" fmla="*/ 24 h 326"/>
              <a:gd name="T4" fmla="*/ 20 w 423"/>
              <a:gd name="T5" fmla="*/ 0 h 326"/>
              <a:gd name="T6" fmla="*/ 423 w 423"/>
              <a:gd name="T7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3" h="326">
                <a:moveTo>
                  <a:pt x="423" y="326"/>
                </a:moveTo>
                <a:lnTo>
                  <a:pt x="0" y="24"/>
                </a:lnTo>
                <a:lnTo>
                  <a:pt x="20" y="0"/>
                </a:lnTo>
                <a:lnTo>
                  <a:pt x="423" y="3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05" name="Freeform 2209"/>
          <p:cNvSpPr>
            <a:spLocks/>
          </p:cNvSpPr>
          <p:nvPr/>
        </p:nvSpPr>
        <p:spPr bwMode="auto">
          <a:xfrm>
            <a:off x="2718421" y="4668663"/>
            <a:ext cx="90488" cy="44308"/>
          </a:xfrm>
          <a:custGeom>
            <a:avLst/>
            <a:gdLst>
              <a:gd name="T0" fmla="*/ 379 w 394"/>
              <a:gd name="T1" fmla="*/ 210 h 210"/>
              <a:gd name="T2" fmla="*/ 394 w 394"/>
              <a:gd name="T3" fmla="*/ 182 h 210"/>
              <a:gd name="T4" fmla="*/ 0 w 394"/>
              <a:gd name="T5" fmla="*/ 0 h 210"/>
              <a:gd name="T6" fmla="*/ 379 w 394"/>
              <a:gd name="T7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4" h="210">
                <a:moveTo>
                  <a:pt x="379" y="210"/>
                </a:moveTo>
                <a:lnTo>
                  <a:pt x="394" y="182"/>
                </a:lnTo>
                <a:lnTo>
                  <a:pt x="0" y="0"/>
                </a:lnTo>
                <a:lnTo>
                  <a:pt x="379" y="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06" name="Freeform 2210"/>
          <p:cNvSpPr>
            <a:spLocks/>
          </p:cNvSpPr>
          <p:nvPr/>
        </p:nvSpPr>
        <p:spPr bwMode="auto">
          <a:xfrm>
            <a:off x="2718421" y="4662755"/>
            <a:ext cx="90488" cy="44308"/>
          </a:xfrm>
          <a:custGeom>
            <a:avLst/>
            <a:gdLst>
              <a:gd name="T0" fmla="*/ 394 w 394"/>
              <a:gd name="T1" fmla="*/ 209 h 209"/>
              <a:gd name="T2" fmla="*/ 0 w 394"/>
              <a:gd name="T3" fmla="*/ 27 h 209"/>
              <a:gd name="T4" fmla="*/ 16 w 394"/>
              <a:gd name="T5" fmla="*/ 0 h 209"/>
              <a:gd name="T6" fmla="*/ 394 w 394"/>
              <a:gd name="T7" fmla="*/ 209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4" h="209">
                <a:moveTo>
                  <a:pt x="394" y="209"/>
                </a:moveTo>
                <a:lnTo>
                  <a:pt x="0" y="27"/>
                </a:lnTo>
                <a:lnTo>
                  <a:pt x="16" y="0"/>
                </a:lnTo>
                <a:lnTo>
                  <a:pt x="394" y="2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07" name="Freeform 2211"/>
          <p:cNvSpPr>
            <a:spLocks/>
          </p:cNvSpPr>
          <p:nvPr/>
        </p:nvSpPr>
        <p:spPr bwMode="auto">
          <a:xfrm>
            <a:off x="2550146" y="4594816"/>
            <a:ext cx="171450" cy="73847"/>
          </a:xfrm>
          <a:custGeom>
            <a:avLst/>
            <a:gdLst>
              <a:gd name="T0" fmla="*/ 743 w 756"/>
              <a:gd name="T1" fmla="*/ 353 h 353"/>
              <a:gd name="T2" fmla="*/ 756 w 756"/>
              <a:gd name="T3" fmla="*/ 325 h 353"/>
              <a:gd name="T4" fmla="*/ 0 w 756"/>
              <a:gd name="T5" fmla="*/ 0 h 353"/>
              <a:gd name="T6" fmla="*/ 743 w 756"/>
              <a:gd name="T7" fmla="*/ 353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6" h="353">
                <a:moveTo>
                  <a:pt x="743" y="353"/>
                </a:moveTo>
                <a:lnTo>
                  <a:pt x="756" y="325"/>
                </a:lnTo>
                <a:lnTo>
                  <a:pt x="0" y="0"/>
                </a:lnTo>
                <a:lnTo>
                  <a:pt x="743" y="3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08" name="Freeform 2212"/>
          <p:cNvSpPr>
            <a:spLocks/>
          </p:cNvSpPr>
          <p:nvPr/>
        </p:nvSpPr>
        <p:spPr bwMode="auto">
          <a:xfrm>
            <a:off x="2550146" y="4588909"/>
            <a:ext cx="171450" cy="73847"/>
          </a:xfrm>
          <a:custGeom>
            <a:avLst/>
            <a:gdLst>
              <a:gd name="T0" fmla="*/ 756 w 756"/>
              <a:gd name="T1" fmla="*/ 354 h 354"/>
              <a:gd name="T2" fmla="*/ 0 w 756"/>
              <a:gd name="T3" fmla="*/ 29 h 354"/>
              <a:gd name="T4" fmla="*/ 13 w 756"/>
              <a:gd name="T5" fmla="*/ 0 h 354"/>
              <a:gd name="T6" fmla="*/ 756 w 756"/>
              <a:gd name="T7" fmla="*/ 354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6" h="354">
                <a:moveTo>
                  <a:pt x="756" y="354"/>
                </a:moveTo>
                <a:lnTo>
                  <a:pt x="0" y="29"/>
                </a:lnTo>
                <a:lnTo>
                  <a:pt x="13" y="0"/>
                </a:lnTo>
                <a:lnTo>
                  <a:pt x="756" y="3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09" name="Freeform 2213"/>
          <p:cNvSpPr>
            <a:spLocks/>
          </p:cNvSpPr>
          <p:nvPr/>
        </p:nvSpPr>
        <p:spPr bwMode="auto">
          <a:xfrm>
            <a:off x="2548558" y="4546078"/>
            <a:ext cx="38100" cy="47262"/>
          </a:xfrm>
          <a:custGeom>
            <a:avLst/>
            <a:gdLst>
              <a:gd name="T0" fmla="*/ 0 w 163"/>
              <a:gd name="T1" fmla="*/ 209 h 228"/>
              <a:gd name="T2" fmla="*/ 25 w 163"/>
              <a:gd name="T3" fmla="*/ 228 h 228"/>
              <a:gd name="T4" fmla="*/ 163 w 163"/>
              <a:gd name="T5" fmla="*/ 0 h 228"/>
              <a:gd name="T6" fmla="*/ 0 w 163"/>
              <a:gd name="T7" fmla="*/ 20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3" h="228">
                <a:moveTo>
                  <a:pt x="0" y="209"/>
                </a:moveTo>
                <a:lnTo>
                  <a:pt x="25" y="228"/>
                </a:lnTo>
                <a:lnTo>
                  <a:pt x="163" y="0"/>
                </a:lnTo>
                <a:lnTo>
                  <a:pt x="0" y="2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10" name="Freeform 2214"/>
          <p:cNvSpPr>
            <a:spLocks/>
          </p:cNvSpPr>
          <p:nvPr/>
        </p:nvSpPr>
        <p:spPr bwMode="auto">
          <a:xfrm>
            <a:off x="2554908" y="4546078"/>
            <a:ext cx="36513" cy="47262"/>
          </a:xfrm>
          <a:custGeom>
            <a:avLst/>
            <a:gdLst>
              <a:gd name="T0" fmla="*/ 0 w 163"/>
              <a:gd name="T1" fmla="*/ 228 h 228"/>
              <a:gd name="T2" fmla="*/ 138 w 163"/>
              <a:gd name="T3" fmla="*/ 0 h 228"/>
              <a:gd name="T4" fmla="*/ 163 w 163"/>
              <a:gd name="T5" fmla="*/ 19 h 228"/>
              <a:gd name="T6" fmla="*/ 0 w 163"/>
              <a:gd name="T7" fmla="*/ 22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3" h="228">
                <a:moveTo>
                  <a:pt x="0" y="228"/>
                </a:moveTo>
                <a:lnTo>
                  <a:pt x="138" y="0"/>
                </a:lnTo>
                <a:lnTo>
                  <a:pt x="163" y="19"/>
                </a:lnTo>
                <a:lnTo>
                  <a:pt x="0" y="2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11" name="Freeform 2215"/>
          <p:cNvSpPr>
            <a:spLocks/>
          </p:cNvSpPr>
          <p:nvPr/>
        </p:nvSpPr>
        <p:spPr bwMode="auto">
          <a:xfrm>
            <a:off x="2585071" y="4492908"/>
            <a:ext cx="15875" cy="56124"/>
          </a:xfrm>
          <a:custGeom>
            <a:avLst/>
            <a:gdLst>
              <a:gd name="T0" fmla="*/ 0 w 68"/>
              <a:gd name="T1" fmla="*/ 253 h 262"/>
              <a:gd name="T2" fmla="*/ 30 w 68"/>
              <a:gd name="T3" fmla="*/ 262 h 262"/>
              <a:gd name="T4" fmla="*/ 68 w 68"/>
              <a:gd name="T5" fmla="*/ 0 h 262"/>
              <a:gd name="T6" fmla="*/ 0 w 68"/>
              <a:gd name="T7" fmla="*/ 253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262">
                <a:moveTo>
                  <a:pt x="0" y="253"/>
                </a:moveTo>
                <a:lnTo>
                  <a:pt x="30" y="262"/>
                </a:lnTo>
                <a:lnTo>
                  <a:pt x="68" y="0"/>
                </a:lnTo>
                <a:lnTo>
                  <a:pt x="0" y="2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12" name="Freeform 2217"/>
          <p:cNvSpPr>
            <a:spLocks/>
          </p:cNvSpPr>
          <p:nvPr/>
        </p:nvSpPr>
        <p:spPr bwMode="auto">
          <a:xfrm>
            <a:off x="2591421" y="4492908"/>
            <a:ext cx="15875" cy="56124"/>
          </a:xfrm>
          <a:custGeom>
            <a:avLst/>
            <a:gdLst>
              <a:gd name="T0" fmla="*/ 0 w 68"/>
              <a:gd name="T1" fmla="*/ 262 h 262"/>
              <a:gd name="T2" fmla="*/ 38 w 68"/>
              <a:gd name="T3" fmla="*/ 0 h 262"/>
              <a:gd name="T4" fmla="*/ 68 w 68"/>
              <a:gd name="T5" fmla="*/ 8 h 262"/>
              <a:gd name="T6" fmla="*/ 0 w 68"/>
              <a:gd name="T7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262">
                <a:moveTo>
                  <a:pt x="0" y="262"/>
                </a:moveTo>
                <a:lnTo>
                  <a:pt x="38" y="0"/>
                </a:lnTo>
                <a:lnTo>
                  <a:pt x="68" y="8"/>
                </a:lnTo>
                <a:lnTo>
                  <a:pt x="0" y="2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13" name="Freeform 2218"/>
          <p:cNvSpPr>
            <a:spLocks/>
          </p:cNvSpPr>
          <p:nvPr/>
        </p:nvSpPr>
        <p:spPr bwMode="auto">
          <a:xfrm>
            <a:off x="2600946" y="4404292"/>
            <a:ext cx="46038" cy="91570"/>
          </a:xfrm>
          <a:custGeom>
            <a:avLst/>
            <a:gdLst>
              <a:gd name="T0" fmla="*/ 0 w 203"/>
              <a:gd name="T1" fmla="*/ 421 h 434"/>
              <a:gd name="T2" fmla="*/ 28 w 203"/>
              <a:gd name="T3" fmla="*/ 434 h 434"/>
              <a:gd name="T4" fmla="*/ 203 w 203"/>
              <a:gd name="T5" fmla="*/ 0 h 434"/>
              <a:gd name="T6" fmla="*/ 0 w 203"/>
              <a:gd name="T7" fmla="*/ 421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3" h="434">
                <a:moveTo>
                  <a:pt x="0" y="421"/>
                </a:moveTo>
                <a:lnTo>
                  <a:pt x="28" y="434"/>
                </a:lnTo>
                <a:lnTo>
                  <a:pt x="203" y="0"/>
                </a:lnTo>
                <a:lnTo>
                  <a:pt x="0" y="4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14" name="Freeform 2219"/>
          <p:cNvSpPr>
            <a:spLocks/>
          </p:cNvSpPr>
          <p:nvPr/>
        </p:nvSpPr>
        <p:spPr bwMode="auto">
          <a:xfrm>
            <a:off x="2607296" y="4404292"/>
            <a:ext cx="46038" cy="91570"/>
          </a:xfrm>
          <a:custGeom>
            <a:avLst/>
            <a:gdLst>
              <a:gd name="T0" fmla="*/ 0 w 203"/>
              <a:gd name="T1" fmla="*/ 434 h 434"/>
              <a:gd name="T2" fmla="*/ 175 w 203"/>
              <a:gd name="T3" fmla="*/ 0 h 434"/>
              <a:gd name="T4" fmla="*/ 203 w 203"/>
              <a:gd name="T5" fmla="*/ 14 h 434"/>
              <a:gd name="T6" fmla="*/ 0 w 203"/>
              <a:gd name="T7" fmla="*/ 43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3" h="434">
                <a:moveTo>
                  <a:pt x="0" y="434"/>
                </a:moveTo>
                <a:lnTo>
                  <a:pt x="175" y="0"/>
                </a:lnTo>
                <a:lnTo>
                  <a:pt x="203" y="14"/>
                </a:lnTo>
                <a:lnTo>
                  <a:pt x="0" y="4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15" name="Freeform 2220"/>
          <p:cNvSpPr>
            <a:spLocks/>
          </p:cNvSpPr>
          <p:nvPr/>
        </p:nvSpPr>
        <p:spPr bwMode="auto">
          <a:xfrm>
            <a:off x="2621584" y="4321584"/>
            <a:ext cx="31750" cy="84186"/>
          </a:xfrm>
          <a:custGeom>
            <a:avLst/>
            <a:gdLst>
              <a:gd name="T0" fmla="*/ 113 w 143"/>
              <a:gd name="T1" fmla="*/ 405 h 405"/>
              <a:gd name="T2" fmla="*/ 143 w 143"/>
              <a:gd name="T3" fmla="*/ 396 h 405"/>
              <a:gd name="T4" fmla="*/ 0 w 143"/>
              <a:gd name="T5" fmla="*/ 0 h 405"/>
              <a:gd name="T6" fmla="*/ 113 w 143"/>
              <a:gd name="T7" fmla="*/ 40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3" h="405">
                <a:moveTo>
                  <a:pt x="113" y="405"/>
                </a:moveTo>
                <a:lnTo>
                  <a:pt x="143" y="396"/>
                </a:lnTo>
                <a:lnTo>
                  <a:pt x="0" y="0"/>
                </a:lnTo>
                <a:lnTo>
                  <a:pt x="113" y="4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16" name="Freeform 2221"/>
          <p:cNvSpPr>
            <a:spLocks/>
          </p:cNvSpPr>
          <p:nvPr/>
        </p:nvSpPr>
        <p:spPr bwMode="auto">
          <a:xfrm>
            <a:off x="2621584" y="4318630"/>
            <a:ext cx="31750" cy="85662"/>
          </a:xfrm>
          <a:custGeom>
            <a:avLst/>
            <a:gdLst>
              <a:gd name="T0" fmla="*/ 143 w 143"/>
              <a:gd name="T1" fmla="*/ 404 h 404"/>
              <a:gd name="T2" fmla="*/ 0 w 143"/>
              <a:gd name="T3" fmla="*/ 8 h 404"/>
              <a:gd name="T4" fmla="*/ 30 w 143"/>
              <a:gd name="T5" fmla="*/ 0 h 404"/>
              <a:gd name="T6" fmla="*/ 143 w 143"/>
              <a:gd name="T7" fmla="*/ 404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3" h="404">
                <a:moveTo>
                  <a:pt x="143" y="404"/>
                </a:moveTo>
                <a:lnTo>
                  <a:pt x="0" y="8"/>
                </a:lnTo>
                <a:lnTo>
                  <a:pt x="30" y="0"/>
                </a:lnTo>
                <a:lnTo>
                  <a:pt x="143" y="4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17" name="Freeform 2222"/>
          <p:cNvSpPr>
            <a:spLocks/>
          </p:cNvSpPr>
          <p:nvPr/>
        </p:nvSpPr>
        <p:spPr bwMode="auto">
          <a:xfrm>
            <a:off x="2562846" y="4299430"/>
            <a:ext cx="63500" cy="23631"/>
          </a:xfrm>
          <a:custGeom>
            <a:avLst/>
            <a:gdLst>
              <a:gd name="T0" fmla="*/ 265 w 277"/>
              <a:gd name="T1" fmla="*/ 113 h 113"/>
              <a:gd name="T2" fmla="*/ 277 w 277"/>
              <a:gd name="T3" fmla="*/ 83 h 113"/>
              <a:gd name="T4" fmla="*/ 0 w 277"/>
              <a:gd name="T5" fmla="*/ 0 h 113"/>
              <a:gd name="T6" fmla="*/ 265 w 277"/>
              <a:gd name="T7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7" h="113">
                <a:moveTo>
                  <a:pt x="265" y="113"/>
                </a:moveTo>
                <a:lnTo>
                  <a:pt x="277" y="83"/>
                </a:lnTo>
                <a:lnTo>
                  <a:pt x="0" y="0"/>
                </a:lnTo>
                <a:lnTo>
                  <a:pt x="265" y="1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18" name="Freeform 2223"/>
          <p:cNvSpPr>
            <a:spLocks/>
          </p:cNvSpPr>
          <p:nvPr/>
        </p:nvSpPr>
        <p:spPr bwMode="auto">
          <a:xfrm>
            <a:off x="2562846" y="4293523"/>
            <a:ext cx="63500" cy="23631"/>
          </a:xfrm>
          <a:custGeom>
            <a:avLst/>
            <a:gdLst>
              <a:gd name="T0" fmla="*/ 277 w 277"/>
              <a:gd name="T1" fmla="*/ 112 h 112"/>
              <a:gd name="T2" fmla="*/ 0 w 277"/>
              <a:gd name="T3" fmla="*/ 29 h 112"/>
              <a:gd name="T4" fmla="*/ 13 w 277"/>
              <a:gd name="T5" fmla="*/ 0 h 112"/>
              <a:gd name="T6" fmla="*/ 277 w 277"/>
              <a:gd name="T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7" h="112">
                <a:moveTo>
                  <a:pt x="277" y="112"/>
                </a:moveTo>
                <a:lnTo>
                  <a:pt x="0" y="29"/>
                </a:lnTo>
                <a:lnTo>
                  <a:pt x="13" y="0"/>
                </a:lnTo>
                <a:lnTo>
                  <a:pt x="277" y="1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19" name="Freeform 2224"/>
          <p:cNvSpPr>
            <a:spLocks/>
          </p:cNvSpPr>
          <p:nvPr/>
        </p:nvSpPr>
        <p:spPr bwMode="auto">
          <a:xfrm>
            <a:off x="2450134" y="4222630"/>
            <a:ext cx="115888" cy="76801"/>
          </a:xfrm>
          <a:custGeom>
            <a:avLst/>
            <a:gdLst>
              <a:gd name="T0" fmla="*/ 492 w 511"/>
              <a:gd name="T1" fmla="*/ 363 h 363"/>
              <a:gd name="T2" fmla="*/ 511 w 511"/>
              <a:gd name="T3" fmla="*/ 338 h 363"/>
              <a:gd name="T4" fmla="*/ 0 w 511"/>
              <a:gd name="T5" fmla="*/ 0 h 363"/>
              <a:gd name="T6" fmla="*/ 492 w 511"/>
              <a:gd name="T7" fmla="*/ 363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1" h="363">
                <a:moveTo>
                  <a:pt x="492" y="363"/>
                </a:moveTo>
                <a:lnTo>
                  <a:pt x="511" y="338"/>
                </a:lnTo>
                <a:lnTo>
                  <a:pt x="0" y="0"/>
                </a:lnTo>
                <a:lnTo>
                  <a:pt x="492" y="3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20" name="Freeform 2225"/>
          <p:cNvSpPr>
            <a:spLocks/>
          </p:cNvSpPr>
          <p:nvPr/>
        </p:nvSpPr>
        <p:spPr bwMode="auto">
          <a:xfrm>
            <a:off x="2450134" y="4216722"/>
            <a:ext cx="115888" cy="76801"/>
          </a:xfrm>
          <a:custGeom>
            <a:avLst/>
            <a:gdLst>
              <a:gd name="T0" fmla="*/ 511 w 511"/>
              <a:gd name="T1" fmla="*/ 363 h 363"/>
              <a:gd name="T2" fmla="*/ 0 w 511"/>
              <a:gd name="T3" fmla="*/ 25 h 363"/>
              <a:gd name="T4" fmla="*/ 18 w 511"/>
              <a:gd name="T5" fmla="*/ 0 h 363"/>
              <a:gd name="T6" fmla="*/ 511 w 511"/>
              <a:gd name="T7" fmla="*/ 363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1" h="363">
                <a:moveTo>
                  <a:pt x="511" y="363"/>
                </a:moveTo>
                <a:lnTo>
                  <a:pt x="0" y="25"/>
                </a:lnTo>
                <a:lnTo>
                  <a:pt x="18" y="0"/>
                </a:lnTo>
                <a:lnTo>
                  <a:pt x="511" y="3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21" name="Freeform 2226"/>
          <p:cNvSpPr>
            <a:spLocks/>
          </p:cNvSpPr>
          <p:nvPr/>
        </p:nvSpPr>
        <p:spPr bwMode="auto">
          <a:xfrm>
            <a:off x="2448546" y="4136968"/>
            <a:ext cx="7938" cy="82708"/>
          </a:xfrm>
          <a:custGeom>
            <a:avLst/>
            <a:gdLst>
              <a:gd name="T0" fmla="*/ 0 w 32"/>
              <a:gd name="T1" fmla="*/ 392 h 393"/>
              <a:gd name="T2" fmla="*/ 32 w 32"/>
              <a:gd name="T3" fmla="*/ 393 h 393"/>
              <a:gd name="T4" fmla="*/ 17 w 32"/>
              <a:gd name="T5" fmla="*/ 0 h 393"/>
              <a:gd name="T6" fmla="*/ 0 w 32"/>
              <a:gd name="T7" fmla="*/ 392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93">
                <a:moveTo>
                  <a:pt x="0" y="392"/>
                </a:moveTo>
                <a:lnTo>
                  <a:pt x="32" y="393"/>
                </a:lnTo>
                <a:lnTo>
                  <a:pt x="17" y="0"/>
                </a:lnTo>
                <a:lnTo>
                  <a:pt x="0" y="3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22" name="Freeform 2227"/>
          <p:cNvSpPr>
            <a:spLocks/>
          </p:cNvSpPr>
          <p:nvPr/>
        </p:nvSpPr>
        <p:spPr bwMode="auto">
          <a:xfrm>
            <a:off x="2453309" y="4136968"/>
            <a:ext cx="6350" cy="82708"/>
          </a:xfrm>
          <a:custGeom>
            <a:avLst/>
            <a:gdLst>
              <a:gd name="T0" fmla="*/ 15 w 31"/>
              <a:gd name="T1" fmla="*/ 393 h 393"/>
              <a:gd name="T2" fmla="*/ 0 w 31"/>
              <a:gd name="T3" fmla="*/ 0 h 393"/>
              <a:gd name="T4" fmla="*/ 31 w 31"/>
              <a:gd name="T5" fmla="*/ 1 h 393"/>
              <a:gd name="T6" fmla="*/ 15 w 31"/>
              <a:gd name="T7" fmla="*/ 393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393">
                <a:moveTo>
                  <a:pt x="15" y="393"/>
                </a:moveTo>
                <a:lnTo>
                  <a:pt x="0" y="0"/>
                </a:lnTo>
                <a:lnTo>
                  <a:pt x="31" y="1"/>
                </a:lnTo>
                <a:lnTo>
                  <a:pt x="15" y="3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23" name="Freeform 2228"/>
          <p:cNvSpPr>
            <a:spLocks/>
          </p:cNvSpPr>
          <p:nvPr/>
        </p:nvSpPr>
        <p:spPr bwMode="auto">
          <a:xfrm>
            <a:off x="2416796" y="4080844"/>
            <a:ext cx="42863" cy="57601"/>
          </a:xfrm>
          <a:custGeom>
            <a:avLst/>
            <a:gdLst>
              <a:gd name="T0" fmla="*/ 161 w 188"/>
              <a:gd name="T1" fmla="*/ 272 h 272"/>
              <a:gd name="T2" fmla="*/ 188 w 188"/>
              <a:gd name="T3" fmla="*/ 256 h 272"/>
              <a:gd name="T4" fmla="*/ 0 w 188"/>
              <a:gd name="T5" fmla="*/ 0 h 272"/>
              <a:gd name="T6" fmla="*/ 161 w 188"/>
              <a:gd name="T7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8" h="272">
                <a:moveTo>
                  <a:pt x="161" y="272"/>
                </a:moveTo>
                <a:lnTo>
                  <a:pt x="188" y="256"/>
                </a:lnTo>
                <a:lnTo>
                  <a:pt x="0" y="0"/>
                </a:lnTo>
                <a:lnTo>
                  <a:pt x="161" y="2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24" name="Freeform 2229"/>
          <p:cNvSpPr>
            <a:spLocks/>
          </p:cNvSpPr>
          <p:nvPr/>
        </p:nvSpPr>
        <p:spPr bwMode="auto">
          <a:xfrm>
            <a:off x="2416796" y="4077890"/>
            <a:ext cx="42863" cy="57601"/>
          </a:xfrm>
          <a:custGeom>
            <a:avLst/>
            <a:gdLst>
              <a:gd name="T0" fmla="*/ 188 w 188"/>
              <a:gd name="T1" fmla="*/ 272 h 272"/>
              <a:gd name="T2" fmla="*/ 0 w 188"/>
              <a:gd name="T3" fmla="*/ 16 h 272"/>
              <a:gd name="T4" fmla="*/ 27 w 188"/>
              <a:gd name="T5" fmla="*/ 0 h 272"/>
              <a:gd name="T6" fmla="*/ 188 w 188"/>
              <a:gd name="T7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8" h="272">
                <a:moveTo>
                  <a:pt x="188" y="272"/>
                </a:moveTo>
                <a:lnTo>
                  <a:pt x="0" y="16"/>
                </a:lnTo>
                <a:lnTo>
                  <a:pt x="27" y="0"/>
                </a:lnTo>
                <a:lnTo>
                  <a:pt x="188" y="2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25" name="Freeform 2230"/>
          <p:cNvSpPr>
            <a:spLocks/>
          </p:cNvSpPr>
          <p:nvPr/>
        </p:nvSpPr>
        <p:spPr bwMode="auto">
          <a:xfrm>
            <a:off x="2416796" y="4040966"/>
            <a:ext cx="6350" cy="39878"/>
          </a:xfrm>
          <a:custGeom>
            <a:avLst/>
            <a:gdLst>
              <a:gd name="T0" fmla="*/ 0 w 32"/>
              <a:gd name="T1" fmla="*/ 180 h 185"/>
              <a:gd name="T2" fmla="*/ 32 w 32"/>
              <a:gd name="T3" fmla="*/ 185 h 185"/>
              <a:gd name="T4" fmla="*/ 25 w 32"/>
              <a:gd name="T5" fmla="*/ 0 h 185"/>
              <a:gd name="T6" fmla="*/ 0 w 32"/>
              <a:gd name="T7" fmla="*/ 18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185">
                <a:moveTo>
                  <a:pt x="0" y="180"/>
                </a:moveTo>
                <a:lnTo>
                  <a:pt x="32" y="185"/>
                </a:lnTo>
                <a:lnTo>
                  <a:pt x="25" y="0"/>
                </a:lnTo>
                <a:lnTo>
                  <a:pt x="0" y="1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26" name="Freeform 2231"/>
          <p:cNvSpPr>
            <a:spLocks/>
          </p:cNvSpPr>
          <p:nvPr/>
        </p:nvSpPr>
        <p:spPr bwMode="auto">
          <a:xfrm>
            <a:off x="2421559" y="4040966"/>
            <a:ext cx="7938" cy="39878"/>
          </a:xfrm>
          <a:custGeom>
            <a:avLst/>
            <a:gdLst>
              <a:gd name="T0" fmla="*/ 7 w 32"/>
              <a:gd name="T1" fmla="*/ 185 h 185"/>
              <a:gd name="T2" fmla="*/ 0 w 32"/>
              <a:gd name="T3" fmla="*/ 0 h 185"/>
              <a:gd name="T4" fmla="*/ 32 w 32"/>
              <a:gd name="T5" fmla="*/ 5 h 185"/>
              <a:gd name="T6" fmla="*/ 7 w 32"/>
              <a:gd name="T7" fmla="*/ 18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185">
                <a:moveTo>
                  <a:pt x="7" y="185"/>
                </a:moveTo>
                <a:lnTo>
                  <a:pt x="0" y="0"/>
                </a:lnTo>
                <a:lnTo>
                  <a:pt x="32" y="5"/>
                </a:lnTo>
                <a:lnTo>
                  <a:pt x="7" y="1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27" name="Freeform 2232"/>
          <p:cNvSpPr>
            <a:spLocks/>
          </p:cNvSpPr>
          <p:nvPr/>
        </p:nvSpPr>
        <p:spPr bwMode="auto">
          <a:xfrm>
            <a:off x="2424734" y="3837150"/>
            <a:ext cx="1423988" cy="208248"/>
          </a:xfrm>
          <a:custGeom>
            <a:avLst/>
            <a:gdLst>
              <a:gd name="T0" fmla="*/ 0 w 6275"/>
              <a:gd name="T1" fmla="*/ 951 h 982"/>
              <a:gd name="T2" fmla="*/ 5 w 6275"/>
              <a:gd name="T3" fmla="*/ 982 h 982"/>
              <a:gd name="T4" fmla="*/ 6275 w 6275"/>
              <a:gd name="T5" fmla="*/ 0 h 982"/>
              <a:gd name="T6" fmla="*/ 0 w 6275"/>
              <a:gd name="T7" fmla="*/ 951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75" h="982">
                <a:moveTo>
                  <a:pt x="0" y="951"/>
                </a:moveTo>
                <a:lnTo>
                  <a:pt x="5" y="982"/>
                </a:lnTo>
                <a:lnTo>
                  <a:pt x="6275" y="0"/>
                </a:lnTo>
                <a:lnTo>
                  <a:pt x="0" y="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28" name="Freeform 2233"/>
          <p:cNvSpPr>
            <a:spLocks/>
          </p:cNvSpPr>
          <p:nvPr/>
        </p:nvSpPr>
        <p:spPr bwMode="auto">
          <a:xfrm>
            <a:off x="2426321" y="3837150"/>
            <a:ext cx="1422400" cy="208248"/>
          </a:xfrm>
          <a:custGeom>
            <a:avLst/>
            <a:gdLst>
              <a:gd name="T0" fmla="*/ 0 w 6274"/>
              <a:gd name="T1" fmla="*/ 982 h 982"/>
              <a:gd name="T2" fmla="*/ 6270 w 6274"/>
              <a:gd name="T3" fmla="*/ 0 h 982"/>
              <a:gd name="T4" fmla="*/ 6274 w 6274"/>
              <a:gd name="T5" fmla="*/ 31 h 982"/>
              <a:gd name="T6" fmla="*/ 0 w 6274"/>
              <a:gd name="T7" fmla="*/ 982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74" h="982">
                <a:moveTo>
                  <a:pt x="0" y="982"/>
                </a:moveTo>
                <a:lnTo>
                  <a:pt x="6270" y="0"/>
                </a:lnTo>
                <a:lnTo>
                  <a:pt x="6274" y="31"/>
                </a:lnTo>
                <a:lnTo>
                  <a:pt x="0" y="9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29" name="Freeform 2234"/>
          <p:cNvSpPr>
            <a:spLocks/>
          </p:cNvSpPr>
          <p:nvPr/>
        </p:nvSpPr>
        <p:spPr bwMode="auto">
          <a:xfrm>
            <a:off x="3845546" y="3838627"/>
            <a:ext cx="347663" cy="533174"/>
          </a:xfrm>
          <a:custGeom>
            <a:avLst/>
            <a:gdLst>
              <a:gd name="T0" fmla="*/ 27 w 1532"/>
              <a:gd name="T1" fmla="*/ 0 h 2521"/>
              <a:gd name="T2" fmla="*/ 0 w 1532"/>
              <a:gd name="T3" fmla="*/ 17 h 2521"/>
              <a:gd name="T4" fmla="*/ 1532 w 1532"/>
              <a:gd name="T5" fmla="*/ 2521 h 2521"/>
              <a:gd name="T6" fmla="*/ 27 w 1532"/>
              <a:gd name="T7" fmla="*/ 0 h 2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2" h="2521">
                <a:moveTo>
                  <a:pt x="27" y="0"/>
                </a:moveTo>
                <a:lnTo>
                  <a:pt x="0" y="17"/>
                </a:lnTo>
                <a:lnTo>
                  <a:pt x="1532" y="2521"/>
                </a:lnTo>
                <a:lnTo>
                  <a:pt x="2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30" name="Freeform 2235"/>
          <p:cNvSpPr>
            <a:spLocks/>
          </p:cNvSpPr>
          <p:nvPr/>
        </p:nvSpPr>
        <p:spPr bwMode="auto">
          <a:xfrm>
            <a:off x="3845546" y="3843057"/>
            <a:ext cx="347663" cy="531696"/>
          </a:xfrm>
          <a:custGeom>
            <a:avLst/>
            <a:gdLst>
              <a:gd name="T0" fmla="*/ 0 w 1532"/>
              <a:gd name="T1" fmla="*/ 0 h 2520"/>
              <a:gd name="T2" fmla="*/ 1532 w 1532"/>
              <a:gd name="T3" fmla="*/ 2504 h 2520"/>
              <a:gd name="T4" fmla="*/ 1505 w 1532"/>
              <a:gd name="T5" fmla="*/ 2520 h 2520"/>
              <a:gd name="T6" fmla="*/ 0 w 1532"/>
              <a:gd name="T7" fmla="*/ 0 h 2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2" h="2520">
                <a:moveTo>
                  <a:pt x="0" y="0"/>
                </a:moveTo>
                <a:lnTo>
                  <a:pt x="1532" y="2504"/>
                </a:lnTo>
                <a:lnTo>
                  <a:pt x="1505" y="25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31" name="Freeform 2236"/>
          <p:cNvSpPr>
            <a:spLocks/>
          </p:cNvSpPr>
          <p:nvPr/>
        </p:nvSpPr>
        <p:spPr bwMode="auto">
          <a:xfrm>
            <a:off x="4178921" y="4373277"/>
            <a:ext cx="14288" cy="336741"/>
          </a:xfrm>
          <a:custGeom>
            <a:avLst/>
            <a:gdLst>
              <a:gd name="T0" fmla="*/ 64 w 64"/>
              <a:gd name="T1" fmla="*/ 1 h 1599"/>
              <a:gd name="T2" fmla="*/ 32 w 64"/>
              <a:gd name="T3" fmla="*/ 0 h 1599"/>
              <a:gd name="T4" fmla="*/ 0 w 64"/>
              <a:gd name="T5" fmla="*/ 1599 h 1599"/>
              <a:gd name="T6" fmla="*/ 64 w 64"/>
              <a:gd name="T7" fmla="*/ 1 h 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1599">
                <a:moveTo>
                  <a:pt x="64" y="1"/>
                </a:moveTo>
                <a:lnTo>
                  <a:pt x="32" y="0"/>
                </a:lnTo>
                <a:lnTo>
                  <a:pt x="0" y="1599"/>
                </a:lnTo>
                <a:lnTo>
                  <a:pt x="64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32" name="Freeform 2237"/>
          <p:cNvSpPr>
            <a:spLocks/>
          </p:cNvSpPr>
          <p:nvPr/>
        </p:nvSpPr>
        <p:spPr bwMode="auto">
          <a:xfrm>
            <a:off x="4172571" y="4373277"/>
            <a:ext cx="14288" cy="336741"/>
          </a:xfrm>
          <a:custGeom>
            <a:avLst/>
            <a:gdLst>
              <a:gd name="T0" fmla="*/ 64 w 64"/>
              <a:gd name="T1" fmla="*/ 0 h 1599"/>
              <a:gd name="T2" fmla="*/ 32 w 64"/>
              <a:gd name="T3" fmla="*/ 1599 h 1599"/>
              <a:gd name="T4" fmla="*/ 0 w 64"/>
              <a:gd name="T5" fmla="*/ 1598 h 1599"/>
              <a:gd name="T6" fmla="*/ 64 w 64"/>
              <a:gd name="T7" fmla="*/ 0 h 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1599">
                <a:moveTo>
                  <a:pt x="64" y="0"/>
                </a:moveTo>
                <a:lnTo>
                  <a:pt x="32" y="1599"/>
                </a:lnTo>
                <a:lnTo>
                  <a:pt x="0" y="1598"/>
                </a:lnTo>
                <a:lnTo>
                  <a:pt x="6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33" name="Freeform 2238"/>
          <p:cNvSpPr>
            <a:spLocks/>
          </p:cNvSpPr>
          <p:nvPr/>
        </p:nvSpPr>
        <p:spPr bwMode="auto">
          <a:xfrm>
            <a:off x="4172571" y="4708541"/>
            <a:ext cx="334963" cy="354464"/>
          </a:xfrm>
          <a:custGeom>
            <a:avLst/>
            <a:gdLst>
              <a:gd name="T0" fmla="*/ 23 w 1471"/>
              <a:gd name="T1" fmla="*/ 0 h 1683"/>
              <a:gd name="T2" fmla="*/ 0 w 1471"/>
              <a:gd name="T3" fmla="*/ 20 h 1683"/>
              <a:gd name="T4" fmla="*/ 1471 w 1471"/>
              <a:gd name="T5" fmla="*/ 1683 h 1683"/>
              <a:gd name="T6" fmla="*/ 23 w 1471"/>
              <a:gd name="T7" fmla="*/ 0 h 1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1" h="1683">
                <a:moveTo>
                  <a:pt x="23" y="0"/>
                </a:moveTo>
                <a:lnTo>
                  <a:pt x="0" y="20"/>
                </a:lnTo>
                <a:lnTo>
                  <a:pt x="1471" y="1683"/>
                </a:lnTo>
                <a:lnTo>
                  <a:pt x="2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34" name="Freeform 2239"/>
          <p:cNvSpPr>
            <a:spLocks/>
          </p:cNvSpPr>
          <p:nvPr/>
        </p:nvSpPr>
        <p:spPr bwMode="auto">
          <a:xfrm>
            <a:off x="4172571" y="4712972"/>
            <a:ext cx="334963" cy="354464"/>
          </a:xfrm>
          <a:custGeom>
            <a:avLst/>
            <a:gdLst>
              <a:gd name="T0" fmla="*/ 0 w 1471"/>
              <a:gd name="T1" fmla="*/ 0 h 1683"/>
              <a:gd name="T2" fmla="*/ 1471 w 1471"/>
              <a:gd name="T3" fmla="*/ 1663 h 1683"/>
              <a:gd name="T4" fmla="*/ 1448 w 1471"/>
              <a:gd name="T5" fmla="*/ 1683 h 1683"/>
              <a:gd name="T6" fmla="*/ 0 w 1471"/>
              <a:gd name="T7" fmla="*/ 0 h 1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1" h="1683">
                <a:moveTo>
                  <a:pt x="0" y="0"/>
                </a:moveTo>
                <a:lnTo>
                  <a:pt x="1471" y="1663"/>
                </a:lnTo>
                <a:lnTo>
                  <a:pt x="1448" y="168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35" name="Freeform 2240"/>
          <p:cNvSpPr>
            <a:spLocks/>
          </p:cNvSpPr>
          <p:nvPr/>
        </p:nvSpPr>
        <p:spPr bwMode="auto">
          <a:xfrm>
            <a:off x="4501184" y="4943374"/>
            <a:ext cx="82550" cy="124062"/>
          </a:xfrm>
          <a:custGeom>
            <a:avLst/>
            <a:gdLst>
              <a:gd name="T0" fmla="*/ 0 w 366"/>
              <a:gd name="T1" fmla="*/ 567 h 584"/>
              <a:gd name="T2" fmla="*/ 26 w 366"/>
              <a:gd name="T3" fmla="*/ 584 h 584"/>
              <a:gd name="T4" fmla="*/ 366 w 366"/>
              <a:gd name="T5" fmla="*/ 0 h 584"/>
              <a:gd name="T6" fmla="*/ 0 w 366"/>
              <a:gd name="T7" fmla="*/ 567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6" h="584">
                <a:moveTo>
                  <a:pt x="0" y="567"/>
                </a:moveTo>
                <a:lnTo>
                  <a:pt x="26" y="584"/>
                </a:lnTo>
                <a:lnTo>
                  <a:pt x="366" y="0"/>
                </a:lnTo>
                <a:lnTo>
                  <a:pt x="0" y="5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36" name="Freeform 2241"/>
          <p:cNvSpPr>
            <a:spLocks/>
          </p:cNvSpPr>
          <p:nvPr/>
        </p:nvSpPr>
        <p:spPr bwMode="auto">
          <a:xfrm>
            <a:off x="4507534" y="4943374"/>
            <a:ext cx="82550" cy="124062"/>
          </a:xfrm>
          <a:custGeom>
            <a:avLst/>
            <a:gdLst>
              <a:gd name="T0" fmla="*/ 0 w 366"/>
              <a:gd name="T1" fmla="*/ 584 h 584"/>
              <a:gd name="T2" fmla="*/ 340 w 366"/>
              <a:gd name="T3" fmla="*/ 0 h 584"/>
              <a:gd name="T4" fmla="*/ 366 w 366"/>
              <a:gd name="T5" fmla="*/ 17 h 584"/>
              <a:gd name="T6" fmla="*/ 0 w 366"/>
              <a:gd name="T7" fmla="*/ 58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6" h="584">
                <a:moveTo>
                  <a:pt x="0" y="584"/>
                </a:moveTo>
                <a:lnTo>
                  <a:pt x="340" y="0"/>
                </a:lnTo>
                <a:lnTo>
                  <a:pt x="366" y="17"/>
                </a:lnTo>
                <a:lnTo>
                  <a:pt x="0" y="5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37" name="Freeform 2242"/>
          <p:cNvSpPr>
            <a:spLocks/>
          </p:cNvSpPr>
          <p:nvPr/>
        </p:nvSpPr>
        <p:spPr bwMode="auto">
          <a:xfrm>
            <a:off x="4586909" y="4941896"/>
            <a:ext cx="498475" cy="116678"/>
          </a:xfrm>
          <a:custGeom>
            <a:avLst/>
            <a:gdLst>
              <a:gd name="T0" fmla="*/ 7 w 2200"/>
              <a:gd name="T1" fmla="*/ 0 h 551"/>
              <a:gd name="T2" fmla="*/ 0 w 2200"/>
              <a:gd name="T3" fmla="*/ 31 h 551"/>
              <a:gd name="T4" fmla="*/ 2200 w 2200"/>
              <a:gd name="T5" fmla="*/ 551 h 551"/>
              <a:gd name="T6" fmla="*/ 7 w 2200"/>
              <a:gd name="T7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0" h="551">
                <a:moveTo>
                  <a:pt x="7" y="0"/>
                </a:moveTo>
                <a:lnTo>
                  <a:pt x="0" y="31"/>
                </a:lnTo>
                <a:lnTo>
                  <a:pt x="2200" y="551"/>
                </a:lnTo>
                <a:lnTo>
                  <a:pt x="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38" name="Freeform 2243"/>
          <p:cNvSpPr>
            <a:spLocks/>
          </p:cNvSpPr>
          <p:nvPr/>
        </p:nvSpPr>
        <p:spPr bwMode="auto">
          <a:xfrm>
            <a:off x="4586909" y="4949282"/>
            <a:ext cx="498475" cy="115201"/>
          </a:xfrm>
          <a:custGeom>
            <a:avLst/>
            <a:gdLst>
              <a:gd name="T0" fmla="*/ 0 w 2200"/>
              <a:gd name="T1" fmla="*/ 0 h 551"/>
              <a:gd name="T2" fmla="*/ 2200 w 2200"/>
              <a:gd name="T3" fmla="*/ 520 h 551"/>
              <a:gd name="T4" fmla="*/ 2192 w 2200"/>
              <a:gd name="T5" fmla="*/ 551 h 551"/>
              <a:gd name="T6" fmla="*/ 0 w 2200"/>
              <a:gd name="T7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0" h="551">
                <a:moveTo>
                  <a:pt x="0" y="0"/>
                </a:moveTo>
                <a:lnTo>
                  <a:pt x="2200" y="520"/>
                </a:lnTo>
                <a:lnTo>
                  <a:pt x="2192" y="55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39" name="Freeform 2244"/>
          <p:cNvSpPr>
            <a:spLocks/>
          </p:cNvSpPr>
          <p:nvPr/>
        </p:nvSpPr>
        <p:spPr bwMode="auto">
          <a:xfrm>
            <a:off x="5083796" y="5002451"/>
            <a:ext cx="292100" cy="62031"/>
          </a:xfrm>
          <a:custGeom>
            <a:avLst/>
            <a:gdLst>
              <a:gd name="T0" fmla="*/ 0 w 1286"/>
              <a:gd name="T1" fmla="*/ 265 h 296"/>
              <a:gd name="T2" fmla="*/ 7 w 1286"/>
              <a:gd name="T3" fmla="*/ 296 h 296"/>
              <a:gd name="T4" fmla="*/ 1286 w 1286"/>
              <a:gd name="T5" fmla="*/ 0 h 296"/>
              <a:gd name="T6" fmla="*/ 0 w 1286"/>
              <a:gd name="T7" fmla="*/ 265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6" h="296">
                <a:moveTo>
                  <a:pt x="0" y="265"/>
                </a:moveTo>
                <a:lnTo>
                  <a:pt x="7" y="296"/>
                </a:lnTo>
                <a:lnTo>
                  <a:pt x="1286" y="0"/>
                </a:lnTo>
                <a:lnTo>
                  <a:pt x="0" y="2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0" name="Freeform 2245"/>
          <p:cNvSpPr>
            <a:spLocks/>
          </p:cNvSpPr>
          <p:nvPr/>
        </p:nvSpPr>
        <p:spPr bwMode="auto">
          <a:xfrm>
            <a:off x="5085384" y="5002451"/>
            <a:ext cx="292100" cy="62031"/>
          </a:xfrm>
          <a:custGeom>
            <a:avLst/>
            <a:gdLst>
              <a:gd name="T0" fmla="*/ 0 w 1285"/>
              <a:gd name="T1" fmla="*/ 296 h 296"/>
              <a:gd name="T2" fmla="*/ 1279 w 1285"/>
              <a:gd name="T3" fmla="*/ 0 h 296"/>
              <a:gd name="T4" fmla="*/ 1285 w 1285"/>
              <a:gd name="T5" fmla="*/ 31 h 296"/>
              <a:gd name="T6" fmla="*/ 0 w 1285"/>
              <a:gd name="T7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5" h="296">
                <a:moveTo>
                  <a:pt x="0" y="296"/>
                </a:moveTo>
                <a:lnTo>
                  <a:pt x="1279" y="0"/>
                </a:lnTo>
                <a:lnTo>
                  <a:pt x="1285" y="31"/>
                </a:lnTo>
                <a:lnTo>
                  <a:pt x="0" y="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1" name="Freeform 2246"/>
          <p:cNvSpPr>
            <a:spLocks/>
          </p:cNvSpPr>
          <p:nvPr/>
        </p:nvSpPr>
        <p:spPr bwMode="auto">
          <a:xfrm>
            <a:off x="5372721" y="5005405"/>
            <a:ext cx="114300" cy="252556"/>
          </a:xfrm>
          <a:custGeom>
            <a:avLst/>
            <a:gdLst>
              <a:gd name="T0" fmla="*/ 29 w 506"/>
              <a:gd name="T1" fmla="*/ 0 h 1199"/>
              <a:gd name="T2" fmla="*/ 0 w 506"/>
              <a:gd name="T3" fmla="*/ 11 h 1199"/>
              <a:gd name="T4" fmla="*/ 506 w 506"/>
              <a:gd name="T5" fmla="*/ 1199 h 1199"/>
              <a:gd name="T6" fmla="*/ 29 w 506"/>
              <a:gd name="T7" fmla="*/ 0 h 1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6" h="1199">
                <a:moveTo>
                  <a:pt x="29" y="0"/>
                </a:moveTo>
                <a:lnTo>
                  <a:pt x="0" y="11"/>
                </a:lnTo>
                <a:lnTo>
                  <a:pt x="506" y="1199"/>
                </a:lnTo>
                <a:lnTo>
                  <a:pt x="2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2" name="Freeform 2247"/>
          <p:cNvSpPr>
            <a:spLocks/>
          </p:cNvSpPr>
          <p:nvPr/>
        </p:nvSpPr>
        <p:spPr bwMode="auto">
          <a:xfrm>
            <a:off x="5372721" y="5006882"/>
            <a:ext cx="114300" cy="252556"/>
          </a:xfrm>
          <a:custGeom>
            <a:avLst/>
            <a:gdLst>
              <a:gd name="T0" fmla="*/ 0 w 506"/>
              <a:gd name="T1" fmla="*/ 0 h 1199"/>
              <a:gd name="T2" fmla="*/ 506 w 506"/>
              <a:gd name="T3" fmla="*/ 1188 h 1199"/>
              <a:gd name="T4" fmla="*/ 477 w 506"/>
              <a:gd name="T5" fmla="*/ 1199 h 1199"/>
              <a:gd name="T6" fmla="*/ 0 w 506"/>
              <a:gd name="T7" fmla="*/ 0 h 1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6" h="1199">
                <a:moveTo>
                  <a:pt x="0" y="0"/>
                </a:moveTo>
                <a:lnTo>
                  <a:pt x="506" y="1188"/>
                </a:lnTo>
                <a:lnTo>
                  <a:pt x="477" y="11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3" name="Freeform 2248"/>
          <p:cNvSpPr>
            <a:spLocks/>
          </p:cNvSpPr>
          <p:nvPr/>
        </p:nvSpPr>
        <p:spPr bwMode="auto">
          <a:xfrm>
            <a:off x="5482259" y="5256484"/>
            <a:ext cx="22225" cy="7385"/>
          </a:xfrm>
          <a:custGeom>
            <a:avLst/>
            <a:gdLst>
              <a:gd name="T0" fmla="*/ 14 w 95"/>
              <a:gd name="T1" fmla="*/ 0 h 39"/>
              <a:gd name="T2" fmla="*/ 0 w 95"/>
              <a:gd name="T3" fmla="*/ 28 h 39"/>
              <a:gd name="T4" fmla="*/ 95 w 95"/>
              <a:gd name="T5" fmla="*/ 39 h 39"/>
              <a:gd name="T6" fmla="*/ 14 w 95"/>
              <a:gd name="T7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39">
                <a:moveTo>
                  <a:pt x="14" y="0"/>
                </a:moveTo>
                <a:lnTo>
                  <a:pt x="0" y="28"/>
                </a:lnTo>
                <a:lnTo>
                  <a:pt x="95" y="39"/>
                </a:lnTo>
                <a:lnTo>
                  <a:pt x="1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4" name="Freeform 2249"/>
          <p:cNvSpPr>
            <a:spLocks/>
          </p:cNvSpPr>
          <p:nvPr/>
        </p:nvSpPr>
        <p:spPr bwMode="auto">
          <a:xfrm>
            <a:off x="5482259" y="5262392"/>
            <a:ext cx="22225" cy="7385"/>
          </a:xfrm>
          <a:custGeom>
            <a:avLst/>
            <a:gdLst>
              <a:gd name="T0" fmla="*/ 0 w 95"/>
              <a:gd name="T1" fmla="*/ 0 h 39"/>
              <a:gd name="T2" fmla="*/ 95 w 95"/>
              <a:gd name="T3" fmla="*/ 11 h 39"/>
              <a:gd name="T4" fmla="*/ 81 w 95"/>
              <a:gd name="T5" fmla="*/ 39 h 39"/>
              <a:gd name="T6" fmla="*/ 0 w 95"/>
              <a:gd name="T7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39">
                <a:moveTo>
                  <a:pt x="0" y="0"/>
                </a:moveTo>
                <a:lnTo>
                  <a:pt x="95" y="11"/>
                </a:lnTo>
                <a:lnTo>
                  <a:pt x="81" y="3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5" name="Freeform 2250"/>
          <p:cNvSpPr>
            <a:spLocks/>
          </p:cNvSpPr>
          <p:nvPr/>
        </p:nvSpPr>
        <p:spPr bwMode="auto">
          <a:xfrm>
            <a:off x="5501309" y="5263868"/>
            <a:ext cx="31750" cy="8862"/>
          </a:xfrm>
          <a:custGeom>
            <a:avLst/>
            <a:gdLst>
              <a:gd name="T0" fmla="*/ 9 w 138"/>
              <a:gd name="T1" fmla="*/ 0 h 41"/>
              <a:gd name="T2" fmla="*/ 0 w 138"/>
              <a:gd name="T3" fmla="*/ 30 h 41"/>
              <a:gd name="T4" fmla="*/ 138 w 138"/>
              <a:gd name="T5" fmla="*/ 41 h 41"/>
              <a:gd name="T6" fmla="*/ 9 w 138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8" h="41">
                <a:moveTo>
                  <a:pt x="9" y="0"/>
                </a:moveTo>
                <a:lnTo>
                  <a:pt x="0" y="30"/>
                </a:lnTo>
                <a:lnTo>
                  <a:pt x="138" y="41"/>
                </a:ln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6" name="Freeform 2251"/>
          <p:cNvSpPr>
            <a:spLocks/>
          </p:cNvSpPr>
          <p:nvPr/>
        </p:nvSpPr>
        <p:spPr bwMode="auto">
          <a:xfrm>
            <a:off x="5501309" y="5269776"/>
            <a:ext cx="31750" cy="8862"/>
          </a:xfrm>
          <a:custGeom>
            <a:avLst/>
            <a:gdLst>
              <a:gd name="T0" fmla="*/ 0 w 138"/>
              <a:gd name="T1" fmla="*/ 0 h 42"/>
              <a:gd name="T2" fmla="*/ 138 w 138"/>
              <a:gd name="T3" fmla="*/ 11 h 42"/>
              <a:gd name="T4" fmla="*/ 129 w 138"/>
              <a:gd name="T5" fmla="*/ 42 h 42"/>
              <a:gd name="T6" fmla="*/ 0 w 138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8" h="42">
                <a:moveTo>
                  <a:pt x="0" y="0"/>
                </a:moveTo>
                <a:lnTo>
                  <a:pt x="138" y="11"/>
                </a:lnTo>
                <a:lnTo>
                  <a:pt x="129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7" name="Freeform 2252"/>
          <p:cNvSpPr>
            <a:spLocks/>
          </p:cNvSpPr>
          <p:nvPr/>
        </p:nvSpPr>
        <p:spPr bwMode="auto">
          <a:xfrm>
            <a:off x="5531471" y="5265346"/>
            <a:ext cx="38100" cy="13293"/>
          </a:xfrm>
          <a:custGeom>
            <a:avLst/>
            <a:gdLst>
              <a:gd name="T0" fmla="*/ 0 w 169"/>
              <a:gd name="T1" fmla="*/ 33 h 64"/>
              <a:gd name="T2" fmla="*/ 5 w 169"/>
              <a:gd name="T3" fmla="*/ 64 h 64"/>
              <a:gd name="T4" fmla="*/ 169 w 169"/>
              <a:gd name="T5" fmla="*/ 0 h 64"/>
              <a:gd name="T6" fmla="*/ 0 w 169"/>
              <a:gd name="T7" fmla="*/ 33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" h="64">
                <a:moveTo>
                  <a:pt x="0" y="33"/>
                </a:moveTo>
                <a:lnTo>
                  <a:pt x="5" y="64"/>
                </a:lnTo>
                <a:lnTo>
                  <a:pt x="169" y="0"/>
                </a:lnTo>
                <a:lnTo>
                  <a:pt x="0" y="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8" name="Freeform 2253"/>
          <p:cNvSpPr>
            <a:spLocks/>
          </p:cNvSpPr>
          <p:nvPr/>
        </p:nvSpPr>
        <p:spPr bwMode="auto">
          <a:xfrm>
            <a:off x="5531471" y="5265346"/>
            <a:ext cx="39688" cy="13293"/>
          </a:xfrm>
          <a:custGeom>
            <a:avLst/>
            <a:gdLst>
              <a:gd name="T0" fmla="*/ 0 w 170"/>
              <a:gd name="T1" fmla="*/ 64 h 64"/>
              <a:gd name="T2" fmla="*/ 164 w 170"/>
              <a:gd name="T3" fmla="*/ 0 h 64"/>
              <a:gd name="T4" fmla="*/ 170 w 170"/>
              <a:gd name="T5" fmla="*/ 30 h 64"/>
              <a:gd name="T6" fmla="*/ 0 w 170"/>
              <a:gd name="T7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0" h="64">
                <a:moveTo>
                  <a:pt x="0" y="64"/>
                </a:moveTo>
                <a:lnTo>
                  <a:pt x="164" y="0"/>
                </a:lnTo>
                <a:lnTo>
                  <a:pt x="170" y="30"/>
                </a:lnTo>
                <a:lnTo>
                  <a:pt x="0" y="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9" name="Freeform 2254"/>
          <p:cNvSpPr>
            <a:spLocks/>
          </p:cNvSpPr>
          <p:nvPr/>
        </p:nvSpPr>
        <p:spPr bwMode="auto">
          <a:xfrm>
            <a:off x="5566396" y="5266822"/>
            <a:ext cx="82550" cy="172802"/>
          </a:xfrm>
          <a:custGeom>
            <a:avLst/>
            <a:gdLst>
              <a:gd name="T0" fmla="*/ 29 w 365"/>
              <a:gd name="T1" fmla="*/ 0 h 813"/>
              <a:gd name="T2" fmla="*/ 0 w 365"/>
              <a:gd name="T3" fmla="*/ 12 h 813"/>
              <a:gd name="T4" fmla="*/ 365 w 365"/>
              <a:gd name="T5" fmla="*/ 813 h 813"/>
              <a:gd name="T6" fmla="*/ 29 w 365"/>
              <a:gd name="T7" fmla="*/ 0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5" h="813">
                <a:moveTo>
                  <a:pt x="29" y="0"/>
                </a:moveTo>
                <a:lnTo>
                  <a:pt x="0" y="12"/>
                </a:lnTo>
                <a:lnTo>
                  <a:pt x="365" y="813"/>
                </a:lnTo>
                <a:lnTo>
                  <a:pt x="2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50" name="Freeform 2255"/>
          <p:cNvSpPr>
            <a:spLocks/>
          </p:cNvSpPr>
          <p:nvPr/>
        </p:nvSpPr>
        <p:spPr bwMode="auto">
          <a:xfrm>
            <a:off x="5566396" y="5269776"/>
            <a:ext cx="82550" cy="171324"/>
          </a:xfrm>
          <a:custGeom>
            <a:avLst/>
            <a:gdLst>
              <a:gd name="T0" fmla="*/ 0 w 365"/>
              <a:gd name="T1" fmla="*/ 0 h 813"/>
              <a:gd name="T2" fmla="*/ 365 w 365"/>
              <a:gd name="T3" fmla="*/ 801 h 813"/>
              <a:gd name="T4" fmla="*/ 336 w 365"/>
              <a:gd name="T5" fmla="*/ 813 h 813"/>
              <a:gd name="T6" fmla="*/ 0 w 365"/>
              <a:gd name="T7" fmla="*/ 0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5" h="813">
                <a:moveTo>
                  <a:pt x="0" y="0"/>
                </a:moveTo>
                <a:lnTo>
                  <a:pt x="365" y="801"/>
                </a:lnTo>
                <a:lnTo>
                  <a:pt x="336" y="8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51" name="Freeform 2256"/>
          <p:cNvSpPr>
            <a:spLocks/>
          </p:cNvSpPr>
          <p:nvPr/>
        </p:nvSpPr>
        <p:spPr bwMode="auto">
          <a:xfrm>
            <a:off x="5591796" y="5438146"/>
            <a:ext cx="57150" cy="54647"/>
          </a:xfrm>
          <a:custGeom>
            <a:avLst/>
            <a:gdLst>
              <a:gd name="T0" fmla="*/ 250 w 250"/>
              <a:gd name="T1" fmla="*/ 23 h 258"/>
              <a:gd name="T2" fmla="*/ 228 w 250"/>
              <a:gd name="T3" fmla="*/ 0 h 258"/>
              <a:gd name="T4" fmla="*/ 0 w 250"/>
              <a:gd name="T5" fmla="*/ 258 h 258"/>
              <a:gd name="T6" fmla="*/ 250 w 250"/>
              <a:gd name="T7" fmla="*/ 23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0" h="258">
                <a:moveTo>
                  <a:pt x="250" y="23"/>
                </a:moveTo>
                <a:lnTo>
                  <a:pt x="228" y="0"/>
                </a:lnTo>
                <a:lnTo>
                  <a:pt x="0" y="258"/>
                </a:lnTo>
                <a:lnTo>
                  <a:pt x="250" y="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52" name="Freeform 2257"/>
          <p:cNvSpPr>
            <a:spLocks/>
          </p:cNvSpPr>
          <p:nvPr/>
        </p:nvSpPr>
        <p:spPr bwMode="auto">
          <a:xfrm>
            <a:off x="5587034" y="5438146"/>
            <a:ext cx="57150" cy="54647"/>
          </a:xfrm>
          <a:custGeom>
            <a:avLst/>
            <a:gdLst>
              <a:gd name="T0" fmla="*/ 249 w 249"/>
              <a:gd name="T1" fmla="*/ 0 h 258"/>
              <a:gd name="T2" fmla="*/ 21 w 249"/>
              <a:gd name="T3" fmla="*/ 258 h 258"/>
              <a:gd name="T4" fmla="*/ 0 w 249"/>
              <a:gd name="T5" fmla="*/ 235 h 258"/>
              <a:gd name="T6" fmla="*/ 249 w 249"/>
              <a:gd name="T7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9" h="258">
                <a:moveTo>
                  <a:pt x="249" y="0"/>
                </a:moveTo>
                <a:lnTo>
                  <a:pt x="21" y="258"/>
                </a:lnTo>
                <a:lnTo>
                  <a:pt x="0" y="235"/>
                </a:lnTo>
                <a:lnTo>
                  <a:pt x="24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53" name="Freeform 2258"/>
          <p:cNvSpPr>
            <a:spLocks/>
          </p:cNvSpPr>
          <p:nvPr/>
        </p:nvSpPr>
        <p:spPr bwMode="auto">
          <a:xfrm>
            <a:off x="5587034" y="5486886"/>
            <a:ext cx="44450" cy="25108"/>
          </a:xfrm>
          <a:custGeom>
            <a:avLst/>
            <a:gdLst>
              <a:gd name="T0" fmla="*/ 19 w 193"/>
              <a:gd name="T1" fmla="*/ 0 h 119"/>
              <a:gd name="T2" fmla="*/ 0 w 193"/>
              <a:gd name="T3" fmla="*/ 26 h 119"/>
              <a:gd name="T4" fmla="*/ 193 w 193"/>
              <a:gd name="T5" fmla="*/ 119 h 119"/>
              <a:gd name="T6" fmla="*/ 19 w 193"/>
              <a:gd name="T7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3" h="119">
                <a:moveTo>
                  <a:pt x="19" y="0"/>
                </a:moveTo>
                <a:lnTo>
                  <a:pt x="0" y="26"/>
                </a:lnTo>
                <a:lnTo>
                  <a:pt x="193" y="119"/>
                </a:lnTo>
                <a:lnTo>
                  <a:pt x="1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54" name="Freeform 2259"/>
          <p:cNvSpPr>
            <a:spLocks/>
          </p:cNvSpPr>
          <p:nvPr/>
        </p:nvSpPr>
        <p:spPr bwMode="auto">
          <a:xfrm>
            <a:off x="5587034" y="5492794"/>
            <a:ext cx="44450" cy="25108"/>
          </a:xfrm>
          <a:custGeom>
            <a:avLst/>
            <a:gdLst>
              <a:gd name="T0" fmla="*/ 0 w 193"/>
              <a:gd name="T1" fmla="*/ 0 h 119"/>
              <a:gd name="T2" fmla="*/ 193 w 193"/>
              <a:gd name="T3" fmla="*/ 93 h 119"/>
              <a:gd name="T4" fmla="*/ 176 w 193"/>
              <a:gd name="T5" fmla="*/ 119 h 119"/>
              <a:gd name="T6" fmla="*/ 0 w 193"/>
              <a:gd name="T7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3" h="119">
                <a:moveTo>
                  <a:pt x="0" y="0"/>
                </a:moveTo>
                <a:lnTo>
                  <a:pt x="193" y="93"/>
                </a:lnTo>
                <a:lnTo>
                  <a:pt x="176" y="11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55" name="Freeform 2260"/>
          <p:cNvSpPr>
            <a:spLocks/>
          </p:cNvSpPr>
          <p:nvPr/>
        </p:nvSpPr>
        <p:spPr bwMode="auto">
          <a:xfrm>
            <a:off x="5628309" y="5511993"/>
            <a:ext cx="46038" cy="16247"/>
          </a:xfrm>
          <a:custGeom>
            <a:avLst/>
            <a:gdLst>
              <a:gd name="T0" fmla="*/ 12 w 205"/>
              <a:gd name="T1" fmla="*/ 0 h 80"/>
              <a:gd name="T2" fmla="*/ 0 w 205"/>
              <a:gd name="T3" fmla="*/ 28 h 80"/>
              <a:gd name="T4" fmla="*/ 205 w 205"/>
              <a:gd name="T5" fmla="*/ 80 h 80"/>
              <a:gd name="T6" fmla="*/ 12 w 205"/>
              <a:gd name="T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5" h="80">
                <a:moveTo>
                  <a:pt x="12" y="0"/>
                </a:moveTo>
                <a:lnTo>
                  <a:pt x="0" y="28"/>
                </a:lnTo>
                <a:lnTo>
                  <a:pt x="205" y="80"/>
                </a:lnTo>
                <a:lnTo>
                  <a:pt x="1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56" name="Freeform 2261"/>
          <p:cNvSpPr>
            <a:spLocks/>
          </p:cNvSpPr>
          <p:nvPr/>
        </p:nvSpPr>
        <p:spPr bwMode="auto">
          <a:xfrm>
            <a:off x="5628309" y="5517901"/>
            <a:ext cx="46038" cy="16247"/>
          </a:xfrm>
          <a:custGeom>
            <a:avLst/>
            <a:gdLst>
              <a:gd name="T0" fmla="*/ 0 w 205"/>
              <a:gd name="T1" fmla="*/ 0 h 80"/>
              <a:gd name="T2" fmla="*/ 205 w 205"/>
              <a:gd name="T3" fmla="*/ 52 h 80"/>
              <a:gd name="T4" fmla="*/ 193 w 205"/>
              <a:gd name="T5" fmla="*/ 80 h 80"/>
              <a:gd name="T6" fmla="*/ 0 w 205"/>
              <a:gd name="T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5" h="80">
                <a:moveTo>
                  <a:pt x="0" y="0"/>
                </a:moveTo>
                <a:lnTo>
                  <a:pt x="205" y="52"/>
                </a:lnTo>
                <a:lnTo>
                  <a:pt x="193" y="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57" name="Freeform 2262"/>
          <p:cNvSpPr>
            <a:spLocks/>
          </p:cNvSpPr>
          <p:nvPr/>
        </p:nvSpPr>
        <p:spPr bwMode="auto">
          <a:xfrm>
            <a:off x="5669584" y="5529716"/>
            <a:ext cx="107950" cy="127016"/>
          </a:xfrm>
          <a:custGeom>
            <a:avLst/>
            <a:gdLst>
              <a:gd name="T0" fmla="*/ 25 w 474"/>
              <a:gd name="T1" fmla="*/ 0 h 602"/>
              <a:gd name="T2" fmla="*/ 0 w 474"/>
              <a:gd name="T3" fmla="*/ 19 h 602"/>
              <a:gd name="T4" fmla="*/ 474 w 474"/>
              <a:gd name="T5" fmla="*/ 602 h 602"/>
              <a:gd name="T6" fmla="*/ 25 w 474"/>
              <a:gd name="T7" fmla="*/ 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4" h="602">
                <a:moveTo>
                  <a:pt x="25" y="0"/>
                </a:moveTo>
                <a:lnTo>
                  <a:pt x="0" y="19"/>
                </a:lnTo>
                <a:lnTo>
                  <a:pt x="474" y="602"/>
                </a:lnTo>
                <a:lnTo>
                  <a:pt x="2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58" name="Freeform 2263"/>
          <p:cNvSpPr>
            <a:spLocks/>
          </p:cNvSpPr>
          <p:nvPr/>
        </p:nvSpPr>
        <p:spPr bwMode="auto">
          <a:xfrm>
            <a:off x="5669584" y="5534148"/>
            <a:ext cx="107950" cy="127016"/>
          </a:xfrm>
          <a:custGeom>
            <a:avLst/>
            <a:gdLst>
              <a:gd name="T0" fmla="*/ 0 w 474"/>
              <a:gd name="T1" fmla="*/ 0 h 603"/>
              <a:gd name="T2" fmla="*/ 474 w 474"/>
              <a:gd name="T3" fmla="*/ 583 h 603"/>
              <a:gd name="T4" fmla="*/ 448 w 474"/>
              <a:gd name="T5" fmla="*/ 603 h 603"/>
              <a:gd name="T6" fmla="*/ 0 w 474"/>
              <a:gd name="T7" fmla="*/ 0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4" h="603">
                <a:moveTo>
                  <a:pt x="0" y="0"/>
                </a:moveTo>
                <a:lnTo>
                  <a:pt x="474" y="583"/>
                </a:lnTo>
                <a:lnTo>
                  <a:pt x="448" y="60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59" name="Freeform 2264"/>
          <p:cNvSpPr>
            <a:spLocks/>
          </p:cNvSpPr>
          <p:nvPr/>
        </p:nvSpPr>
        <p:spPr bwMode="auto">
          <a:xfrm>
            <a:off x="5772771" y="5656733"/>
            <a:ext cx="49213" cy="32493"/>
          </a:xfrm>
          <a:custGeom>
            <a:avLst/>
            <a:gdLst>
              <a:gd name="T0" fmla="*/ 20 w 216"/>
              <a:gd name="T1" fmla="*/ 0 h 157"/>
              <a:gd name="T2" fmla="*/ 0 w 216"/>
              <a:gd name="T3" fmla="*/ 24 h 157"/>
              <a:gd name="T4" fmla="*/ 216 w 216"/>
              <a:gd name="T5" fmla="*/ 157 h 157"/>
              <a:gd name="T6" fmla="*/ 20 w 216"/>
              <a:gd name="T7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157">
                <a:moveTo>
                  <a:pt x="20" y="0"/>
                </a:moveTo>
                <a:lnTo>
                  <a:pt x="0" y="24"/>
                </a:lnTo>
                <a:lnTo>
                  <a:pt x="216" y="157"/>
                </a:lnTo>
                <a:lnTo>
                  <a:pt x="2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60" name="Freeform 2265"/>
          <p:cNvSpPr>
            <a:spLocks/>
          </p:cNvSpPr>
          <p:nvPr/>
        </p:nvSpPr>
        <p:spPr bwMode="auto">
          <a:xfrm>
            <a:off x="5772771" y="5661164"/>
            <a:ext cx="49213" cy="33970"/>
          </a:xfrm>
          <a:custGeom>
            <a:avLst/>
            <a:gdLst>
              <a:gd name="T0" fmla="*/ 0 w 216"/>
              <a:gd name="T1" fmla="*/ 0 h 158"/>
              <a:gd name="T2" fmla="*/ 216 w 216"/>
              <a:gd name="T3" fmla="*/ 133 h 158"/>
              <a:gd name="T4" fmla="*/ 197 w 216"/>
              <a:gd name="T5" fmla="*/ 158 h 158"/>
              <a:gd name="T6" fmla="*/ 0 w 216"/>
              <a:gd name="T7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158">
                <a:moveTo>
                  <a:pt x="0" y="0"/>
                </a:moveTo>
                <a:lnTo>
                  <a:pt x="216" y="133"/>
                </a:lnTo>
                <a:lnTo>
                  <a:pt x="197" y="1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61" name="Freeform 2266"/>
          <p:cNvSpPr>
            <a:spLocks/>
          </p:cNvSpPr>
          <p:nvPr/>
        </p:nvSpPr>
        <p:spPr bwMode="auto">
          <a:xfrm>
            <a:off x="5818809" y="5687749"/>
            <a:ext cx="100013" cy="7385"/>
          </a:xfrm>
          <a:custGeom>
            <a:avLst/>
            <a:gdLst>
              <a:gd name="T0" fmla="*/ 0 w 442"/>
              <a:gd name="T1" fmla="*/ 8 h 39"/>
              <a:gd name="T2" fmla="*/ 0 w 442"/>
              <a:gd name="T3" fmla="*/ 39 h 39"/>
              <a:gd name="T4" fmla="*/ 442 w 442"/>
              <a:gd name="T5" fmla="*/ 0 h 39"/>
              <a:gd name="T6" fmla="*/ 0 w 442"/>
              <a:gd name="T7" fmla="*/ 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2" h="39">
                <a:moveTo>
                  <a:pt x="0" y="8"/>
                </a:moveTo>
                <a:lnTo>
                  <a:pt x="0" y="39"/>
                </a:lnTo>
                <a:lnTo>
                  <a:pt x="442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62" name="Freeform 2267"/>
          <p:cNvSpPr>
            <a:spLocks/>
          </p:cNvSpPr>
          <p:nvPr/>
        </p:nvSpPr>
        <p:spPr bwMode="auto">
          <a:xfrm>
            <a:off x="5818809" y="5687749"/>
            <a:ext cx="101600" cy="7385"/>
          </a:xfrm>
          <a:custGeom>
            <a:avLst/>
            <a:gdLst>
              <a:gd name="T0" fmla="*/ 0 w 444"/>
              <a:gd name="T1" fmla="*/ 39 h 39"/>
              <a:gd name="T2" fmla="*/ 442 w 444"/>
              <a:gd name="T3" fmla="*/ 0 h 39"/>
              <a:gd name="T4" fmla="*/ 444 w 444"/>
              <a:gd name="T5" fmla="*/ 32 h 39"/>
              <a:gd name="T6" fmla="*/ 0 w 444"/>
              <a:gd name="T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4" h="39">
                <a:moveTo>
                  <a:pt x="0" y="39"/>
                </a:moveTo>
                <a:lnTo>
                  <a:pt x="442" y="0"/>
                </a:lnTo>
                <a:lnTo>
                  <a:pt x="444" y="32"/>
                </a:lnTo>
                <a:lnTo>
                  <a:pt x="0" y="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63" name="Freeform 2268"/>
          <p:cNvSpPr>
            <a:spLocks/>
          </p:cNvSpPr>
          <p:nvPr/>
        </p:nvSpPr>
        <p:spPr bwMode="auto">
          <a:xfrm>
            <a:off x="5918821" y="5641963"/>
            <a:ext cx="111125" cy="51693"/>
          </a:xfrm>
          <a:custGeom>
            <a:avLst/>
            <a:gdLst>
              <a:gd name="T0" fmla="*/ 0 w 489"/>
              <a:gd name="T1" fmla="*/ 219 h 249"/>
              <a:gd name="T2" fmla="*/ 13 w 489"/>
              <a:gd name="T3" fmla="*/ 249 h 249"/>
              <a:gd name="T4" fmla="*/ 489 w 489"/>
              <a:gd name="T5" fmla="*/ 0 h 249"/>
              <a:gd name="T6" fmla="*/ 0 w 489"/>
              <a:gd name="T7" fmla="*/ 219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9" h="249">
                <a:moveTo>
                  <a:pt x="0" y="219"/>
                </a:moveTo>
                <a:lnTo>
                  <a:pt x="13" y="249"/>
                </a:lnTo>
                <a:lnTo>
                  <a:pt x="489" y="0"/>
                </a:lnTo>
                <a:lnTo>
                  <a:pt x="0" y="2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64" name="Freeform 2269"/>
          <p:cNvSpPr>
            <a:spLocks/>
          </p:cNvSpPr>
          <p:nvPr/>
        </p:nvSpPr>
        <p:spPr bwMode="auto">
          <a:xfrm>
            <a:off x="5921996" y="5641963"/>
            <a:ext cx="109538" cy="51693"/>
          </a:xfrm>
          <a:custGeom>
            <a:avLst/>
            <a:gdLst>
              <a:gd name="T0" fmla="*/ 0 w 489"/>
              <a:gd name="T1" fmla="*/ 249 h 249"/>
              <a:gd name="T2" fmla="*/ 476 w 489"/>
              <a:gd name="T3" fmla="*/ 0 h 249"/>
              <a:gd name="T4" fmla="*/ 489 w 489"/>
              <a:gd name="T5" fmla="*/ 29 h 249"/>
              <a:gd name="T6" fmla="*/ 0 w 489"/>
              <a:gd name="T7" fmla="*/ 249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9" h="249">
                <a:moveTo>
                  <a:pt x="0" y="249"/>
                </a:moveTo>
                <a:lnTo>
                  <a:pt x="476" y="0"/>
                </a:lnTo>
                <a:lnTo>
                  <a:pt x="489" y="29"/>
                </a:lnTo>
                <a:lnTo>
                  <a:pt x="0" y="2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65" name="Freeform 2271"/>
          <p:cNvSpPr>
            <a:spLocks/>
          </p:cNvSpPr>
          <p:nvPr/>
        </p:nvSpPr>
        <p:spPr bwMode="auto">
          <a:xfrm>
            <a:off x="6031534" y="5630148"/>
            <a:ext cx="31750" cy="17723"/>
          </a:xfrm>
          <a:custGeom>
            <a:avLst/>
            <a:gdLst>
              <a:gd name="T0" fmla="*/ 0 w 136"/>
              <a:gd name="T1" fmla="*/ 81 h 81"/>
              <a:gd name="T2" fmla="*/ 126 w 136"/>
              <a:gd name="T3" fmla="*/ 0 h 81"/>
              <a:gd name="T4" fmla="*/ 136 w 136"/>
              <a:gd name="T5" fmla="*/ 30 h 81"/>
              <a:gd name="T6" fmla="*/ 0 w 136"/>
              <a:gd name="T7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" h="81">
                <a:moveTo>
                  <a:pt x="0" y="81"/>
                </a:moveTo>
                <a:lnTo>
                  <a:pt x="126" y="0"/>
                </a:lnTo>
                <a:lnTo>
                  <a:pt x="136" y="30"/>
                </a:lnTo>
                <a:lnTo>
                  <a:pt x="0" y="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66" name="Freeform 2272"/>
          <p:cNvSpPr>
            <a:spLocks/>
          </p:cNvSpPr>
          <p:nvPr/>
        </p:nvSpPr>
        <p:spPr bwMode="auto">
          <a:xfrm>
            <a:off x="6058521" y="5574024"/>
            <a:ext cx="63500" cy="62031"/>
          </a:xfrm>
          <a:custGeom>
            <a:avLst/>
            <a:gdLst>
              <a:gd name="T0" fmla="*/ 0 w 274"/>
              <a:gd name="T1" fmla="*/ 272 h 294"/>
              <a:gd name="T2" fmla="*/ 22 w 274"/>
              <a:gd name="T3" fmla="*/ 294 h 294"/>
              <a:gd name="T4" fmla="*/ 274 w 274"/>
              <a:gd name="T5" fmla="*/ 0 h 294"/>
              <a:gd name="T6" fmla="*/ 0 w 274"/>
              <a:gd name="T7" fmla="*/ 272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" h="294">
                <a:moveTo>
                  <a:pt x="0" y="272"/>
                </a:moveTo>
                <a:lnTo>
                  <a:pt x="22" y="294"/>
                </a:lnTo>
                <a:lnTo>
                  <a:pt x="274" y="0"/>
                </a:lnTo>
                <a:lnTo>
                  <a:pt x="0" y="2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67" name="Freeform 2273"/>
          <p:cNvSpPr>
            <a:spLocks/>
          </p:cNvSpPr>
          <p:nvPr/>
        </p:nvSpPr>
        <p:spPr bwMode="auto">
          <a:xfrm>
            <a:off x="6064871" y="5574024"/>
            <a:ext cx="61913" cy="62031"/>
          </a:xfrm>
          <a:custGeom>
            <a:avLst/>
            <a:gdLst>
              <a:gd name="T0" fmla="*/ 0 w 274"/>
              <a:gd name="T1" fmla="*/ 294 h 294"/>
              <a:gd name="T2" fmla="*/ 252 w 274"/>
              <a:gd name="T3" fmla="*/ 0 h 294"/>
              <a:gd name="T4" fmla="*/ 274 w 274"/>
              <a:gd name="T5" fmla="*/ 22 h 294"/>
              <a:gd name="T6" fmla="*/ 0 w 274"/>
              <a:gd name="T7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" h="294">
                <a:moveTo>
                  <a:pt x="0" y="294"/>
                </a:moveTo>
                <a:lnTo>
                  <a:pt x="252" y="0"/>
                </a:lnTo>
                <a:lnTo>
                  <a:pt x="274" y="22"/>
                </a:lnTo>
                <a:lnTo>
                  <a:pt x="0" y="2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68" name="Freeform 2275"/>
          <p:cNvSpPr>
            <a:spLocks/>
          </p:cNvSpPr>
          <p:nvPr/>
        </p:nvSpPr>
        <p:spPr bwMode="auto">
          <a:xfrm>
            <a:off x="6122021" y="5579932"/>
            <a:ext cx="109538" cy="36924"/>
          </a:xfrm>
          <a:custGeom>
            <a:avLst/>
            <a:gdLst>
              <a:gd name="T0" fmla="*/ 0 w 478"/>
              <a:gd name="T1" fmla="*/ 0 h 180"/>
              <a:gd name="T2" fmla="*/ 478 w 478"/>
              <a:gd name="T3" fmla="*/ 150 h 180"/>
              <a:gd name="T4" fmla="*/ 467 w 478"/>
              <a:gd name="T5" fmla="*/ 180 h 180"/>
              <a:gd name="T6" fmla="*/ 0 w 478"/>
              <a:gd name="T7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8" h="180">
                <a:moveTo>
                  <a:pt x="0" y="0"/>
                </a:moveTo>
                <a:lnTo>
                  <a:pt x="478" y="150"/>
                </a:lnTo>
                <a:lnTo>
                  <a:pt x="467" y="1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69" name="Freeform 2276"/>
          <p:cNvSpPr>
            <a:spLocks/>
          </p:cNvSpPr>
          <p:nvPr/>
        </p:nvSpPr>
        <p:spPr bwMode="auto">
          <a:xfrm>
            <a:off x="6229971" y="5600609"/>
            <a:ext cx="204788" cy="17723"/>
          </a:xfrm>
          <a:custGeom>
            <a:avLst/>
            <a:gdLst>
              <a:gd name="T0" fmla="*/ 0 w 905"/>
              <a:gd name="T1" fmla="*/ 52 h 84"/>
              <a:gd name="T2" fmla="*/ 2 w 905"/>
              <a:gd name="T3" fmla="*/ 84 h 84"/>
              <a:gd name="T4" fmla="*/ 905 w 905"/>
              <a:gd name="T5" fmla="*/ 0 h 84"/>
              <a:gd name="T6" fmla="*/ 0 w 905"/>
              <a:gd name="T7" fmla="*/ 5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5" h="84">
                <a:moveTo>
                  <a:pt x="0" y="52"/>
                </a:moveTo>
                <a:lnTo>
                  <a:pt x="2" y="84"/>
                </a:lnTo>
                <a:lnTo>
                  <a:pt x="905" y="0"/>
                </a:lnTo>
                <a:lnTo>
                  <a:pt x="0" y="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70" name="Freeform 2277"/>
          <p:cNvSpPr>
            <a:spLocks/>
          </p:cNvSpPr>
          <p:nvPr/>
        </p:nvSpPr>
        <p:spPr bwMode="auto">
          <a:xfrm>
            <a:off x="6229971" y="5600609"/>
            <a:ext cx="204788" cy="17723"/>
          </a:xfrm>
          <a:custGeom>
            <a:avLst/>
            <a:gdLst>
              <a:gd name="T0" fmla="*/ 0 w 905"/>
              <a:gd name="T1" fmla="*/ 84 h 84"/>
              <a:gd name="T2" fmla="*/ 903 w 905"/>
              <a:gd name="T3" fmla="*/ 0 h 84"/>
              <a:gd name="T4" fmla="*/ 905 w 905"/>
              <a:gd name="T5" fmla="*/ 32 h 84"/>
              <a:gd name="T6" fmla="*/ 0 w 905"/>
              <a:gd name="T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5" h="84">
                <a:moveTo>
                  <a:pt x="0" y="84"/>
                </a:moveTo>
                <a:lnTo>
                  <a:pt x="903" y="0"/>
                </a:lnTo>
                <a:lnTo>
                  <a:pt x="905" y="32"/>
                </a:lnTo>
                <a:lnTo>
                  <a:pt x="0" y="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71" name="Freeform 2278"/>
          <p:cNvSpPr>
            <a:spLocks/>
          </p:cNvSpPr>
          <p:nvPr/>
        </p:nvSpPr>
        <p:spPr bwMode="auto">
          <a:xfrm>
            <a:off x="6434759" y="5596179"/>
            <a:ext cx="77788" cy="10339"/>
          </a:xfrm>
          <a:custGeom>
            <a:avLst/>
            <a:gdLst>
              <a:gd name="T0" fmla="*/ 0 w 341"/>
              <a:gd name="T1" fmla="*/ 18 h 50"/>
              <a:gd name="T2" fmla="*/ 2 w 341"/>
              <a:gd name="T3" fmla="*/ 50 h 50"/>
              <a:gd name="T4" fmla="*/ 341 w 341"/>
              <a:gd name="T5" fmla="*/ 0 h 50"/>
              <a:gd name="T6" fmla="*/ 0 w 341"/>
              <a:gd name="T7" fmla="*/ 18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1" h="50">
                <a:moveTo>
                  <a:pt x="0" y="18"/>
                </a:moveTo>
                <a:lnTo>
                  <a:pt x="2" y="50"/>
                </a:lnTo>
                <a:lnTo>
                  <a:pt x="341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72" name="Freeform 2279"/>
          <p:cNvSpPr>
            <a:spLocks/>
          </p:cNvSpPr>
          <p:nvPr/>
        </p:nvSpPr>
        <p:spPr bwMode="auto">
          <a:xfrm>
            <a:off x="6434759" y="5596179"/>
            <a:ext cx="77788" cy="10339"/>
          </a:xfrm>
          <a:custGeom>
            <a:avLst/>
            <a:gdLst>
              <a:gd name="T0" fmla="*/ 0 w 340"/>
              <a:gd name="T1" fmla="*/ 50 h 50"/>
              <a:gd name="T2" fmla="*/ 339 w 340"/>
              <a:gd name="T3" fmla="*/ 0 h 50"/>
              <a:gd name="T4" fmla="*/ 340 w 340"/>
              <a:gd name="T5" fmla="*/ 31 h 50"/>
              <a:gd name="T6" fmla="*/ 0 w 340"/>
              <a:gd name="T7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0" h="50">
                <a:moveTo>
                  <a:pt x="0" y="50"/>
                </a:moveTo>
                <a:lnTo>
                  <a:pt x="339" y="0"/>
                </a:lnTo>
                <a:lnTo>
                  <a:pt x="340" y="31"/>
                </a:lnTo>
                <a:lnTo>
                  <a:pt x="0" y="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73" name="Freeform 2280"/>
          <p:cNvSpPr>
            <a:spLocks/>
          </p:cNvSpPr>
          <p:nvPr/>
        </p:nvSpPr>
        <p:spPr bwMode="auto">
          <a:xfrm>
            <a:off x="6510959" y="5522332"/>
            <a:ext cx="142875" cy="79754"/>
          </a:xfrm>
          <a:custGeom>
            <a:avLst/>
            <a:gdLst>
              <a:gd name="T0" fmla="*/ 0 w 633"/>
              <a:gd name="T1" fmla="*/ 355 h 382"/>
              <a:gd name="T2" fmla="*/ 15 w 633"/>
              <a:gd name="T3" fmla="*/ 382 h 382"/>
              <a:gd name="T4" fmla="*/ 633 w 633"/>
              <a:gd name="T5" fmla="*/ 0 h 382"/>
              <a:gd name="T6" fmla="*/ 0 w 633"/>
              <a:gd name="T7" fmla="*/ 355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3" h="382">
                <a:moveTo>
                  <a:pt x="0" y="355"/>
                </a:moveTo>
                <a:lnTo>
                  <a:pt x="15" y="382"/>
                </a:lnTo>
                <a:lnTo>
                  <a:pt x="633" y="0"/>
                </a:lnTo>
                <a:lnTo>
                  <a:pt x="0" y="3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74" name="Freeform 2281"/>
          <p:cNvSpPr>
            <a:spLocks/>
          </p:cNvSpPr>
          <p:nvPr/>
        </p:nvSpPr>
        <p:spPr bwMode="auto">
          <a:xfrm>
            <a:off x="6514134" y="5522332"/>
            <a:ext cx="142875" cy="79754"/>
          </a:xfrm>
          <a:custGeom>
            <a:avLst/>
            <a:gdLst>
              <a:gd name="T0" fmla="*/ 0 w 633"/>
              <a:gd name="T1" fmla="*/ 382 h 382"/>
              <a:gd name="T2" fmla="*/ 618 w 633"/>
              <a:gd name="T3" fmla="*/ 0 h 382"/>
              <a:gd name="T4" fmla="*/ 633 w 633"/>
              <a:gd name="T5" fmla="*/ 27 h 382"/>
              <a:gd name="T6" fmla="*/ 0 w 633"/>
              <a:gd name="T7" fmla="*/ 382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3" h="382">
                <a:moveTo>
                  <a:pt x="0" y="382"/>
                </a:moveTo>
                <a:lnTo>
                  <a:pt x="618" y="0"/>
                </a:lnTo>
                <a:lnTo>
                  <a:pt x="633" y="27"/>
                </a:lnTo>
                <a:lnTo>
                  <a:pt x="0" y="3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75" name="Freeform 2283"/>
          <p:cNvSpPr>
            <a:spLocks/>
          </p:cNvSpPr>
          <p:nvPr/>
        </p:nvSpPr>
        <p:spPr bwMode="auto">
          <a:xfrm>
            <a:off x="6657009" y="5420423"/>
            <a:ext cx="198438" cy="106339"/>
          </a:xfrm>
          <a:custGeom>
            <a:avLst/>
            <a:gdLst>
              <a:gd name="T0" fmla="*/ 0 w 876"/>
              <a:gd name="T1" fmla="*/ 510 h 510"/>
              <a:gd name="T2" fmla="*/ 861 w 876"/>
              <a:gd name="T3" fmla="*/ 0 h 510"/>
              <a:gd name="T4" fmla="*/ 876 w 876"/>
              <a:gd name="T5" fmla="*/ 28 h 510"/>
              <a:gd name="T6" fmla="*/ 0 w 876"/>
              <a:gd name="T7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6" h="510">
                <a:moveTo>
                  <a:pt x="0" y="510"/>
                </a:moveTo>
                <a:lnTo>
                  <a:pt x="861" y="0"/>
                </a:lnTo>
                <a:lnTo>
                  <a:pt x="876" y="28"/>
                </a:lnTo>
                <a:lnTo>
                  <a:pt x="0" y="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76" name="Freeform 2284"/>
          <p:cNvSpPr>
            <a:spLocks/>
          </p:cNvSpPr>
          <p:nvPr/>
        </p:nvSpPr>
        <p:spPr bwMode="auto">
          <a:xfrm>
            <a:off x="6852271" y="5411562"/>
            <a:ext cx="20638" cy="14769"/>
          </a:xfrm>
          <a:custGeom>
            <a:avLst/>
            <a:gdLst>
              <a:gd name="T0" fmla="*/ 0 w 88"/>
              <a:gd name="T1" fmla="*/ 40 h 68"/>
              <a:gd name="T2" fmla="*/ 13 w 88"/>
              <a:gd name="T3" fmla="*/ 68 h 68"/>
              <a:gd name="T4" fmla="*/ 88 w 88"/>
              <a:gd name="T5" fmla="*/ 0 h 68"/>
              <a:gd name="T6" fmla="*/ 0 w 88"/>
              <a:gd name="T7" fmla="*/ 4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" h="68">
                <a:moveTo>
                  <a:pt x="0" y="40"/>
                </a:moveTo>
                <a:lnTo>
                  <a:pt x="13" y="68"/>
                </a:lnTo>
                <a:lnTo>
                  <a:pt x="88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77" name="Freeform 2285"/>
          <p:cNvSpPr>
            <a:spLocks/>
          </p:cNvSpPr>
          <p:nvPr/>
        </p:nvSpPr>
        <p:spPr bwMode="auto">
          <a:xfrm>
            <a:off x="6855446" y="5411562"/>
            <a:ext cx="20638" cy="14769"/>
          </a:xfrm>
          <a:custGeom>
            <a:avLst/>
            <a:gdLst>
              <a:gd name="T0" fmla="*/ 0 w 88"/>
              <a:gd name="T1" fmla="*/ 68 h 68"/>
              <a:gd name="T2" fmla="*/ 75 w 88"/>
              <a:gd name="T3" fmla="*/ 0 h 68"/>
              <a:gd name="T4" fmla="*/ 88 w 88"/>
              <a:gd name="T5" fmla="*/ 28 h 68"/>
              <a:gd name="T6" fmla="*/ 0 w 88"/>
              <a:gd name="T7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" h="68">
                <a:moveTo>
                  <a:pt x="0" y="68"/>
                </a:moveTo>
                <a:lnTo>
                  <a:pt x="75" y="0"/>
                </a:lnTo>
                <a:lnTo>
                  <a:pt x="88" y="28"/>
                </a:lnTo>
                <a:lnTo>
                  <a:pt x="0" y="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78" name="Freeform 2286"/>
          <p:cNvSpPr>
            <a:spLocks/>
          </p:cNvSpPr>
          <p:nvPr/>
        </p:nvSpPr>
        <p:spPr bwMode="auto">
          <a:xfrm>
            <a:off x="6871321" y="5411562"/>
            <a:ext cx="161925" cy="131448"/>
          </a:xfrm>
          <a:custGeom>
            <a:avLst/>
            <a:gdLst>
              <a:gd name="T0" fmla="*/ 22 w 710"/>
              <a:gd name="T1" fmla="*/ 0 h 622"/>
              <a:gd name="T2" fmla="*/ 0 w 710"/>
              <a:gd name="T3" fmla="*/ 24 h 622"/>
              <a:gd name="T4" fmla="*/ 710 w 710"/>
              <a:gd name="T5" fmla="*/ 622 h 622"/>
              <a:gd name="T6" fmla="*/ 22 w 710"/>
              <a:gd name="T7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0" h="622">
                <a:moveTo>
                  <a:pt x="22" y="0"/>
                </a:moveTo>
                <a:lnTo>
                  <a:pt x="0" y="24"/>
                </a:lnTo>
                <a:lnTo>
                  <a:pt x="710" y="622"/>
                </a:lnTo>
                <a:lnTo>
                  <a:pt x="2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79" name="Freeform 2287"/>
          <p:cNvSpPr>
            <a:spLocks/>
          </p:cNvSpPr>
          <p:nvPr/>
        </p:nvSpPr>
        <p:spPr bwMode="auto">
          <a:xfrm>
            <a:off x="6871321" y="5417469"/>
            <a:ext cx="161925" cy="129970"/>
          </a:xfrm>
          <a:custGeom>
            <a:avLst/>
            <a:gdLst>
              <a:gd name="T0" fmla="*/ 0 w 710"/>
              <a:gd name="T1" fmla="*/ 0 h 621"/>
              <a:gd name="T2" fmla="*/ 710 w 710"/>
              <a:gd name="T3" fmla="*/ 598 h 621"/>
              <a:gd name="T4" fmla="*/ 689 w 710"/>
              <a:gd name="T5" fmla="*/ 621 h 621"/>
              <a:gd name="T6" fmla="*/ 0 w 710"/>
              <a:gd name="T7" fmla="*/ 0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0" h="621">
                <a:moveTo>
                  <a:pt x="0" y="0"/>
                </a:moveTo>
                <a:lnTo>
                  <a:pt x="710" y="598"/>
                </a:lnTo>
                <a:lnTo>
                  <a:pt x="689" y="6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80" name="Freeform 2288"/>
          <p:cNvSpPr>
            <a:spLocks/>
          </p:cNvSpPr>
          <p:nvPr/>
        </p:nvSpPr>
        <p:spPr bwMode="auto">
          <a:xfrm>
            <a:off x="6976096" y="5151621"/>
            <a:ext cx="57150" cy="394342"/>
          </a:xfrm>
          <a:custGeom>
            <a:avLst/>
            <a:gdLst>
              <a:gd name="T0" fmla="*/ 225 w 256"/>
              <a:gd name="T1" fmla="*/ 1869 h 1869"/>
              <a:gd name="T2" fmla="*/ 256 w 256"/>
              <a:gd name="T3" fmla="*/ 1866 h 1869"/>
              <a:gd name="T4" fmla="*/ 0 w 256"/>
              <a:gd name="T5" fmla="*/ 0 h 1869"/>
              <a:gd name="T6" fmla="*/ 225 w 256"/>
              <a:gd name="T7" fmla="*/ 1869 h 1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6" h="1869">
                <a:moveTo>
                  <a:pt x="225" y="1869"/>
                </a:moveTo>
                <a:lnTo>
                  <a:pt x="256" y="1866"/>
                </a:lnTo>
                <a:lnTo>
                  <a:pt x="0" y="0"/>
                </a:lnTo>
                <a:lnTo>
                  <a:pt x="225" y="18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81" name="Freeform 2289"/>
          <p:cNvSpPr>
            <a:spLocks/>
          </p:cNvSpPr>
          <p:nvPr/>
        </p:nvSpPr>
        <p:spPr bwMode="auto">
          <a:xfrm>
            <a:off x="6976096" y="5150145"/>
            <a:ext cx="57150" cy="394342"/>
          </a:xfrm>
          <a:custGeom>
            <a:avLst/>
            <a:gdLst>
              <a:gd name="T0" fmla="*/ 256 w 256"/>
              <a:gd name="T1" fmla="*/ 1870 h 1870"/>
              <a:gd name="T2" fmla="*/ 0 w 256"/>
              <a:gd name="T3" fmla="*/ 4 h 1870"/>
              <a:gd name="T4" fmla="*/ 31 w 256"/>
              <a:gd name="T5" fmla="*/ 0 h 1870"/>
              <a:gd name="T6" fmla="*/ 256 w 256"/>
              <a:gd name="T7" fmla="*/ 1870 h 1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6" h="1870">
                <a:moveTo>
                  <a:pt x="256" y="1870"/>
                </a:moveTo>
                <a:lnTo>
                  <a:pt x="0" y="4"/>
                </a:lnTo>
                <a:lnTo>
                  <a:pt x="31" y="0"/>
                </a:lnTo>
                <a:lnTo>
                  <a:pt x="256" y="18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82" name="Freeform 2290"/>
          <p:cNvSpPr>
            <a:spLocks/>
          </p:cNvSpPr>
          <p:nvPr/>
        </p:nvSpPr>
        <p:spPr bwMode="auto">
          <a:xfrm>
            <a:off x="6947521" y="5142760"/>
            <a:ext cx="33338" cy="11815"/>
          </a:xfrm>
          <a:custGeom>
            <a:avLst/>
            <a:gdLst>
              <a:gd name="T0" fmla="*/ 137 w 148"/>
              <a:gd name="T1" fmla="*/ 54 h 54"/>
              <a:gd name="T2" fmla="*/ 148 w 148"/>
              <a:gd name="T3" fmla="*/ 25 h 54"/>
              <a:gd name="T4" fmla="*/ 0 w 148"/>
              <a:gd name="T5" fmla="*/ 0 h 54"/>
              <a:gd name="T6" fmla="*/ 137 w 148"/>
              <a:gd name="T7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" h="54">
                <a:moveTo>
                  <a:pt x="137" y="54"/>
                </a:moveTo>
                <a:lnTo>
                  <a:pt x="148" y="25"/>
                </a:lnTo>
                <a:lnTo>
                  <a:pt x="0" y="0"/>
                </a:lnTo>
                <a:lnTo>
                  <a:pt x="137" y="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83" name="Freeform 2291"/>
          <p:cNvSpPr>
            <a:spLocks/>
          </p:cNvSpPr>
          <p:nvPr/>
        </p:nvSpPr>
        <p:spPr bwMode="auto">
          <a:xfrm>
            <a:off x="6947521" y="5136852"/>
            <a:ext cx="33338" cy="11815"/>
          </a:xfrm>
          <a:custGeom>
            <a:avLst/>
            <a:gdLst>
              <a:gd name="T0" fmla="*/ 148 w 148"/>
              <a:gd name="T1" fmla="*/ 55 h 55"/>
              <a:gd name="T2" fmla="*/ 0 w 148"/>
              <a:gd name="T3" fmla="*/ 30 h 55"/>
              <a:gd name="T4" fmla="*/ 12 w 148"/>
              <a:gd name="T5" fmla="*/ 0 h 55"/>
              <a:gd name="T6" fmla="*/ 148 w 148"/>
              <a:gd name="T7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" h="55">
                <a:moveTo>
                  <a:pt x="148" y="55"/>
                </a:moveTo>
                <a:lnTo>
                  <a:pt x="0" y="30"/>
                </a:lnTo>
                <a:lnTo>
                  <a:pt x="12" y="0"/>
                </a:lnTo>
                <a:lnTo>
                  <a:pt x="148" y="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84" name="Freeform 2292"/>
          <p:cNvSpPr>
            <a:spLocks/>
          </p:cNvSpPr>
          <p:nvPr/>
        </p:nvSpPr>
        <p:spPr bwMode="auto">
          <a:xfrm>
            <a:off x="6906246" y="5110267"/>
            <a:ext cx="44450" cy="31016"/>
          </a:xfrm>
          <a:custGeom>
            <a:avLst/>
            <a:gdLst>
              <a:gd name="T0" fmla="*/ 174 w 194"/>
              <a:gd name="T1" fmla="*/ 151 h 151"/>
              <a:gd name="T2" fmla="*/ 194 w 194"/>
              <a:gd name="T3" fmla="*/ 128 h 151"/>
              <a:gd name="T4" fmla="*/ 0 w 194"/>
              <a:gd name="T5" fmla="*/ 0 h 151"/>
              <a:gd name="T6" fmla="*/ 174 w 194"/>
              <a:gd name="T7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4" h="151">
                <a:moveTo>
                  <a:pt x="174" y="151"/>
                </a:moveTo>
                <a:lnTo>
                  <a:pt x="194" y="128"/>
                </a:lnTo>
                <a:lnTo>
                  <a:pt x="0" y="0"/>
                </a:lnTo>
                <a:lnTo>
                  <a:pt x="174" y="1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85" name="Freeform 2293"/>
          <p:cNvSpPr>
            <a:spLocks/>
          </p:cNvSpPr>
          <p:nvPr/>
        </p:nvSpPr>
        <p:spPr bwMode="auto">
          <a:xfrm>
            <a:off x="6906246" y="5104359"/>
            <a:ext cx="44450" cy="32493"/>
          </a:xfrm>
          <a:custGeom>
            <a:avLst/>
            <a:gdLst>
              <a:gd name="T0" fmla="*/ 194 w 194"/>
              <a:gd name="T1" fmla="*/ 152 h 152"/>
              <a:gd name="T2" fmla="*/ 0 w 194"/>
              <a:gd name="T3" fmla="*/ 24 h 152"/>
              <a:gd name="T4" fmla="*/ 22 w 194"/>
              <a:gd name="T5" fmla="*/ 0 h 152"/>
              <a:gd name="T6" fmla="*/ 194 w 194"/>
              <a:gd name="T7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4" h="152">
                <a:moveTo>
                  <a:pt x="194" y="152"/>
                </a:moveTo>
                <a:lnTo>
                  <a:pt x="0" y="24"/>
                </a:lnTo>
                <a:lnTo>
                  <a:pt x="22" y="0"/>
                </a:lnTo>
                <a:lnTo>
                  <a:pt x="194" y="1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86" name="Freeform 2294"/>
          <p:cNvSpPr>
            <a:spLocks/>
          </p:cNvSpPr>
          <p:nvPr/>
        </p:nvSpPr>
        <p:spPr bwMode="auto">
          <a:xfrm>
            <a:off x="6877671" y="5046759"/>
            <a:ext cx="34925" cy="62031"/>
          </a:xfrm>
          <a:custGeom>
            <a:avLst/>
            <a:gdLst>
              <a:gd name="T0" fmla="*/ 126 w 154"/>
              <a:gd name="T1" fmla="*/ 291 h 291"/>
              <a:gd name="T2" fmla="*/ 154 w 154"/>
              <a:gd name="T3" fmla="*/ 278 h 291"/>
              <a:gd name="T4" fmla="*/ 0 w 154"/>
              <a:gd name="T5" fmla="*/ 0 h 291"/>
              <a:gd name="T6" fmla="*/ 126 w 154"/>
              <a:gd name="T7" fmla="*/ 29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" h="291">
                <a:moveTo>
                  <a:pt x="126" y="291"/>
                </a:moveTo>
                <a:lnTo>
                  <a:pt x="154" y="278"/>
                </a:lnTo>
                <a:lnTo>
                  <a:pt x="0" y="0"/>
                </a:lnTo>
                <a:lnTo>
                  <a:pt x="126" y="291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87" name="Freeform 2295"/>
          <p:cNvSpPr>
            <a:spLocks/>
          </p:cNvSpPr>
          <p:nvPr/>
        </p:nvSpPr>
        <p:spPr bwMode="auto">
          <a:xfrm>
            <a:off x="6877671" y="5045282"/>
            <a:ext cx="34925" cy="60555"/>
          </a:xfrm>
          <a:custGeom>
            <a:avLst/>
            <a:gdLst>
              <a:gd name="T0" fmla="*/ 154 w 154"/>
              <a:gd name="T1" fmla="*/ 291 h 291"/>
              <a:gd name="T2" fmla="*/ 0 w 154"/>
              <a:gd name="T3" fmla="*/ 13 h 291"/>
              <a:gd name="T4" fmla="*/ 28 w 154"/>
              <a:gd name="T5" fmla="*/ 0 h 291"/>
              <a:gd name="T6" fmla="*/ 154 w 154"/>
              <a:gd name="T7" fmla="*/ 29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" h="291">
                <a:moveTo>
                  <a:pt x="154" y="291"/>
                </a:moveTo>
                <a:lnTo>
                  <a:pt x="0" y="13"/>
                </a:lnTo>
                <a:lnTo>
                  <a:pt x="28" y="0"/>
                </a:lnTo>
                <a:lnTo>
                  <a:pt x="154" y="2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88" name="Freeform 2296"/>
          <p:cNvSpPr>
            <a:spLocks/>
          </p:cNvSpPr>
          <p:nvPr/>
        </p:nvSpPr>
        <p:spPr bwMode="auto">
          <a:xfrm>
            <a:off x="6877671" y="5003928"/>
            <a:ext cx="23813" cy="44308"/>
          </a:xfrm>
          <a:custGeom>
            <a:avLst/>
            <a:gdLst>
              <a:gd name="T0" fmla="*/ 0 w 106"/>
              <a:gd name="T1" fmla="*/ 189 h 204"/>
              <a:gd name="T2" fmla="*/ 28 w 106"/>
              <a:gd name="T3" fmla="*/ 204 h 204"/>
              <a:gd name="T4" fmla="*/ 106 w 106"/>
              <a:gd name="T5" fmla="*/ 0 h 204"/>
              <a:gd name="T6" fmla="*/ 0 w 106"/>
              <a:gd name="T7" fmla="*/ 189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6" h="204">
                <a:moveTo>
                  <a:pt x="0" y="189"/>
                </a:moveTo>
                <a:lnTo>
                  <a:pt x="28" y="204"/>
                </a:lnTo>
                <a:lnTo>
                  <a:pt x="106" y="0"/>
                </a:lnTo>
                <a:lnTo>
                  <a:pt x="0" y="1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89" name="Freeform 2297"/>
          <p:cNvSpPr>
            <a:spLocks/>
          </p:cNvSpPr>
          <p:nvPr/>
        </p:nvSpPr>
        <p:spPr bwMode="auto">
          <a:xfrm>
            <a:off x="6884021" y="5003928"/>
            <a:ext cx="23813" cy="44308"/>
          </a:xfrm>
          <a:custGeom>
            <a:avLst/>
            <a:gdLst>
              <a:gd name="T0" fmla="*/ 0 w 107"/>
              <a:gd name="T1" fmla="*/ 204 h 204"/>
              <a:gd name="T2" fmla="*/ 78 w 107"/>
              <a:gd name="T3" fmla="*/ 0 h 204"/>
              <a:gd name="T4" fmla="*/ 107 w 107"/>
              <a:gd name="T5" fmla="*/ 15 h 204"/>
              <a:gd name="T6" fmla="*/ 0 w 107"/>
              <a:gd name="T7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204">
                <a:moveTo>
                  <a:pt x="0" y="204"/>
                </a:moveTo>
                <a:lnTo>
                  <a:pt x="78" y="0"/>
                </a:lnTo>
                <a:lnTo>
                  <a:pt x="107" y="15"/>
                </a:lnTo>
                <a:lnTo>
                  <a:pt x="0" y="2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90" name="Freeform 2298"/>
          <p:cNvSpPr>
            <a:spLocks/>
          </p:cNvSpPr>
          <p:nvPr/>
        </p:nvSpPr>
        <p:spPr bwMode="auto">
          <a:xfrm>
            <a:off x="6901484" y="4915312"/>
            <a:ext cx="38100" cy="91570"/>
          </a:xfrm>
          <a:custGeom>
            <a:avLst/>
            <a:gdLst>
              <a:gd name="T0" fmla="*/ 0 w 172"/>
              <a:gd name="T1" fmla="*/ 425 h 437"/>
              <a:gd name="T2" fmla="*/ 29 w 172"/>
              <a:gd name="T3" fmla="*/ 437 h 437"/>
              <a:gd name="T4" fmla="*/ 172 w 172"/>
              <a:gd name="T5" fmla="*/ 0 h 437"/>
              <a:gd name="T6" fmla="*/ 0 w 172"/>
              <a:gd name="T7" fmla="*/ 425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2" h="437">
                <a:moveTo>
                  <a:pt x="0" y="425"/>
                </a:moveTo>
                <a:lnTo>
                  <a:pt x="29" y="437"/>
                </a:lnTo>
                <a:lnTo>
                  <a:pt x="172" y="0"/>
                </a:lnTo>
                <a:lnTo>
                  <a:pt x="0" y="4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91" name="Freeform 2299"/>
          <p:cNvSpPr>
            <a:spLocks/>
          </p:cNvSpPr>
          <p:nvPr/>
        </p:nvSpPr>
        <p:spPr bwMode="auto">
          <a:xfrm>
            <a:off x="6907834" y="4915312"/>
            <a:ext cx="39688" cy="91570"/>
          </a:xfrm>
          <a:custGeom>
            <a:avLst/>
            <a:gdLst>
              <a:gd name="T0" fmla="*/ 0 w 172"/>
              <a:gd name="T1" fmla="*/ 437 h 437"/>
              <a:gd name="T2" fmla="*/ 143 w 172"/>
              <a:gd name="T3" fmla="*/ 0 h 437"/>
              <a:gd name="T4" fmla="*/ 172 w 172"/>
              <a:gd name="T5" fmla="*/ 11 h 437"/>
              <a:gd name="T6" fmla="*/ 0 w 172"/>
              <a:gd name="T7" fmla="*/ 437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2" h="437">
                <a:moveTo>
                  <a:pt x="0" y="437"/>
                </a:moveTo>
                <a:lnTo>
                  <a:pt x="143" y="0"/>
                </a:lnTo>
                <a:lnTo>
                  <a:pt x="172" y="11"/>
                </a:lnTo>
                <a:lnTo>
                  <a:pt x="0" y="4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92" name="Freeform 2300"/>
          <p:cNvSpPr>
            <a:spLocks/>
          </p:cNvSpPr>
          <p:nvPr/>
        </p:nvSpPr>
        <p:spPr bwMode="auto">
          <a:xfrm>
            <a:off x="6939584" y="4826696"/>
            <a:ext cx="39688" cy="91570"/>
          </a:xfrm>
          <a:custGeom>
            <a:avLst/>
            <a:gdLst>
              <a:gd name="T0" fmla="*/ 0 w 171"/>
              <a:gd name="T1" fmla="*/ 418 h 430"/>
              <a:gd name="T2" fmla="*/ 29 w 171"/>
              <a:gd name="T3" fmla="*/ 430 h 430"/>
              <a:gd name="T4" fmla="*/ 171 w 171"/>
              <a:gd name="T5" fmla="*/ 0 h 430"/>
              <a:gd name="T6" fmla="*/ 0 w 171"/>
              <a:gd name="T7" fmla="*/ 418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" h="430">
                <a:moveTo>
                  <a:pt x="0" y="418"/>
                </a:moveTo>
                <a:lnTo>
                  <a:pt x="29" y="430"/>
                </a:lnTo>
                <a:lnTo>
                  <a:pt x="171" y="0"/>
                </a:lnTo>
                <a:lnTo>
                  <a:pt x="0" y="4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93" name="Freeform 2301"/>
          <p:cNvSpPr>
            <a:spLocks/>
          </p:cNvSpPr>
          <p:nvPr/>
        </p:nvSpPr>
        <p:spPr bwMode="auto">
          <a:xfrm>
            <a:off x="6947521" y="4826696"/>
            <a:ext cx="38100" cy="91570"/>
          </a:xfrm>
          <a:custGeom>
            <a:avLst/>
            <a:gdLst>
              <a:gd name="T0" fmla="*/ 0 w 171"/>
              <a:gd name="T1" fmla="*/ 430 h 430"/>
              <a:gd name="T2" fmla="*/ 142 w 171"/>
              <a:gd name="T3" fmla="*/ 0 h 430"/>
              <a:gd name="T4" fmla="*/ 171 w 171"/>
              <a:gd name="T5" fmla="*/ 12 h 430"/>
              <a:gd name="T6" fmla="*/ 0 w 171"/>
              <a:gd name="T7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" h="430">
                <a:moveTo>
                  <a:pt x="0" y="430"/>
                </a:moveTo>
                <a:lnTo>
                  <a:pt x="142" y="0"/>
                </a:lnTo>
                <a:lnTo>
                  <a:pt x="171" y="12"/>
                </a:lnTo>
                <a:lnTo>
                  <a:pt x="0" y="4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94" name="Freeform 2302"/>
          <p:cNvSpPr>
            <a:spLocks/>
          </p:cNvSpPr>
          <p:nvPr/>
        </p:nvSpPr>
        <p:spPr bwMode="auto">
          <a:xfrm>
            <a:off x="6979271" y="4712972"/>
            <a:ext cx="95250" cy="116678"/>
          </a:xfrm>
          <a:custGeom>
            <a:avLst/>
            <a:gdLst>
              <a:gd name="T0" fmla="*/ 0 w 422"/>
              <a:gd name="T1" fmla="*/ 539 h 558"/>
              <a:gd name="T2" fmla="*/ 25 w 422"/>
              <a:gd name="T3" fmla="*/ 558 h 558"/>
              <a:gd name="T4" fmla="*/ 422 w 422"/>
              <a:gd name="T5" fmla="*/ 0 h 558"/>
              <a:gd name="T6" fmla="*/ 0 w 422"/>
              <a:gd name="T7" fmla="*/ 539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2" h="558">
                <a:moveTo>
                  <a:pt x="0" y="539"/>
                </a:moveTo>
                <a:lnTo>
                  <a:pt x="25" y="558"/>
                </a:lnTo>
                <a:lnTo>
                  <a:pt x="422" y="0"/>
                </a:lnTo>
                <a:lnTo>
                  <a:pt x="0" y="5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95" name="Freeform 2303"/>
          <p:cNvSpPr>
            <a:spLocks/>
          </p:cNvSpPr>
          <p:nvPr/>
        </p:nvSpPr>
        <p:spPr bwMode="auto">
          <a:xfrm>
            <a:off x="6985621" y="4712972"/>
            <a:ext cx="95250" cy="116678"/>
          </a:xfrm>
          <a:custGeom>
            <a:avLst/>
            <a:gdLst>
              <a:gd name="T0" fmla="*/ 0 w 422"/>
              <a:gd name="T1" fmla="*/ 558 h 558"/>
              <a:gd name="T2" fmla="*/ 397 w 422"/>
              <a:gd name="T3" fmla="*/ 0 h 558"/>
              <a:gd name="T4" fmla="*/ 422 w 422"/>
              <a:gd name="T5" fmla="*/ 20 h 558"/>
              <a:gd name="T6" fmla="*/ 0 w 422"/>
              <a:gd name="T7" fmla="*/ 558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2" h="558">
                <a:moveTo>
                  <a:pt x="0" y="558"/>
                </a:moveTo>
                <a:lnTo>
                  <a:pt x="397" y="0"/>
                </a:lnTo>
                <a:lnTo>
                  <a:pt x="422" y="20"/>
                </a:lnTo>
                <a:lnTo>
                  <a:pt x="0" y="5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96" name="Freeform 2304"/>
          <p:cNvSpPr>
            <a:spLocks/>
          </p:cNvSpPr>
          <p:nvPr/>
        </p:nvSpPr>
        <p:spPr bwMode="auto">
          <a:xfrm>
            <a:off x="7076109" y="4628786"/>
            <a:ext cx="93663" cy="88616"/>
          </a:xfrm>
          <a:custGeom>
            <a:avLst/>
            <a:gdLst>
              <a:gd name="T0" fmla="*/ 0 w 418"/>
              <a:gd name="T1" fmla="*/ 397 h 420"/>
              <a:gd name="T2" fmla="*/ 22 w 418"/>
              <a:gd name="T3" fmla="*/ 420 h 420"/>
              <a:gd name="T4" fmla="*/ 418 w 418"/>
              <a:gd name="T5" fmla="*/ 0 h 420"/>
              <a:gd name="T6" fmla="*/ 0 w 418"/>
              <a:gd name="T7" fmla="*/ 397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8" h="420">
                <a:moveTo>
                  <a:pt x="0" y="397"/>
                </a:moveTo>
                <a:lnTo>
                  <a:pt x="22" y="420"/>
                </a:lnTo>
                <a:lnTo>
                  <a:pt x="418" y="0"/>
                </a:lnTo>
                <a:lnTo>
                  <a:pt x="0" y="3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97" name="Freeform 2305"/>
          <p:cNvSpPr>
            <a:spLocks/>
          </p:cNvSpPr>
          <p:nvPr/>
        </p:nvSpPr>
        <p:spPr bwMode="auto">
          <a:xfrm>
            <a:off x="7080871" y="4628786"/>
            <a:ext cx="93663" cy="88616"/>
          </a:xfrm>
          <a:custGeom>
            <a:avLst/>
            <a:gdLst>
              <a:gd name="T0" fmla="*/ 0 w 418"/>
              <a:gd name="T1" fmla="*/ 420 h 420"/>
              <a:gd name="T2" fmla="*/ 396 w 418"/>
              <a:gd name="T3" fmla="*/ 0 h 420"/>
              <a:gd name="T4" fmla="*/ 418 w 418"/>
              <a:gd name="T5" fmla="*/ 24 h 420"/>
              <a:gd name="T6" fmla="*/ 0 w 418"/>
              <a:gd name="T7" fmla="*/ 42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8" h="420">
                <a:moveTo>
                  <a:pt x="0" y="420"/>
                </a:moveTo>
                <a:lnTo>
                  <a:pt x="396" y="0"/>
                </a:lnTo>
                <a:lnTo>
                  <a:pt x="418" y="24"/>
                </a:lnTo>
                <a:lnTo>
                  <a:pt x="0" y="4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98" name="Freeform 2306"/>
          <p:cNvSpPr>
            <a:spLocks/>
          </p:cNvSpPr>
          <p:nvPr/>
        </p:nvSpPr>
        <p:spPr bwMode="auto">
          <a:xfrm>
            <a:off x="7169771" y="4591863"/>
            <a:ext cx="52388" cy="41354"/>
          </a:xfrm>
          <a:custGeom>
            <a:avLst/>
            <a:gdLst>
              <a:gd name="T0" fmla="*/ 0 w 225"/>
              <a:gd name="T1" fmla="*/ 169 h 195"/>
              <a:gd name="T2" fmla="*/ 20 w 225"/>
              <a:gd name="T3" fmla="*/ 195 h 195"/>
              <a:gd name="T4" fmla="*/ 225 w 225"/>
              <a:gd name="T5" fmla="*/ 0 h 195"/>
              <a:gd name="T6" fmla="*/ 0 w 225"/>
              <a:gd name="T7" fmla="*/ 16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" h="195">
                <a:moveTo>
                  <a:pt x="0" y="169"/>
                </a:moveTo>
                <a:lnTo>
                  <a:pt x="20" y="195"/>
                </a:lnTo>
                <a:lnTo>
                  <a:pt x="225" y="0"/>
                </a:lnTo>
                <a:lnTo>
                  <a:pt x="0" y="16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99" name="Freeform 2307"/>
          <p:cNvSpPr>
            <a:spLocks/>
          </p:cNvSpPr>
          <p:nvPr/>
        </p:nvSpPr>
        <p:spPr bwMode="auto">
          <a:xfrm>
            <a:off x="7174534" y="4591863"/>
            <a:ext cx="50800" cy="41354"/>
          </a:xfrm>
          <a:custGeom>
            <a:avLst/>
            <a:gdLst>
              <a:gd name="T0" fmla="*/ 0 w 223"/>
              <a:gd name="T1" fmla="*/ 195 h 195"/>
              <a:gd name="T2" fmla="*/ 205 w 223"/>
              <a:gd name="T3" fmla="*/ 0 h 195"/>
              <a:gd name="T4" fmla="*/ 223 w 223"/>
              <a:gd name="T5" fmla="*/ 26 h 195"/>
              <a:gd name="T6" fmla="*/ 0 w 223"/>
              <a:gd name="T7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3" h="195">
                <a:moveTo>
                  <a:pt x="0" y="195"/>
                </a:moveTo>
                <a:lnTo>
                  <a:pt x="205" y="0"/>
                </a:lnTo>
                <a:lnTo>
                  <a:pt x="223" y="26"/>
                </a:lnTo>
                <a:lnTo>
                  <a:pt x="0" y="19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00" name="Freeform 2308"/>
          <p:cNvSpPr>
            <a:spLocks/>
          </p:cNvSpPr>
          <p:nvPr/>
        </p:nvSpPr>
        <p:spPr bwMode="auto">
          <a:xfrm>
            <a:off x="7220571" y="4559371"/>
            <a:ext cx="30163" cy="38400"/>
          </a:xfrm>
          <a:custGeom>
            <a:avLst/>
            <a:gdLst>
              <a:gd name="T0" fmla="*/ 0 w 135"/>
              <a:gd name="T1" fmla="*/ 159 h 179"/>
              <a:gd name="T2" fmla="*/ 24 w 135"/>
              <a:gd name="T3" fmla="*/ 179 h 179"/>
              <a:gd name="T4" fmla="*/ 135 w 135"/>
              <a:gd name="T5" fmla="*/ 0 h 179"/>
              <a:gd name="T6" fmla="*/ 0 w 135"/>
              <a:gd name="T7" fmla="*/ 15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" h="179">
                <a:moveTo>
                  <a:pt x="0" y="159"/>
                </a:moveTo>
                <a:lnTo>
                  <a:pt x="24" y="179"/>
                </a:lnTo>
                <a:lnTo>
                  <a:pt x="135" y="0"/>
                </a:lnTo>
                <a:lnTo>
                  <a:pt x="0" y="15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01" name="Freeform 2309"/>
          <p:cNvSpPr>
            <a:spLocks/>
          </p:cNvSpPr>
          <p:nvPr/>
        </p:nvSpPr>
        <p:spPr bwMode="auto">
          <a:xfrm>
            <a:off x="7225334" y="4559371"/>
            <a:ext cx="31750" cy="38400"/>
          </a:xfrm>
          <a:custGeom>
            <a:avLst/>
            <a:gdLst>
              <a:gd name="T0" fmla="*/ 0 w 135"/>
              <a:gd name="T1" fmla="*/ 179 h 179"/>
              <a:gd name="T2" fmla="*/ 111 w 135"/>
              <a:gd name="T3" fmla="*/ 0 h 179"/>
              <a:gd name="T4" fmla="*/ 135 w 135"/>
              <a:gd name="T5" fmla="*/ 21 h 179"/>
              <a:gd name="T6" fmla="*/ 0 w 135"/>
              <a:gd name="T7" fmla="*/ 17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" h="179">
                <a:moveTo>
                  <a:pt x="0" y="179"/>
                </a:moveTo>
                <a:lnTo>
                  <a:pt x="111" y="0"/>
                </a:lnTo>
                <a:lnTo>
                  <a:pt x="135" y="21"/>
                </a:lnTo>
                <a:lnTo>
                  <a:pt x="0" y="1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02" name="Freeform 2310"/>
          <p:cNvSpPr>
            <a:spLocks/>
          </p:cNvSpPr>
          <p:nvPr/>
        </p:nvSpPr>
        <p:spPr bwMode="auto">
          <a:xfrm>
            <a:off x="7253909" y="4557894"/>
            <a:ext cx="66675" cy="7385"/>
          </a:xfrm>
          <a:custGeom>
            <a:avLst/>
            <a:gdLst>
              <a:gd name="T0" fmla="*/ 3 w 297"/>
              <a:gd name="T1" fmla="*/ 0 h 31"/>
              <a:gd name="T2" fmla="*/ 0 w 297"/>
              <a:gd name="T3" fmla="*/ 31 h 31"/>
              <a:gd name="T4" fmla="*/ 297 w 297"/>
              <a:gd name="T5" fmla="*/ 31 h 31"/>
              <a:gd name="T6" fmla="*/ 3 w 297"/>
              <a:gd name="T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7" h="31">
                <a:moveTo>
                  <a:pt x="3" y="0"/>
                </a:moveTo>
                <a:lnTo>
                  <a:pt x="0" y="31"/>
                </a:lnTo>
                <a:lnTo>
                  <a:pt x="297" y="31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03" name="Freeform 2311"/>
          <p:cNvSpPr>
            <a:spLocks/>
          </p:cNvSpPr>
          <p:nvPr/>
        </p:nvSpPr>
        <p:spPr bwMode="auto">
          <a:xfrm>
            <a:off x="7253909" y="4565279"/>
            <a:ext cx="66675" cy="5908"/>
          </a:xfrm>
          <a:custGeom>
            <a:avLst/>
            <a:gdLst>
              <a:gd name="T0" fmla="*/ 0 w 297"/>
              <a:gd name="T1" fmla="*/ 0 h 32"/>
              <a:gd name="T2" fmla="*/ 297 w 297"/>
              <a:gd name="T3" fmla="*/ 0 h 32"/>
              <a:gd name="T4" fmla="*/ 292 w 297"/>
              <a:gd name="T5" fmla="*/ 32 h 32"/>
              <a:gd name="T6" fmla="*/ 0 w 297"/>
              <a:gd name="T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7" h="32">
                <a:moveTo>
                  <a:pt x="0" y="0"/>
                </a:moveTo>
                <a:lnTo>
                  <a:pt x="297" y="0"/>
                </a:lnTo>
                <a:lnTo>
                  <a:pt x="292" y="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04" name="Freeform 2312"/>
          <p:cNvSpPr>
            <a:spLocks/>
          </p:cNvSpPr>
          <p:nvPr/>
        </p:nvSpPr>
        <p:spPr bwMode="auto">
          <a:xfrm>
            <a:off x="7317409" y="4568233"/>
            <a:ext cx="71438" cy="703021"/>
          </a:xfrm>
          <a:custGeom>
            <a:avLst/>
            <a:gdLst>
              <a:gd name="T0" fmla="*/ 31 w 315"/>
              <a:gd name="T1" fmla="*/ 0 h 3334"/>
              <a:gd name="T2" fmla="*/ 0 w 315"/>
              <a:gd name="T3" fmla="*/ 4 h 3334"/>
              <a:gd name="T4" fmla="*/ 315 w 315"/>
              <a:gd name="T5" fmla="*/ 3334 h 3334"/>
              <a:gd name="T6" fmla="*/ 31 w 315"/>
              <a:gd name="T7" fmla="*/ 0 h 3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5" h="3334">
                <a:moveTo>
                  <a:pt x="31" y="0"/>
                </a:moveTo>
                <a:lnTo>
                  <a:pt x="0" y="4"/>
                </a:lnTo>
                <a:lnTo>
                  <a:pt x="315" y="3334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05" name="Freeform 2313"/>
          <p:cNvSpPr>
            <a:spLocks/>
          </p:cNvSpPr>
          <p:nvPr/>
        </p:nvSpPr>
        <p:spPr bwMode="auto">
          <a:xfrm>
            <a:off x="7317409" y="4568233"/>
            <a:ext cx="71438" cy="703021"/>
          </a:xfrm>
          <a:custGeom>
            <a:avLst/>
            <a:gdLst>
              <a:gd name="T0" fmla="*/ 0 w 315"/>
              <a:gd name="T1" fmla="*/ 0 h 3332"/>
              <a:gd name="T2" fmla="*/ 315 w 315"/>
              <a:gd name="T3" fmla="*/ 3330 h 3332"/>
              <a:gd name="T4" fmla="*/ 283 w 315"/>
              <a:gd name="T5" fmla="*/ 3332 h 3332"/>
              <a:gd name="T6" fmla="*/ 0 w 315"/>
              <a:gd name="T7" fmla="*/ 0 h 3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5" h="3332">
                <a:moveTo>
                  <a:pt x="0" y="0"/>
                </a:moveTo>
                <a:lnTo>
                  <a:pt x="315" y="3330"/>
                </a:lnTo>
                <a:lnTo>
                  <a:pt x="283" y="33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06" name="Freeform 2314"/>
          <p:cNvSpPr>
            <a:spLocks/>
          </p:cNvSpPr>
          <p:nvPr/>
        </p:nvSpPr>
        <p:spPr bwMode="auto">
          <a:xfrm>
            <a:off x="7380909" y="5269776"/>
            <a:ext cx="439738" cy="544989"/>
          </a:xfrm>
          <a:custGeom>
            <a:avLst/>
            <a:gdLst>
              <a:gd name="T0" fmla="*/ 26 w 1935"/>
              <a:gd name="T1" fmla="*/ 0 h 2587"/>
              <a:gd name="T2" fmla="*/ 0 w 1935"/>
              <a:gd name="T3" fmla="*/ 19 h 2587"/>
              <a:gd name="T4" fmla="*/ 1935 w 1935"/>
              <a:gd name="T5" fmla="*/ 2587 h 2587"/>
              <a:gd name="T6" fmla="*/ 26 w 1935"/>
              <a:gd name="T7" fmla="*/ 0 h 2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35" h="2587">
                <a:moveTo>
                  <a:pt x="26" y="0"/>
                </a:moveTo>
                <a:lnTo>
                  <a:pt x="0" y="19"/>
                </a:lnTo>
                <a:lnTo>
                  <a:pt x="1935" y="2587"/>
                </a:lnTo>
                <a:lnTo>
                  <a:pt x="26" y="0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07" name="Freeform 2315"/>
          <p:cNvSpPr>
            <a:spLocks/>
          </p:cNvSpPr>
          <p:nvPr/>
        </p:nvSpPr>
        <p:spPr bwMode="auto">
          <a:xfrm>
            <a:off x="7380909" y="5274207"/>
            <a:ext cx="439738" cy="544989"/>
          </a:xfrm>
          <a:custGeom>
            <a:avLst/>
            <a:gdLst>
              <a:gd name="T0" fmla="*/ 0 w 1935"/>
              <a:gd name="T1" fmla="*/ 0 h 2588"/>
              <a:gd name="T2" fmla="*/ 1935 w 1935"/>
              <a:gd name="T3" fmla="*/ 2568 h 2588"/>
              <a:gd name="T4" fmla="*/ 1910 w 1935"/>
              <a:gd name="T5" fmla="*/ 2588 h 2588"/>
              <a:gd name="T6" fmla="*/ 0 w 1935"/>
              <a:gd name="T7" fmla="*/ 0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35" h="2588">
                <a:moveTo>
                  <a:pt x="0" y="0"/>
                </a:moveTo>
                <a:lnTo>
                  <a:pt x="1935" y="2568"/>
                </a:lnTo>
                <a:lnTo>
                  <a:pt x="1910" y="25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08" name="Freeform 2316"/>
          <p:cNvSpPr>
            <a:spLocks/>
          </p:cNvSpPr>
          <p:nvPr/>
        </p:nvSpPr>
        <p:spPr bwMode="auto">
          <a:xfrm>
            <a:off x="7623796" y="3720472"/>
            <a:ext cx="196850" cy="2097247"/>
          </a:xfrm>
          <a:custGeom>
            <a:avLst/>
            <a:gdLst>
              <a:gd name="T0" fmla="*/ 840 w 871"/>
              <a:gd name="T1" fmla="*/ 9942 h 9942"/>
              <a:gd name="T2" fmla="*/ 871 w 871"/>
              <a:gd name="T3" fmla="*/ 9940 h 9942"/>
              <a:gd name="T4" fmla="*/ 0 w 871"/>
              <a:gd name="T5" fmla="*/ 0 h 9942"/>
              <a:gd name="T6" fmla="*/ 840 w 871"/>
              <a:gd name="T7" fmla="*/ 9942 h 9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1" h="9942">
                <a:moveTo>
                  <a:pt x="840" y="9942"/>
                </a:moveTo>
                <a:lnTo>
                  <a:pt x="871" y="9940"/>
                </a:lnTo>
                <a:lnTo>
                  <a:pt x="0" y="0"/>
                </a:lnTo>
                <a:lnTo>
                  <a:pt x="840" y="99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09" name="Freeform 2317"/>
          <p:cNvSpPr>
            <a:spLocks/>
          </p:cNvSpPr>
          <p:nvPr/>
        </p:nvSpPr>
        <p:spPr bwMode="auto">
          <a:xfrm>
            <a:off x="7623796" y="3718995"/>
            <a:ext cx="196850" cy="2098724"/>
          </a:xfrm>
          <a:custGeom>
            <a:avLst/>
            <a:gdLst>
              <a:gd name="T0" fmla="*/ 871 w 871"/>
              <a:gd name="T1" fmla="*/ 9943 h 9943"/>
              <a:gd name="T2" fmla="*/ 0 w 871"/>
              <a:gd name="T3" fmla="*/ 3 h 9943"/>
              <a:gd name="T4" fmla="*/ 31 w 871"/>
              <a:gd name="T5" fmla="*/ 0 h 9943"/>
              <a:gd name="T6" fmla="*/ 871 w 871"/>
              <a:gd name="T7" fmla="*/ 9943 h 9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1" h="9943">
                <a:moveTo>
                  <a:pt x="871" y="9943"/>
                </a:moveTo>
                <a:lnTo>
                  <a:pt x="0" y="3"/>
                </a:lnTo>
                <a:lnTo>
                  <a:pt x="31" y="0"/>
                </a:lnTo>
                <a:lnTo>
                  <a:pt x="871" y="994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10" name="Freeform 2318"/>
          <p:cNvSpPr>
            <a:spLocks/>
          </p:cNvSpPr>
          <p:nvPr/>
        </p:nvSpPr>
        <p:spPr bwMode="auto">
          <a:xfrm>
            <a:off x="7598396" y="3436901"/>
            <a:ext cx="31750" cy="283571"/>
          </a:xfrm>
          <a:custGeom>
            <a:avLst/>
            <a:gdLst>
              <a:gd name="T0" fmla="*/ 113 w 144"/>
              <a:gd name="T1" fmla="*/ 1342 h 1342"/>
              <a:gd name="T2" fmla="*/ 144 w 144"/>
              <a:gd name="T3" fmla="*/ 1339 h 1342"/>
              <a:gd name="T4" fmla="*/ 0 w 144"/>
              <a:gd name="T5" fmla="*/ 0 h 1342"/>
              <a:gd name="T6" fmla="*/ 113 w 144"/>
              <a:gd name="T7" fmla="*/ 1342 h 1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1342">
                <a:moveTo>
                  <a:pt x="113" y="1342"/>
                </a:moveTo>
                <a:lnTo>
                  <a:pt x="144" y="1339"/>
                </a:lnTo>
                <a:lnTo>
                  <a:pt x="0" y="0"/>
                </a:lnTo>
                <a:lnTo>
                  <a:pt x="113" y="134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11" name="Freeform 2319"/>
          <p:cNvSpPr>
            <a:spLocks/>
          </p:cNvSpPr>
          <p:nvPr/>
        </p:nvSpPr>
        <p:spPr bwMode="auto">
          <a:xfrm>
            <a:off x="7598396" y="3436901"/>
            <a:ext cx="31750" cy="282095"/>
          </a:xfrm>
          <a:custGeom>
            <a:avLst/>
            <a:gdLst>
              <a:gd name="T0" fmla="*/ 144 w 144"/>
              <a:gd name="T1" fmla="*/ 1342 h 1342"/>
              <a:gd name="T2" fmla="*/ 0 w 144"/>
              <a:gd name="T3" fmla="*/ 3 h 1342"/>
              <a:gd name="T4" fmla="*/ 31 w 144"/>
              <a:gd name="T5" fmla="*/ 0 h 1342"/>
              <a:gd name="T6" fmla="*/ 144 w 144"/>
              <a:gd name="T7" fmla="*/ 1342 h 1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1342">
                <a:moveTo>
                  <a:pt x="144" y="1342"/>
                </a:moveTo>
                <a:lnTo>
                  <a:pt x="0" y="3"/>
                </a:lnTo>
                <a:lnTo>
                  <a:pt x="31" y="0"/>
                </a:lnTo>
                <a:lnTo>
                  <a:pt x="144" y="134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12" name="Freeform 2320"/>
          <p:cNvSpPr>
            <a:spLocks/>
          </p:cNvSpPr>
          <p:nvPr/>
        </p:nvSpPr>
        <p:spPr bwMode="auto">
          <a:xfrm>
            <a:off x="7444409" y="3433947"/>
            <a:ext cx="158750" cy="57601"/>
          </a:xfrm>
          <a:custGeom>
            <a:avLst/>
            <a:gdLst>
              <a:gd name="T0" fmla="*/ 697 w 697"/>
              <a:gd name="T1" fmla="*/ 29 h 277"/>
              <a:gd name="T2" fmla="*/ 686 w 697"/>
              <a:gd name="T3" fmla="*/ 0 h 277"/>
              <a:gd name="T4" fmla="*/ 0 w 697"/>
              <a:gd name="T5" fmla="*/ 277 h 277"/>
              <a:gd name="T6" fmla="*/ 697 w 697"/>
              <a:gd name="T7" fmla="*/ 29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97" h="277">
                <a:moveTo>
                  <a:pt x="697" y="29"/>
                </a:moveTo>
                <a:lnTo>
                  <a:pt x="686" y="0"/>
                </a:lnTo>
                <a:lnTo>
                  <a:pt x="0" y="277"/>
                </a:lnTo>
                <a:lnTo>
                  <a:pt x="697" y="29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13" name="Freeform 2321"/>
          <p:cNvSpPr>
            <a:spLocks/>
          </p:cNvSpPr>
          <p:nvPr/>
        </p:nvSpPr>
        <p:spPr bwMode="auto">
          <a:xfrm>
            <a:off x="7441234" y="3433947"/>
            <a:ext cx="158750" cy="57601"/>
          </a:xfrm>
          <a:custGeom>
            <a:avLst/>
            <a:gdLst>
              <a:gd name="T0" fmla="*/ 697 w 697"/>
              <a:gd name="T1" fmla="*/ 0 h 277"/>
              <a:gd name="T2" fmla="*/ 11 w 697"/>
              <a:gd name="T3" fmla="*/ 277 h 277"/>
              <a:gd name="T4" fmla="*/ 0 w 697"/>
              <a:gd name="T5" fmla="*/ 247 h 277"/>
              <a:gd name="T6" fmla="*/ 697 w 697"/>
              <a:gd name="T7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97" h="277">
                <a:moveTo>
                  <a:pt x="697" y="0"/>
                </a:moveTo>
                <a:lnTo>
                  <a:pt x="11" y="277"/>
                </a:lnTo>
                <a:lnTo>
                  <a:pt x="0" y="247"/>
                </a:lnTo>
                <a:lnTo>
                  <a:pt x="697" y="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14" name="Freeform 2322"/>
          <p:cNvSpPr>
            <a:spLocks/>
          </p:cNvSpPr>
          <p:nvPr/>
        </p:nvSpPr>
        <p:spPr bwMode="auto">
          <a:xfrm>
            <a:off x="7409484" y="3475301"/>
            <a:ext cx="34925" cy="16247"/>
          </a:xfrm>
          <a:custGeom>
            <a:avLst/>
            <a:gdLst>
              <a:gd name="T0" fmla="*/ 139 w 154"/>
              <a:gd name="T1" fmla="*/ 77 h 77"/>
              <a:gd name="T2" fmla="*/ 154 w 154"/>
              <a:gd name="T3" fmla="*/ 49 h 77"/>
              <a:gd name="T4" fmla="*/ 0 w 154"/>
              <a:gd name="T5" fmla="*/ 0 h 77"/>
              <a:gd name="T6" fmla="*/ 139 w 154"/>
              <a:gd name="T7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" h="77">
                <a:moveTo>
                  <a:pt x="139" y="77"/>
                </a:moveTo>
                <a:lnTo>
                  <a:pt x="154" y="49"/>
                </a:lnTo>
                <a:lnTo>
                  <a:pt x="0" y="0"/>
                </a:lnTo>
                <a:lnTo>
                  <a:pt x="139" y="77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15" name="Freeform 2323"/>
          <p:cNvSpPr>
            <a:spLocks/>
          </p:cNvSpPr>
          <p:nvPr/>
        </p:nvSpPr>
        <p:spPr bwMode="auto">
          <a:xfrm>
            <a:off x="7409484" y="3469393"/>
            <a:ext cx="34925" cy="16247"/>
          </a:xfrm>
          <a:custGeom>
            <a:avLst/>
            <a:gdLst>
              <a:gd name="T0" fmla="*/ 154 w 154"/>
              <a:gd name="T1" fmla="*/ 77 h 77"/>
              <a:gd name="T2" fmla="*/ 0 w 154"/>
              <a:gd name="T3" fmla="*/ 28 h 77"/>
              <a:gd name="T4" fmla="*/ 16 w 154"/>
              <a:gd name="T5" fmla="*/ 0 h 77"/>
              <a:gd name="T6" fmla="*/ 154 w 154"/>
              <a:gd name="T7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" h="77">
                <a:moveTo>
                  <a:pt x="154" y="77"/>
                </a:moveTo>
                <a:lnTo>
                  <a:pt x="0" y="28"/>
                </a:lnTo>
                <a:lnTo>
                  <a:pt x="16" y="0"/>
                </a:lnTo>
                <a:lnTo>
                  <a:pt x="154" y="77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16" name="Freeform 2324"/>
          <p:cNvSpPr>
            <a:spLocks/>
          </p:cNvSpPr>
          <p:nvPr/>
        </p:nvSpPr>
        <p:spPr bwMode="auto">
          <a:xfrm>
            <a:off x="7353921" y="3469393"/>
            <a:ext cx="58738" cy="29539"/>
          </a:xfrm>
          <a:custGeom>
            <a:avLst/>
            <a:gdLst>
              <a:gd name="T0" fmla="*/ 260 w 260"/>
              <a:gd name="T1" fmla="*/ 28 h 142"/>
              <a:gd name="T2" fmla="*/ 248 w 260"/>
              <a:gd name="T3" fmla="*/ 0 h 142"/>
              <a:gd name="T4" fmla="*/ 0 w 260"/>
              <a:gd name="T5" fmla="*/ 142 h 142"/>
              <a:gd name="T6" fmla="*/ 260 w 260"/>
              <a:gd name="T7" fmla="*/ 28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0" h="142">
                <a:moveTo>
                  <a:pt x="260" y="28"/>
                </a:moveTo>
                <a:lnTo>
                  <a:pt x="248" y="0"/>
                </a:lnTo>
                <a:lnTo>
                  <a:pt x="0" y="142"/>
                </a:lnTo>
                <a:lnTo>
                  <a:pt x="260" y="28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17" name="Freeform 2325"/>
          <p:cNvSpPr>
            <a:spLocks/>
          </p:cNvSpPr>
          <p:nvPr/>
        </p:nvSpPr>
        <p:spPr bwMode="auto">
          <a:xfrm>
            <a:off x="7350746" y="3469393"/>
            <a:ext cx="60325" cy="29539"/>
          </a:xfrm>
          <a:custGeom>
            <a:avLst/>
            <a:gdLst>
              <a:gd name="T0" fmla="*/ 260 w 260"/>
              <a:gd name="T1" fmla="*/ 0 h 142"/>
              <a:gd name="T2" fmla="*/ 12 w 260"/>
              <a:gd name="T3" fmla="*/ 142 h 142"/>
              <a:gd name="T4" fmla="*/ 0 w 260"/>
              <a:gd name="T5" fmla="*/ 113 h 142"/>
              <a:gd name="T6" fmla="*/ 260 w 260"/>
              <a:gd name="T7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0" h="142">
                <a:moveTo>
                  <a:pt x="260" y="0"/>
                </a:moveTo>
                <a:lnTo>
                  <a:pt x="12" y="142"/>
                </a:lnTo>
                <a:lnTo>
                  <a:pt x="0" y="113"/>
                </a:lnTo>
                <a:lnTo>
                  <a:pt x="260" y="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18" name="Freeform 2326"/>
          <p:cNvSpPr>
            <a:spLocks/>
          </p:cNvSpPr>
          <p:nvPr/>
        </p:nvSpPr>
        <p:spPr bwMode="auto">
          <a:xfrm>
            <a:off x="6987209" y="3493024"/>
            <a:ext cx="366713" cy="38400"/>
          </a:xfrm>
          <a:custGeom>
            <a:avLst/>
            <a:gdLst>
              <a:gd name="T0" fmla="*/ 1616 w 1616"/>
              <a:gd name="T1" fmla="*/ 31 h 181"/>
              <a:gd name="T2" fmla="*/ 1612 w 1616"/>
              <a:gd name="T3" fmla="*/ 0 h 181"/>
              <a:gd name="T4" fmla="*/ 0 w 1616"/>
              <a:gd name="T5" fmla="*/ 181 h 181"/>
              <a:gd name="T6" fmla="*/ 1616 w 1616"/>
              <a:gd name="T7" fmla="*/ 3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6" h="181">
                <a:moveTo>
                  <a:pt x="1616" y="31"/>
                </a:moveTo>
                <a:lnTo>
                  <a:pt x="1612" y="0"/>
                </a:lnTo>
                <a:lnTo>
                  <a:pt x="0" y="181"/>
                </a:lnTo>
                <a:lnTo>
                  <a:pt x="1616" y="31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19" name="Freeform 2327"/>
          <p:cNvSpPr>
            <a:spLocks/>
          </p:cNvSpPr>
          <p:nvPr/>
        </p:nvSpPr>
        <p:spPr bwMode="auto">
          <a:xfrm>
            <a:off x="6985621" y="3493024"/>
            <a:ext cx="366713" cy="38400"/>
          </a:xfrm>
          <a:custGeom>
            <a:avLst/>
            <a:gdLst>
              <a:gd name="T0" fmla="*/ 1615 w 1615"/>
              <a:gd name="T1" fmla="*/ 0 h 181"/>
              <a:gd name="T2" fmla="*/ 3 w 1615"/>
              <a:gd name="T3" fmla="*/ 181 h 181"/>
              <a:gd name="T4" fmla="*/ 0 w 1615"/>
              <a:gd name="T5" fmla="*/ 150 h 181"/>
              <a:gd name="T6" fmla="*/ 1615 w 1615"/>
              <a:gd name="T7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5" h="181">
                <a:moveTo>
                  <a:pt x="1615" y="0"/>
                </a:moveTo>
                <a:lnTo>
                  <a:pt x="3" y="181"/>
                </a:lnTo>
                <a:lnTo>
                  <a:pt x="0" y="150"/>
                </a:lnTo>
                <a:lnTo>
                  <a:pt x="1615" y="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20" name="Freeform 2328"/>
          <p:cNvSpPr>
            <a:spLocks/>
          </p:cNvSpPr>
          <p:nvPr/>
        </p:nvSpPr>
        <p:spPr bwMode="auto">
          <a:xfrm>
            <a:off x="6980859" y="3519609"/>
            <a:ext cx="9525" cy="8862"/>
          </a:xfrm>
          <a:custGeom>
            <a:avLst/>
            <a:gdLst>
              <a:gd name="T0" fmla="*/ 6 w 37"/>
              <a:gd name="T1" fmla="*/ 41 h 41"/>
              <a:gd name="T2" fmla="*/ 37 w 37"/>
              <a:gd name="T3" fmla="*/ 36 h 41"/>
              <a:gd name="T4" fmla="*/ 0 w 37"/>
              <a:gd name="T5" fmla="*/ 0 h 41"/>
              <a:gd name="T6" fmla="*/ 6 w 37"/>
              <a:gd name="T7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" h="41">
                <a:moveTo>
                  <a:pt x="6" y="41"/>
                </a:moveTo>
                <a:lnTo>
                  <a:pt x="37" y="36"/>
                </a:lnTo>
                <a:lnTo>
                  <a:pt x="0" y="0"/>
                </a:lnTo>
                <a:lnTo>
                  <a:pt x="6" y="41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21" name="Freeform 2329"/>
          <p:cNvSpPr>
            <a:spLocks/>
          </p:cNvSpPr>
          <p:nvPr/>
        </p:nvSpPr>
        <p:spPr bwMode="auto">
          <a:xfrm>
            <a:off x="6980859" y="3519609"/>
            <a:ext cx="9525" cy="7385"/>
          </a:xfrm>
          <a:custGeom>
            <a:avLst/>
            <a:gdLst>
              <a:gd name="T0" fmla="*/ 37 w 37"/>
              <a:gd name="T1" fmla="*/ 40 h 40"/>
              <a:gd name="T2" fmla="*/ 0 w 37"/>
              <a:gd name="T3" fmla="*/ 4 h 40"/>
              <a:gd name="T4" fmla="*/ 31 w 37"/>
              <a:gd name="T5" fmla="*/ 0 h 40"/>
              <a:gd name="T6" fmla="*/ 37 w 37"/>
              <a:gd name="T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" h="40">
                <a:moveTo>
                  <a:pt x="37" y="40"/>
                </a:moveTo>
                <a:lnTo>
                  <a:pt x="0" y="4"/>
                </a:lnTo>
                <a:lnTo>
                  <a:pt x="31" y="0"/>
                </a:lnTo>
                <a:lnTo>
                  <a:pt x="37" y="4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22" name="Freeform 2330"/>
          <p:cNvSpPr>
            <a:spLocks/>
          </p:cNvSpPr>
          <p:nvPr/>
        </p:nvSpPr>
        <p:spPr bwMode="auto">
          <a:xfrm>
            <a:off x="6930059" y="3442808"/>
            <a:ext cx="58738" cy="78278"/>
          </a:xfrm>
          <a:custGeom>
            <a:avLst/>
            <a:gdLst>
              <a:gd name="T0" fmla="*/ 232 w 259"/>
              <a:gd name="T1" fmla="*/ 374 h 374"/>
              <a:gd name="T2" fmla="*/ 259 w 259"/>
              <a:gd name="T3" fmla="*/ 357 h 374"/>
              <a:gd name="T4" fmla="*/ 0 w 259"/>
              <a:gd name="T5" fmla="*/ 0 h 374"/>
              <a:gd name="T6" fmla="*/ 232 w 259"/>
              <a:gd name="T7" fmla="*/ 374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9" h="374">
                <a:moveTo>
                  <a:pt x="232" y="374"/>
                </a:moveTo>
                <a:lnTo>
                  <a:pt x="259" y="357"/>
                </a:lnTo>
                <a:lnTo>
                  <a:pt x="0" y="0"/>
                </a:lnTo>
                <a:lnTo>
                  <a:pt x="232" y="374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23" name="Freeform 2331"/>
          <p:cNvSpPr>
            <a:spLocks/>
          </p:cNvSpPr>
          <p:nvPr/>
        </p:nvSpPr>
        <p:spPr bwMode="auto">
          <a:xfrm>
            <a:off x="6930059" y="3438377"/>
            <a:ext cx="58738" cy="79754"/>
          </a:xfrm>
          <a:custGeom>
            <a:avLst/>
            <a:gdLst>
              <a:gd name="T0" fmla="*/ 259 w 259"/>
              <a:gd name="T1" fmla="*/ 374 h 374"/>
              <a:gd name="T2" fmla="*/ 0 w 259"/>
              <a:gd name="T3" fmla="*/ 17 h 374"/>
              <a:gd name="T4" fmla="*/ 26 w 259"/>
              <a:gd name="T5" fmla="*/ 0 h 374"/>
              <a:gd name="T6" fmla="*/ 259 w 259"/>
              <a:gd name="T7" fmla="*/ 374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9" h="374">
                <a:moveTo>
                  <a:pt x="259" y="374"/>
                </a:moveTo>
                <a:lnTo>
                  <a:pt x="0" y="17"/>
                </a:lnTo>
                <a:lnTo>
                  <a:pt x="26" y="0"/>
                </a:lnTo>
                <a:lnTo>
                  <a:pt x="259" y="374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24" name="Freeform 2332"/>
          <p:cNvSpPr>
            <a:spLocks/>
          </p:cNvSpPr>
          <p:nvPr/>
        </p:nvSpPr>
        <p:spPr bwMode="auto">
          <a:xfrm>
            <a:off x="6847509" y="3436901"/>
            <a:ext cx="85725" cy="31016"/>
          </a:xfrm>
          <a:custGeom>
            <a:avLst/>
            <a:gdLst>
              <a:gd name="T0" fmla="*/ 377 w 377"/>
              <a:gd name="T1" fmla="*/ 31 h 141"/>
              <a:gd name="T2" fmla="*/ 369 w 377"/>
              <a:gd name="T3" fmla="*/ 0 h 141"/>
              <a:gd name="T4" fmla="*/ 0 w 377"/>
              <a:gd name="T5" fmla="*/ 141 h 141"/>
              <a:gd name="T6" fmla="*/ 377 w 377"/>
              <a:gd name="T7" fmla="*/ 3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7" h="141">
                <a:moveTo>
                  <a:pt x="377" y="31"/>
                </a:moveTo>
                <a:lnTo>
                  <a:pt x="369" y="0"/>
                </a:lnTo>
                <a:lnTo>
                  <a:pt x="0" y="141"/>
                </a:lnTo>
                <a:lnTo>
                  <a:pt x="377" y="31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25" name="Freeform 2333"/>
          <p:cNvSpPr>
            <a:spLocks/>
          </p:cNvSpPr>
          <p:nvPr/>
        </p:nvSpPr>
        <p:spPr bwMode="auto">
          <a:xfrm>
            <a:off x="6845921" y="3436901"/>
            <a:ext cx="85725" cy="31016"/>
          </a:xfrm>
          <a:custGeom>
            <a:avLst/>
            <a:gdLst>
              <a:gd name="T0" fmla="*/ 377 w 377"/>
              <a:gd name="T1" fmla="*/ 0 h 141"/>
              <a:gd name="T2" fmla="*/ 8 w 377"/>
              <a:gd name="T3" fmla="*/ 141 h 141"/>
              <a:gd name="T4" fmla="*/ 0 w 377"/>
              <a:gd name="T5" fmla="*/ 111 h 141"/>
              <a:gd name="T6" fmla="*/ 377 w 377"/>
              <a:gd name="T7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7" h="141">
                <a:moveTo>
                  <a:pt x="377" y="0"/>
                </a:moveTo>
                <a:lnTo>
                  <a:pt x="8" y="141"/>
                </a:lnTo>
                <a:lnTo>
                  <a:pt x="0" y="111"/>
                </a:lnTo>
                <a:lnTo>
                  <a:pt x="377" y="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26" name="Freeform 2334"/>
          <p:cNvSpPr>
            <a:spLocks/>
          </p:cNvSpPr>
          <p:nvPr/>
        </p:nvSpPr>
        <p:spPr bwMode="auto">
          <a:xfrm>
            <a:off x="6761784" y="3460532"/>
            <a:ext cx="85725" cy="11815"/>
          </a:xfrm>
          <a:custGeom>
            <a:avLst/>
            <a:gdLst>
              <a:gd name="T0" fmla="*/ 378 w 378"/>
              <a:gd name="T1" fmla="*/ 31 h 54"/>
              <a:gd name="T2" fmla="*/ 376 w 378"/>
              <a:gd name="T3" fmla="*/ 0 h 54"/>
              <a:gd name="T4" fmla="*/ 0 w 378"/>
              <a:gd name="T5" fmla="*/ 54 h 54"/>
              <a:gd name="T6" fmla="*/ 378 w 378"/>
              <a:gd name="T7" fmla="*/ 31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8" h="54">
                <a:moveTo>
                  <a:pt x="378" y="31"/>
                </a:moveTo>
                <a:lnTo>
                  <a:pt x="376" y="0"/>
                </a:lnTo>
                <a:lnTo>
                  <a:pt x="0" y="54"/>
                </a:lnTo>
                <a:lnTo>
                  <a:pt x="378" y="31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27" name="Freeform 2335"/>
          <p:cNvSpPr>
            <a:spLocks/>
          </p:cNvSpPr>
          <p:nvPr/>
        </p:nvSpPr>
        <p:spPr bwMode="auto">
          <a:xfrm>
            <a:off x="6761784" y="3460532"/>
            <a:ext cx="84138" cy="11815"/>
          </a:xfrm>
          <a:custGeom>
            <a:avLst/>
            <a:gdLst>
              <a:gd name="T0" fmla="*/ 377 w 377"/>
              <a:gd name="T1" fmla="*/ 0 h 54"/>
              <a:gd name="T2" fmla="*/ 1 w 377"/>
              <a:gd name="T3" fmla="*/ 54 h 54"/>
              <a:gd name="T4" fmla="*/ 0 w 377"/>
              <a:gd name="T5" fmla="*/ 23 h 54"/>
              <a:gd name="T6" fmla="*/ 377 w 377"/>
              <a:gd name="T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7" h="54">
                <a:moveTo>
                  <a:pt x="377" y="0"/>
                </a:moveTo>
                <a:lnTo>
                  <a:pt x="1" y="54"/>
                </a:lnTo>
                <a:lnTo>
                  <a:pt x="0" y="23"/>
                </a:lnTo>
                <a:lnTo>
                  <a:pt x="377" y="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28" name="Freeform 2336"/>
          <p:cNvSpPr>
            <a:spLocks/>
          </p:cNvSpPr>
          <p:nvPr/>
        </p:nvSpPr>
        <p:spPr bwMode="auto">
          <a:xfrm>
            <a:off x="6679234" y="3451670"/>
            <a:ext cx="82550" cy="20677"/>
          </a:xfrm>
          <a:custGeom>
            <a:avLst/>
            <a:gdLst>
              <a:gd name="T0" fmla="*/ 354 w 362"/>
              <a:gd name="T1" fmla="*/ 99 h 99"/>
              <a:gd name="T2" fmla="*/ 362 w 362"/>
              <a:gd name="T3" fmla="*/ 69 h 99"/>
              <a:gd name="T4" fmla="*/ 0 w 362"/>
              <a:gd name="T5" fmla="*/ 0 h 99"/>
              <a:gd name="T6" fmla="*/ 354 w 362"/>
              <a:gd name="T7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2" h="99">
                <a:moveTo>
                  <a:pt x="354" y="99"/>
                </a:moveTo>
                <a:lnTo>
                  <a:pt x="362" y="69"/>
                </a:lnTo>
                <a:lnTo>
                  <a:pt x="0" y="0"/>
                </a:lnTo>
                <a:lnTo>
                  <a:pt x="354" y="99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29" name="Freeform 2337"/>
          <p:cNvSpPr>
            <a:spLocks/>
          </p:cNvSpPr>
          <p:nvPr/>
        </p:nvSpPr>
        <p:spPr bwMode="auto">
          <a:xfrm>
            <a:off x="6679234" y="3444285"/>
            <a:ext cx="82550" cy="22154"/>
          </a:xfrm>
          <a:custGeom>
            <a:avLst/>
            <a:gdLst>
              <a:gd name="T0" fmla="*/ 362 w 362"/>
              <a:gd name="T1" fmla="*/ 99 h 99"/>
              <a:gd name="T2" fmla="*/ 0 w 362"/>
              <a:gd name="T3" fmla="*/ 30 h 99"/>
              <a:gd name="T4" fmla="*/ 9 w 362"/>
              <a:gd name="T5" fmla="*/ 0 h 99"/>
              <a:gd name="T6" fmla="*/ 362 w 362"/>
              <a:gd name="T7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2" h="99">
                <a:moveTo>
                  <a:pt x="362" y="99"/>
                </a:moveTo>
                <a:lnTo>
                  <a:pt x="0" y="30"/>
                </a:lnTo>
                <a:lnTo>
                  <a:pt x="9" y="0"/>
                </a:lnTo>
                <a:lnTo>
                  <a:pt x="362" y="99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30" name="Freeform 2338"/>
          <p:cNvSpPr>
            <a:spLocks/>
          </p:cNvSpPr>
          <p:nvPr/>
        </p:nvSpPr>
        <p:spPr bwMode="auto">
          <a:xfrm>
            <a:off x="6642721" y="3405885"/>
            <a:ext cx="41275" cy="44308"/>
          </a:xfrm>
          <a:custGeom>
            <a:avLst/>
            <a:gdLst>
              <a:gd name="T0" fmla="*/ 155 w 180"/>
              <a:gd name="T1" fmla="*/ 213 h 213"/>
              <a:gd name="T2" fmla="*/ 180 w 180"/>
              <a:gd name="T3" fmla="*/ 194 h 213"/>
              <a:gd name="T4" fmla="*/ 0 w 180"/>
              <a:gd name="T5" fmla="*/ 0 h 213"/>
              <a:gd name="T6" fmla="*/ 155 w 180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0" h="213">
                <a:moveTo>
                  <a:pt x="155" y="213"/>
                </a:moveTo>
                <a:lnTo>
                  <a:pt x="180" y="194"/>
                </a:lnTo>
                <a:lnTo>
                  <a:pt x="0" y="0"/>
                </a:lnTo>
                <a:lnTo>
                  <a:pt x="155" y="213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31" name="Freeform 2339"/>
          <p:cNvSpPr>
            <a:spLocks/>
          </p:cNvSpPr>
          <p:nvPr/>
        </p:nvSpPr>
        <p:spPr bwMode="auto">
          <a:xfrm>
            <a:off x="6642721" y="3401454"/>
            <a:ext cx="41275" cy="44308"/>
          </a:xfrm>
          <a:custGeom>
            <a:avLst/>
            <a:gdLst>
              <a:gd name="T0" fmla="*/ 180 w 180"/>
              <a:gd name="T1" fmla="*/ 213 h 213"/>
              <a:gd name="T2" fmla="*/ 0 w 180"/>
              <a:gd name="T3" fmla="*/ 19 h 213"/>
              <a:gd name="T4" fmla="*/ 26 w 180"/>
              <a:gd name="T5" fmla="*/ 0 h 213"/>
              <a:gd name="T6" fmla="*/ 180 w 180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0" h="213">
                <a:moveTo>
                  <a:pt x="180" y="213"/>
                </a:moveTo>
                <a:lnTo>
                  <a:pt x="0" y="19"/>
                </a:lnTo>
                <a:lnTo>
                  <a:pt x="26" y="0"/>
                </a:lnTo>
                <a:lnTo>
                  <a:pt x="180" y="213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32" name="Freeform 2340"/>
          <p:cNvSpPr>
            <a:spLocks/>
          </p:cNvSpPr>
          <p:nvPr/>
        </p:nvSpPr>
        <p:spPr bwMode="auto">
          <a:xfrm>
            <a:off x="6591921" y="3389639"/>
            <a:ext cx="55563" cy="16247"/>
          </a:xfrm>
          <a:custGeom>
            <a:avLst/>
            <a:gdLst>
              <a:gd name="T0" fmla="*/ 235 w 245"/>
              <a:gd name="T1" fmla="*/ 79 h 79"/>
              <a:gd name="T2" fmla="*/ 245 w 245"/>
              <a:gd name="T3" fmla="*/ 48 h 79"/>
              <a:gd name="T4" fmla="*/ 0 w 245"/>
              <a:gd name="T5" fmla="*/ 0 h 79"/>
              <a:gd name="T6" fmla="*/ 235 w 245"/>
              <a:gd name="T7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5" h="79">
                <a:moveTo>
                  <a:pt x="235" y="79"/>
                </a:moveTo>
                <a:lnTo>
                  <a:pt x="245" y="48"/>
                </a:lnTo>
                <a:lnTo>
                  <a:pt x="0" y="0"/>
                </a:lnTo>
                <a:lnTo>
                  <a:pt x="235" y="79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33" name="Freeform 2341"/>
          <p:cNvSpPr>
            <a:spLocks/>
          </p:cNvSpPr>
          <p:nvPr/>
        </p:nvSpPr>
        <p:spPr bwMode="auto">
          <a:xfrm>
            <a:off x="6591921" y="3383731"/>
            <a:ext cx="55563" cy="16247"/>
          </a:xfrm>
          <a:custGeom>
            <a:avLst/>
            <a:gdLst>
              <a:gd name="T0" fmla="*/ 245 w 245"/>
              <a:gd name="T1" fmla="*/ 78 h 78"/>
              <a:gd name="T2" fmla="*/ 0 w 245"/>
              <a:gd name="T3" fmla="*/ 30 h 78"/>
              <a:gd name="T4" fmla="*/ 9 w 245"/>
              <a:gd name="T5" fmla="*/ 0 h 78"/>
              <a:gd name="T6" fmla="*/ 245 w 245"/>
              <a:gd name="T7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5" h="78">
                <a:moveTo>
                  <a:pt x="245" y="78"/>
                </a:moveTo>
                <a:lnTo>
                  <a:pt x="0" y="30"/>
                </a:lnTo>
                <a:lnTo>
                  <a:pt x="9" y="0"/>
                </a:lnTo>
                <a:lnTo>
                  <a:pt x="245" y="78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34" name="Freeform 2342"/>
          <p:cNvSpPr>
            <a:spLocks/>
          </p:cNvSpPr>
          <p:nvPr/>
        </p:nvSpPr>
        <p:spPr bwMode="auto">
          <a:xfrm>
            <a:off x="6429996" y="3383731"/>
            <a:ext cx="165100" cy="112247"/>
          </a:xfrm>
          <a:custGeom>
            <a:avLst/>
            <a:gdLst>
              <a:gd name="T0" fmla="*/ 725 w 725"/>
              <a:gd name="T1" fmla="*/ 26 h 533"/>
              <a:gd name="T2" fmla="*/ 706 w 725"/>
              <a:gd name="T3" fmla="*/ 0 h 533"/>
              <a:gd name="T4" fmla="*/ 0 w 725"/>
              <a:gd name="T5" fmla="*/ 533 h 533"/>
              <a:gd name="T6" fmla="*/ 725 w 725"/>
              <a:gd name="T7" fmla="*/ 2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5" h="533">
                <a:moveTo>
                  <a:pt x="725" y="26"/>
                </a:moveTo>
                <a:lnTo>
                  <a:pt x="706" y="0"/>
                </a:lnTo>
                <a:lnTo>
                  <a:pt x="0" y="533"/>
                </a:lnTo>
                <a:lnTo>
                  <a:pt x="725" y="26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35" name="Freeform 2343"/>
          <p:cNvSpPr>
            <a:spLocks/>
          </p:cNvSpPr>
          <p:nvPr/>
        </p:nvSpPr>
        <p:spPr bwMode="auto">
          <a:xfrm>
            <a:off x="6425234" y="3383731"/>
            <a:ext cx="165100" cy="112247"/>
          </a:xfrm>
          <a:custGeom>
            <a:avLst/>
            <a:gdLst>
              <a:gd name="T0" fmla="*/ 724 w 724"/>
              <a:gd name="T1" fmla="*/ 0 h 533"/>
              <a:gd name="T2" fmla="*/ 18 w 724"/>
              <a:gd name="T3" fmla="*/ 533 h 533"/>
              <a:gd name="T4" fmla="*/ 0 w 724"/>
              <a:gd name="T5" fmla="*/ 508 h 533"/>
              <a:gd name="T6" fmla="*/ 724 w 724"/>
              <a:gd name="T7" fmla="*/ 0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4" h="533">
                <a:moveTo>
                  <a:pt x="724" y="0"/>
                </a:moveTo>
                <a:lnTo>
                  <a:pt x="18" y="533"/>
                </a:lnTo>
                <a:lnTo>
                  <a:pt x="0" y="508"/>
                </a:lnTo>
                <a:lnTo>
                  <a:pt x="724" y="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36" name="Freeform 2344"/>
          <p:cNvSpPr>
            <a:spLocks/>
          </p:cNvSpPr>
          <p:nvPr/>
        </p:nvSpPr>
        <p:spPr bwMode="auto">
          <a:xfrm>
            <a:off x="6415709" y="3484163"/>
            <a:ext cx="15875" cy="11815"/>
          </a:xfrm>
          <a:custGeom>
            <a:avLst/>
            <a:gdLst>
              <a:gd name="T0" fmla="*/ 39 w 65"/>
              <a:gd name="T1" fmla="*/ 57 h 57"/>
              <a:gd name="T2" fmla="*/ 65 w 65"/>
              <a:gd name="T3" fmla="*/ 39 h 57"/>
              <a:gd name="T4" fmla="*/ 0 w 65"/>
              <a:gd name="T5" fmla="*/ 0 h 57"/>
              <a:gd name="T6" fmla="*/ 39 w 65"/>
              <a:gd name="T7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" h="57">
                <a:moveTo>
                  <a:pt x="39" y="57"/>
                </a:moveTo>
                <a:lnTo>
                  <a:pt x="65" y="39"/>
                </a:lnTo>
                <a:lnTo>
                  <a:pt x="0" y="0"/>
                </a:lnTo>
                <a:lnTo>
                  <a:pt x="39" y="57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37" name="Freeform 2345"/>
          <p:cNvSpPr>
            <a:spLocks/>
          </p:cNvSpPr>
          <p:nvPr/>
        </p:nvSpPr>
        <p:spPr bwMode="auto">
          <a:xfrm>
            <a:off x="6415709" y="3479731"/>
            <a:ext cx="15875" cy="11815"/>
          </a:xfrm>
          <a:custGeom>
            <a:avLst/>
            <a:gdLst>
              <a:gd name="T0" fmla="*/ 65 w 65"/>
              <a:gd name="T1" fmla="*/ 56 h 56"/>
              <a:gd name="T2" fmla="*/ 0 w 65"/>
              <a:gd name="T3" fmla="*/ 17 h 56"/>
              <a:gd name="T4" fmla="*/ 25 w 65"/>
              <a:gd name="T5" fmla="*/ 0 h 56"/>
              <a:gd name="T6" fmla="*/ 65 w 65"/>
              <a:gd name="T7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" h="56">
                <a:moveTo>
                  <a:pt x="65" y="56"/>
                </a:moveTo>
                <a:lnTo>
                  <a:pt x="0" y="17"/>
                </a:lnTo>
                <a:lnTo>
                  <a:pt x="25" y="0"/>
                </a:lnTo>
                <a:lnTo>
                  <a:pt x="65" y="56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38" name="Freeform 2346"/>
          <p:cNvSpPr>
            <a:spLocks/>
          </p:cNvSpPr>
          <p:nvPr/>
        </p:nvSpPr>
        <p:spPr bwMode="auto">
          <a:xfrm>
            <a:off x="6309346" y="3478255"/>
            <a:ext cx="111125" cy="73847"/>
          </a:xfrm>
          <a:custGeom>
            <a:avLst/>
            <a:gdLst>
              <a:gd name="T0" fmla="*/ 489 w 489"/>
              <a:gd name="T1" fmla="*/ 26 h 349"/>
              <a:gd name="T2" fmla="*/ 473 w 489"/>
              <a:gd name="T3" fmla="*/ 0 h 349"/>
              <a:gd name="T4" fmla="*/ 0 w 489"/>
              <a:gd name="T5" fmla="*/ 349 h 349"/>
              <a:gd name="T6" fmla="*/ 489 w 489"/>
              <a:gd name="T7" fmla="*/ 26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9" h="349">
                <a:moveTo>
                  <a:pt x="489" y="26"/>
                </a:moveTo>
                <a:lnTo>
                  <a:pt x="473" y="0"/>
                </a:lnTo>
                <a:lnTo>
                  <a:pt x="0" y="349"/>
                </a:lnTo>
                <a:lnTo>
                  <a:pt x="489" y="26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39" name="Freeform 2347"/>
          <p:cNvSpPr>
            <a:spLocks/>
          </p:cNvSpPr>
          <p:nvPr/>
        </p:nvSpPr>
        <p:spPr bwMode="auto">
          <a:xfrm>
            <a:off x="6306171" y="3478255"/>
            <a:ext cx="111125" cy="73847"/>
          </a:xfrm>
          <a:custGeom>
            <a:avLst/>
            <a:gdLst>
              <a:gd name="T0" fmla="*/ 491 w 491"/>
              <a:gd name="T1" fmla="*/ 0 h 349"/>
              <a:gd name="T2" fmla="*/ 18 w 491"/>
              <a:gd name="T3" fmla="*/ 349 h 349"/>
              <a:gd name="T4" fmla="*/ 0 w 491"/>
              <a:gd name="T5" fmla="*/ 323 h 349"/>
              <a:gd name="T6" fmla="*/ 491 w 491"/>
              <a:gd name="T7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1" h="349">
                <a:moveTo>
                  <a:pt x="491" y="0"/>
                </a:moveTo>
                <a:lnTo>
                  <a:pt x="18" y="349"/>
                </a:lnTo>
                <a:lnTo>
                  <a:pt x="0" y="323"/>
                </a:lnTo>
                <a:lnTo>
                  <a:pt x="491" y="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0" name="Freeform 2348"/>
          <p:cNvSpPr>
            <a:spLocks/>
          </p:cNvSpPr>
          <p:nvPr/>
        </p:nvSpPr>
        <p:spPr bwMode="auto">
          <a:xfrm>
            <a:off x="6298234" y="3546194"/>
            <a:ext cx="9525" cy="7385"/>
          </a:xfrm>
          <a:custGeom>
            <a:avLst/>
            <a:gdLst>
              <a:gd name="T0" fmla="*/ 40 w 42"/>
              <a:gd name="T1" fmla="*/ 32 h 32"/>
              <a:gd name="T2" fmla="*/ 42 w 42"/>
              <a:gd name="T3" fmla="*/ 0 h 32"/>
              <a:gd name="T4" fmla="*/ 0 w 42"/>
              <a:gd name="T5" fmla="*/ 29 h 32"/>
              <a:gd name="T6" fmla="*/ 40 w 42"/>
              <a:gd name="T7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2">
                <a:moveTo>
                  <a:pt x="40" y="32"/>
                </a:moveTo>
                <a:lnTo>
                  <a:pt x="42" y="0"/>
                </a:lnTo>
                <a:lnTo>
                  <a:pt x="0" y="29"/>
                </a:lnTo>
                <a:lnTo>
                  <a:pt x="40" y="32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1" name="Freeform 2349"/>
          <p:cNvSpPr>
            <a:spLocks/>
          </p:cNvSpPr>
          <p:nvPr/>
        </p:nvSpPr>
        <p:spPr bwMode="auto">
          <a:xfrm>
            <a:off x="6298234" y="3546194"/>
            <a:ext cx="9525" cy="5908"/>
          </a:xfrm>
          <a:custGeom>
            <a:avLst/>
            <a:gdLst>
              <a:gd name="T0" fmla="*/ 42 w 42"/>
              <a:gd name="T1" fmla="*/ 2 h 31"/>
              <a:gd name="T2" fmla="*/ 0 w 42"/>
              <a:gd name="T3" fmla="*/ 31 h 31"/>
              <a:gd name="T4" fmla="*/ 1 w 42"/>
              <a:gd name="T5" fmla="*/ 0 h 31"/>
              <a:gd name="T6" fmla="*/ 42 w 42"/>
              <a:gd name="T7" fmla="*/ 2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1">
                <a:moveTo>
                  <a:pt x="42" y="2"/>
                </a:moveTo>
                <a:lnTo>
                  <a:pt x="0" y="31"/>
                </a:lnTo>
                <a:lnTo>
                  <a:pt x="1" y="0"/>
                </a:lnTo>
                <a:lnTo>
                  <a:pt x="42" y="2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2" name="Freeform 2350"/>
          <p:cNvSpPr>
            <a:spLocks/>
          </p:cNvSpPr>
          <p:nvPr/>
        </p:nvSpPr>
        <p:spPr bwMode="auto">
          <a:xfrm>
            <a:off x="6291884" y="3547670"/>
            <a:ext cx="9525" cy="4431"/>
          </a:xfrm>
          <a:custGeom>
            <a:avLst/>
            <a:gdLst>
              <a:gd name="T0" fmla="*/ 15 w 40"/>
              <a:gd name="T1" fmla="*/ 20 h 20"/>
              <a:gd name="T2" fmla="*/ 40 w 40"/>
              <a:gd name="T3" fmla="*/ 0 h 20"/>
              <a:gd name="T4" fmla="*/ 0 w 40"/>
              <a:gd name="T5" fmla="*/ 0 h 20"/>
              <a:gd name="T6" fmla="*/ 15 w 40"/>
              <a:gd name="T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" h="20">
                <a:moveTo>
                  <a:pt x="15" y="20"/>
                </a:moveTo>
                <a:lnTo>
                  <a:pt x="40" y="0"/>
                </a:lnTo>
                <a:lnTo>
                  <a:pt x="0" y="0"/>
                </a:lnTo>
                <a:lnTo>
                  <a:pt x="15" y="2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3" name="Freeform 2351"/>
          <p:cNvSpPr>
            <a:spLocks/>
          </p:cNvSpPr>
          <p:nvPr/>
        </p:nvSpPr>
        <p:spPr bwMode="auto">
          <a:xfrm>
            <a:off x="6291884" y="3543240"/>
            <a:ext cx="9525" cy="4431"/>
          </a:xfrm>
          <a:custGeom>
            <a:avLst/>
            <a:gdLst>
              <a:gd name="T0" fmla="*/ 40 w 40"/>
              <a:gd name="T1" fmla="*/ 19 h 19"/>
              <a:gd name="T2" fmla="*/ 0 w 40"/>
              <a:gd name="T3" fmla="*/ 19 h 19"/>
              <a:gd name="T4" fmla="*/ 25 w 40"/>
              <a:gd name="T5" fmla="*/ 0 h 19"/>
              <a:gd name="T6" fmla="*/ 40 w 40"/>
              <a:gd name="T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" h="19">
                <a:moveTo>
                  <a:pt x="40" y="19"/>
                </a:moveTo>
                <a:lnTo>
                  <a:pt x="0" y="19"/>
                </a:lnTo>
                <a:lnTo>
                  <a:pt x="25" y="0"/>
                </a:lnTo>
                <a:lnTo>
                  <a:pt x="40" y="19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4" name="Freeform 2352"/>
          <p:cNvSpPr>
            <a:spLocks/>
          </p:cNvSpPr>
          <p:nvPr/>
        </p:nvSpPr>
        <p:spPr bwMode="auto">
          <a:xfrm>
            <a:off x="6288709" y="3540286"/>
            <a:ext cx="9525" cy="5908"/>
          </a:xfrm>
          <a:custGeom>
            <a:avLst/>
            <a:gdLst>
              <a:gd name="T0" fmla="*/ 18 w 46"/>
              <a:gd name="T1" fmla="*/ 34 h 34"/>
              <a:gd name="T2" fmla="*/ 46 w 46"/>
              <a:gd name="T3" fmla="*/ 20 h 34"/>
              <a:gd name="T4" fmla="*/ 0 w 46"/>
              <a:gd name="T5" fmla="*/ 0 h 34"/>
              <a:gd name="T6" fmla="*/ 18 w 46"/>
              <a:gd name="T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" h="34">
                <a:moveTo>
                  <a:pt x="18" y="34"/>
                </a:moveTo>
                <a:lnTo>
                  <a:pt x="46" y="20"/>
                </a:lnTo>
                <a:lnTo>
                  <a:pt x="0" y="0"/>
                </a:lnTo>
                <a:lnTo>
                  <a:pt x="18" y="34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5" name="Freeform 2353"/>
          <p:cNvSpPr>
            <a:spLocks/>
          </p:cNvSpPr>
          <p:nvPr/>
        </p:nvSpPr>
        <p:spPr bwMode="auto">
          <a:xfrm>
            <a:off x="6288709" y="3535855"/>
            <a:ext cx="9525" cy="7385"/>
          </a:xfrm>
          <a:custGeom>
            <a:avLst/>
            <a:gdLst>
              <a:gd name="T0" fmla="*/ 46 w 46"/>
              <a:gd name="T1" fmla="*/ 35 h 35"/>
              <a:gd name="T2" fmla="*/ 0 w 46"/>
              <a:gd name="T3" fmla="*/ 15 h 35"/>
              <a:gd name="T4" fmla="*/ 28 w 46"/>
              <a:gd name="T5" fmla="*/ 0 h 35"/>
              <a:gd name="T6" fmla="*/ 46 w 46"/>
              <a:gd name="T7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" h="35">
                <a:moveTo>
                  <a:pt x="46" y="35"/>
                </a:moveTo>
                <a:lnTo>
                  <a:pt x="0" y="15"/>
                </a:lnTo>
                <a:lnTo>
                  <a:pt x="28" y="0"/>
                </a:lnTo>
                <a:lnTo>
                  <a:pt x="46" y="35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" name="Freeform 2354"/>
          <p:cNvSpPr>
            <a:spLocks/>
          </p:cNvSpPr>
          <p:nvPr/>
        </p:nvSpPr>
        <p:spPr bwMode="auto">
          <a:xfrm>
            <a:off x="6287121" y="3529947"/>
            <a:ext cx="7938" cy="8862"/>
          </a:xfrm>
          <a:custGeom>
            <a:avLst/>
            <a:gdLst>
              <a:gd name="T0" fmla="*/ 0 w 32"/>
              <a:gd name="T1" fmla="*/ 39 h 40"/>
              <a:gd name="T2" fmla="*/ 32 w 32"/>
              <a:gd name="T3" fmla="*/ 40 h 40"/>
              <a:gd name="T4" fmla="*/ 2 w 32"/>
              <a:gd name="T5" fmla="*/ 0 h 40"/>
              <a:gd name="T6" fmla="*/ 0 w 32"/>
              <a:gd name="T7" fmla="*/ 3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40">
                <a:moveTo>
                  <a:pt x="0" y="39"/>
                </a:moveTo>
                <a:lnTo>
                  <a:pt x="32" y="40"/>
                </a:lnTo>
                <a:lnTo>
                  <a:pt x="2" y="0"/>
                </a:lnTo>
                <a:lnTo>
                  <a:pt x="0" y="39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7" name="Freeform 2355"/>
          <p:cNvSpPr>
            <a:spLocks/>
          </p:cNvSpPr>
          <p:nvPr/>
        </p:nvSpPr>
        <p:spPr bwMode="auto">
          <a:xfrm>
            <a:off x="6288709" y="3529947"/>
            <a:ext cx="6350" cy="8862"/>
          </a:xfrm>
          <a:custGeom>
            <a:avLst/>
            <a:gdLst>
              <a:gd name="T0" fmla="*/ 30 w 32"/>
              <a:gd name="T1" fmla="*/ 40 h 40"/>
              <a:gd name="T2" fmla="*/ 0 w 32"/>
              <a:gd name="T3" fmla="*/ 0 h 40"/>
              <a:gd name="T4" fmla="*/ 32 w 32"/>
              <a:gd name="T5" fmla="*/ 2 h 40"/>
              <a:gd name="T6" fmla="*/ 30 w 32"/>
              <a:gd name="T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40">
                <a:moveTo>
                  <a:pt x="30" y="40"/>
                </a:moveTo>
                <a:lnTo>
                  <a:pt x="0" y="0"/>
                </a:lnTo>
                <a:lnTo>
                  <a:pt x="32" y="2"/>
                </a:lnTo>
                <a:lnTo>
                  <a:pt x="30" y="4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8" name="Freeform 2356"/>
          <p:cNvSpPr>
            <a:spLocks/>
          </p:cNvSpPr>
          <p:nvPr/>
        </p:nvSpPr>
        <p:spPr bwMode="auto">
          <a:xfrm>
            <a:off x="6288709" y="3518132"/>
            <a:ext cx="6350" cy="11815"/>
          </a:xfrm>
          <a:custGeom>
            <a:avLst/>
            <a:gdLst>
              <a:gd name="T0" fmla="*/ 0 w 31"/>
              <a:gd name="T1" fmla="*/ 55 h 60"/>
              <a:gd name="T2" fmla="*/ 31 w 31"/>
              <a:gd name="T3" fmla="*/ 60 h 60"/>
              <a:gd name="T4" fmla="*/ 11 w 31"/>
              <a:gd name="T5" fmla="*/ 0 h 60"/>
              <a:gd name="T6" fmla="*/ 0 w 31"/>
              <a:gd name="T7" fmla="*/ 55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60">
                <a:moveTo>
                  <a:pt x="0" y="55"/>
                </a:moveTo>
                <a:lnTo>
                  <a:pt x="31" y="60"/>
                </a:lnTo>
                <a:lnTo>
                  <a:pt x="11" y="0"/>
                </a:lnTo>
                <a:lnTo>
                  <a:pt x="0" y="55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9" name="Freeform 2357"/>
          <p:cNvSpPr>
            <a:spLocks/>
          </p:cNvSpPr>
          <p:nvPr/>
        </p:nvSpPr>
        <p:spPr bwMode="auto">
          <a:xfrm>
            <a:off x="6290296" y="3518132"/>
            <a:ext cx="7938" cy="11815"/>
          </a:xfrm>
          <a:custGeom>
            <a:avLst/>
            <a:gdLst>
              <a:gd name="T0" fmla="*/ 20 w 30"/>
              <a:gd name="T1" fmla="*/ 60 h 60"/>
              <a:gd name="T2" fmla="*/ 0 w 30"/>
              <a:gd name="T3" fmla="*/ 0 h 60"/>
              <a:gd name="T4" fmla="*/ 30 w 30"/>
              <a:gd name="T5" fmla="*/ 5 h 60"/>
              <a:gd name="T6" fmla="*/ 20 w 30"/>
              <a:gd name="T7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60">
                <a:moveTo>
                  <a:pt x="20" y="60"/>
                </a:moveTo>
                <a:lnTo>
                  <a:pt x="0" y="0"/>
                </a:lnTo>
                <a:lnTo>
                  <a:pt x="30" y="5"/>
                </a:lnTo>
                <a:lnTo>
                  <a:pt x="20" y="6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50" name="Freeform 2358"/>
          <p:cNvSpPr>
            <a:spLocks/>
          </p:cNvSpPr>
          <p:nvPr/>
        </p:nvSpPr>
        <p:spPr bwMode="auto">
          <a:xfrm>
            <a:off x="6290296" y="3495978"/>
            <a:ext cx="7938" cy="23631"/>
          </a:xfrm>
          <a:custGeom>
            <a:avLst/>
            <a:gdLst>
              <a:gd name="T0" fmla="*/ 0 w 30"/>
              <a:gd name="T1" fmla="*/ 105 h 111"/>
              <a:gd name="T2" fmla="*/ 30 w 30"/>
              <a:gd name="T3" fmla="*/ 111 h 111"/>
              <a:gd name="T4" fmla="*/ 21 w 30"/>
              <a:gd name="T5" fmla="*/ 0 h 111"/>
              <a:gd name="T6" fmla="*/ 0 w 30"/>
              <a:gd name="T7" fmla="*/ 10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111">
                <a:moveTo>
                  <a:pt x="0" y="105"/>
                </a:moveTo>
                <a:lnTo>
                  <a:pt x="30" y="111"/>
                </a:lnTo>
                <a:lnTo>
                  <a:pt x="21" y="0"/>
                </a:lnTo>
                <a:lnTo>
                  <a:pt x="0" y="105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51" name="Freeform 2359"/>
          <p:cNvSpPr>
            <a:spLocks/>
          </p:cNvSpPr>
          <p:nvPr/>
        </p:nvSpPr>
        <p:spPr bwMode="auto">
          <a:xfrm>
            <a:off x="6295059" y="3495978"/>
            <a:ext cx="7938" cy="23631"/>
          </a:xfrm>
          <a:custGeom>
            <a:avLst/>
            <a:gdLst>
              <a:gd name="T0" fmla="*/ 9 w 31"/>
              <a:gd name="T1" fmla="*/ 111 h 111"/>
              <a:gd name="T2" fmla="*/ 0 w 31"/>
              <a:gd name="T3" fmla="*/ 0 h 111"/>
              <a:gd name="T4" fmla="*/ 31 w 31"/>
              <a:gd name="T5" fmla="*/ 7 h 111"/>
              <a:gd name="T6" fmla="*/ 9 w 31"/>
              <a:gd name="T7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111">
                <a:moveTo>
                  <a:pt x="9" y="111"/>
                </a:moveTo>
                <a:lnTo>
                  <a:pt x="0" y="0"/>
                </a:lnTo>
                <a:lnTo>
                  <a:pt x="31" y="7"/>
                </a:lnTo>
                <a:lnTo>
                  <a:pt x="9" y="111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52" name="Freeform 2360"/>
          <p:cNvSpPr>
            <a:spLocks/>
          </p:cNvSpPr>
          <p:nvPr/>
        </p:nvSpPr>
        <p:spPr bwMode="auto">
          <a:xfrm>
            <a:off x="6295059" y="3397023"/>
            <a:ext cx="9525" cy="98955"/>
          </a:xfrm>
          <a:custGeom>
            <a:avLst/>
            <a:gdLst>
              <a:gd name="T0" fmla="*/ 0 w 40"/>
              <a:gd name="T1" fmla="*/ 469 h 471"/>
              <a:gd name="T2" fmla="*/ 31 w 40"/>
              <a:gd name="T3" fmla="*/ 471 h 471"/>
              <a:gd name="T4" fmla="*/ 40 w 40"/>
              <a:gd name="T5" fmla="*/ 0 h 471"/>
              <a:gd name="T6" fmla="*/ 0 w 40"/>
              <a:gd name="T7" fmla="*/ 469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" h="471">
                <a:moveTo>
                  <a:pt x="0" y="469"/>
                </a:moveTo>
                <a:lnTo>
                  <a:pt x="31" y="471"/>
                </a:lnTo>
                <a:lnTo>
                  <a:pt x="40" y="0"/>
                </a:lnTo>
                <a:lnTo>
                  <a:pt x="0" y="469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53" name="Freeform 2361"/>
          <p:cNvSpPr>
            <a:spLocks/>
          </p:cNvSpPr>
          <p:nvPr/>
        </p:nvSpPr>
        <p:spPr bwMode="auto">
          <a:xfrm>
            <a:off x="6302996" y="3397023"/>
            <a:ext cx="7938" cy="98955"/>
          </a:xfrm>
          <a:custGeom>
            <a:avLst/>
            <a:gdLst>
              <a:gd name="T0" fmla="*/ 0 w 40"/>
              <a:gd name="T1" fmla="*/ 471 h 471"/>
              <a:gd name="T2" fmla="*/ 9 w 40"/>
              <a:gd name="T3" fmla="*/ 0 h 471"/>
              <a:gd name="T4" fmla="*/ 40 w 40"/>
              <a:gd name="T5" fmla="*/ 3 h 471"/>
              <a:gd name="T6" fmla="*/ 0 w 40"/>
              <a:gd name="T7" fmla="*/ 471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" h="471">
                <a:moveTo>
                  <a:pt x="0" y="471"/>
                </a:moveTo>
                <a:lnTo>
                  <a:pt x="9" y="0"/>
                </a:lnTo>
                <a:lnTo>
                  <a:pt x="40" y="3"/>
                </a:lnTo>
                <a:lnTo>
                  <a:pt x="0" y="471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54" name="Freeform 2362"/>
          <p:cNvSpPr>
            <a:spLocks/>
          </p:cNvSpPr>
          <p:nvPr/>
        </p:nvSpPr>
        <p:spPr bwMode="auto">
          <a:xfrm>
            <a:off x="6304584" y="3386685"/>
            <a:ext cx="6350" cy="11815"/>
          </a:xfrm>
          <a:custGeom>
            <a:avLst/>
            <a:gdLst>
              <a:gd name="T0" fmla="*/ 0 w 28"/>
              <a:gd name="T1" fmla="*/ 44 h 57"/>
              <a:gd name="T2" fmla="*/ 28 w 28"/>
              <a:gd name="T3" fmla="*/ 57 h 57"/>
              <a:gd name="T4" fmla="*/ 18 w 28"/>
              <a:gd name="T5" fmla="*/ 0 h 57"/>
              <a:gd name="T6" fmla="*/ 0 w 28"/>
              <a:gd name="T7" fmla="*/ 4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57">
                <a:moveTo>
                  <a:pt x="0" y="44"/>
                </a:moveTo>
                <a:lnTo>
                  <a:pt x="28" y="57"/>
                </a:lnTo>
                <a:lnTo>
                  <a:pt x="18" y="0"/>
                </a:lnTo>
                <a:lnTo>
                  <a:pt x="0" y="44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55" name="Freeform 2363"/>
          <p:cNvSpPr>
            <a:spLocks/>
          </p:cNvSpPr>
          <p:nvPr/>
        </p:nvSpPr>
        <p:spPr bwMode="auto">
          <a:xfrm>
            <a:off x="6309346" y="3386685"/>
            <a:ext cx="6350" cy="11815"/>
          </a:xfrm>
          <a:custGeom>
            <a:avLst/>
            <a:gdLst>
              <a:gd name="T0" fmla="*/ 10 w 30"/>
              <a:gd name="T1" fmla="*/ 57 h 57"/>
              <a:gd name="T2" fmla="*/ 0 w 30"/>
              <a:gd name="T3" fmla="*/ 0 h 57"/>
              <a:gd name="T4" fmla="*/ 30 w 30"/>
              <a:gd name="T5" fmla="*/ 13 h 57"/>
              <a:gd name="T6" fmla="*/ 10 w 30"/>
              <a:gd name="T7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57">
                <a:moveTo>
                  <a:pt x="10" y="57"/>
                </a:moveTo>
                <a:lnTo>
                  <a:pt x="0" y="0"/>
                </a:lnTo>
                <a:lnTo>
                  <a:pt x="30" y="13"/>
                </a:lnTo>
                <a:lnTo>
                  <a:pt x="10" y="57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56" name="Freeform 2364"/>
          <p:cNvSpPr>
            <a:spLocks/>
          </p:cNvSpPr>
          <p:nvPr/>
        </p:nvSpPr>
        <p:spPr bwMode="auto">
          <a:xfrm>
            <a:off x="6309346" y="3370438"/>
            <a:ext cx="9525" cy="19201"/>
          </a:xfrm>
          <a:custGeom>
            <a:avLst/>
            <a:gdLst>
              <a:gd name="T0" fmla="*/ 0 w 45"/>
              <a:gd name="T1" fmla="*/ 77 h 92"/>
              <a:gd name="T2" fmla="*/ 28 w 45"/>
              <a:gd name="T3" fmla="*/ 92 h 92"/>
              <a:gd name="T4" fmla="*/ 45 w 45"/>
              <a:gd name="T5" fmla="*/ 0 h 92"/>
              <a:gd name="T6" fmla="*/ 0 w 45"/>
              <a:gd name="T7" fmla="*/ 77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" h="92">
                <a:moveTo>
                  <a:pt x="0" y="77"/>
                </a:moveTo>
                <a:lnTo>
                  <a:pt x="28" y="92"/>
                </a:lnTo>
                <a:lnTo>
                  <a:pt x="45" y="0"/>
                </a:lnTo>
                <a:lnTo>
                  <a:pt x="0" y="77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57" name="Freeform 2365"/>
          <p:cNvSpPr>
            <a:spLocks/>
          </p:cNvSpPr>
          <p:nvPr/>
        </p:nvSpPr>
        <p:spPr bwMode="auto">
          <a:xfrm>
            <a:off x="6315696" y="3370438"/>
            <a:ext cx="9525" cy="19201"/>
          </a:xfrm>
          <a:custGeom>
            <a:avLst/>
            <a:gdLst>
              <a:gd name="T0" fmla="*/ 0 w 44"/>
              <a:gd name="T1" fmla="*/ 92 h 92"/>
              <a:gd name="T2" fmla="*/ 17 w 44"/>
              <a:gd name="T3" fmla="*/ 0 h 92"/>
              <a:gd name="T4" fmla="*/ 44 w 44"/>
              <a:gd name="T5" fmla="*/ 16 h 92"/>
              <a:gd name="T6" fmla="*/ 0 w 44"/>
              <a:gd name="T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92">
                <a:moveTo>
                  <a:pt x="0" y="92"/>
                </a:moveTo>
                <a:lnTo>
                  <a:pt x="17" y="0"/>
                </a:lnTo>
                <a:lnTo>
                  <a:pt x="44" y="16"/>
                </a:lnTo>
                <a:lnTo>
                  <a:pt x="0" y="92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58" name="Freeform 2366"/>
          <p:cNvSpPr>
            <a:spLocks/>
          </p:cNvSpPr>
          <p:nvPr/>
        </p:nvSpPr>
        <p:spPr bwMode="auto">
          <a:xfrm>
            <a:off x="6318871" y="3336469"/>
            <a:ext cx="23813" cy="36924"/>
          </a:xfrm>
          <a:custGeom>
            <a:avLst/>
            <a:gdLst>
              <a:gd name="T0" fmla="*/ 0 w 99"/>
              <a:gd name="T1" fmla="*/ 164 h 180"/>
              <a:gd name="T2" fmla="*/ 27 w 99"/>
              <a:gd name="T3" fmla="*/ 180 h 180"/>
              <a:gd name="T4" fmla="*/ 99 w 99"/>
              <a:gd name="T5" fmla="*/ 0 h 180"/>
              <a:gd name="T6" fmla="*/ 0 w 99"/>
              <a:gd name="T7" fmla="*/ 164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" h="180">
                <a:moveTo>
                  <a:pt x="0" y="164"/>
                </a:moveTo>
                <a:lnTo>
                  <a:pt x="27" y="180"/>
                </a:lnTo>
                <a:lnTo>
                  <a:pt x="99" y="0"/>
                </a:lnTo>
                <a:lnTo>
                  <a:pt x="0" y="164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59" name="Freeform 2367"/>
          <p:cNvSpPr>
            <a:spLocks/>
          </p:cNvSpPr>
          <p:nvPr/>
        </p:nvSpPr>
        <p:spPr bwMode="auto">
          <a:xfrm>
            <a:off x="6325221" y="3336469"/>
            <a:ext cx="22225" cy="36924"/>
          </a:xfrm>
          <a:custGeom>
            <a:avLst/>
            <a:gdLst>
              <a:gd name="T0" fmla="*/ 0 w 99"/>
              <a:gd name="T1" fmla="*/ 180 h 180"/>
              <a:gd name="T2" fmla="*/ 72 w 99"/>
              <a:gd name="T3" fmla="*/ 0 h 180"/>
              <a:gd name="T4" fmla="*/ 99 w 99"/>
              <a:gd name="T5" fmla="*/ 16 h 180"/>
              <a:gd name="T6" fmla="*/ 0 w 99"/>
              <a:gd name="T7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" h="180">
                <a:moveTo>
                  <a:pt x="0" y="180"/>
                </a:moveTo>
                <a:lnTo>
                  <a:pt x="72" y="0"/>
                </a:lnTo>
                <a:lnTo>
                  <a:pt x="99" y="16"/>
                </a:lnTo>
                <a:lnTo>
                  <a:pt x="0" y="18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60" name="Freeform 2368"/>
          <p:cNvSpPr>
            <a:spLocks/>
          </p:cNvSpPr>
          <p:nvPr/>
        </p:nvSpPr>
        <p:spPr bwMode="auto">
          <a:xfrm>
            <a:off x="6341096" y="3308407"/>
            <a:ext cx="17463" cy="31016"/>
          </a:xfrm>
          <a:custGeom>
            <a:avLst/>
            <a:gdLst>
              <a:gd name="T0" fmla="*/ 0 w 74"/>
              <a:gd name="T1" fmla="*/ 133 h 148"/>
              <a:gd name="T2" fmla="*/ 29 w 74"/>
              <a:gd name="T3" fmla="*/ 148 h 148"/>
              <a:gd name="T4" fmla="*/ 74 w 74"/>
              <a:gd name="T5" fmla="*/ 0 h 148"/>
              <a:gd name="T6" fmla="*/ 0 w 74"/>
              <a:gd name="T7" fmla="*/ 133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148">
                <a:moveTo>
                  <a:pt x="0" y="133"/>
                </a:moveTo>
                <a:lnTo>
                  <a:pt x="29" y="148"/>
                </a:lnTo>
                <a:lnTo>
                  <a:pt x="74" y="0"/>
                </a:lnTo>
                <a:lnTo>
                  <a:pt x="0" y="133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61" name="Freeform 2369"/>
          <p:cNvSpPr>
            <a:spLocks/>
          </p:cNvSpPr>
          <p:nvPr/>
        </p:nvSpPr>
        <p:spPr bwMode="auto">
          <a:xfrm>
            <a:off x="6347446" y="3308407"/>
            <a:ext cx="17463" cy="31016"/>
          </a:xfrm>
          <a:custGeom>
            <a:avLst/>
            <a:gdLst>
              <a:gd name="T0" fmla="*/ 0 w 72"/>
              <a:gd name="T1" fmla="*/ 148 h 148"/>
              <a:gd name="T2" fmla="*/ 45 w 72"/>
              <a:gd name="T3" fmla="*/ 0 h 148"/>
              <a:gd name="T4" fmla="*/ 72 w 72"/>
              <a:gd name="T5" fmla="*/ 15 h 148"/>
              <a:gd name="T6" fmla="*/ 0 w 72"/>
              <a:gd name="T7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" h="148">
                <a:moveTo>
                  <a:pt x="0" y="148"/>
                </a:moveTo>
                <a:lnTo>
                  <a:pt x="45" y="0"/>
                </a:lnTo>
                <a:lnTo>
                  <a:pt x="72" y="15"/>
                </a:lnTo>
                <a:lnTo>
                  <a:pt x="0" y="148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62" name="Freeform 2370"/>
          <p:cNvSpPr>
            <a:spLocks/>
          </p:cNvSpPr>
          <p:nvPr/>
        </p:nvSpPr>
        <p:spPr bwMode="auto">
          <a:xfrm>
            <a:off x="6358559" y="3298069"/>
            <a:ext cx="6350" cy="11815"/>
          </a:xfrm>
          <a:custGeom>
            <a:avLst/>
            <a:gdLst>
              <a:gd name="T0" fmla="*/ 0 w 30"/>
              <a:gd name="T1" fmla="*/ 50 h 59"/>
              <a:gd name="T2" fmla="*/ 30 w 30"/>
              <a:gd name="T3" fmla="*/ 59 h 59"/>
              <a:gd name="T4" fmla="*/ 15 w 30"/>
              <a:gd name="T5" fmla="*/ 0 h 59"/>
              <a:gd name="T6" fmla="*/ 0 w 30"/>
              <a:gd name="T7" fmla="*/ 5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59">
                <a:moveTo>
                  <a:pt x="0" y="50"/>
                </a:moveTo>
                <a:lnTo>
                  <a:pt x="30" y="59"/>
                </a:lnTo>
                <a:lnTo>
                  <a:pt x="15" y="0"/>
                </a:lnTo>
                <a:lnTo>
                  <a:pt x="0" y="5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63" name="Freeform 2371"/>
          <p:cNvSpPr>
            <a:spLocks/>
          </p:cNvSpPr>
          <p:nvPr/>
        </p:nvSpPr>
        <p:spPr bwMode="auto">
          <a:xfrm>
            <a:off x="6361734" y="3298069"/>
            <a:ext cx="6350" cy="11815"/>
          </a:xfrm>
          <a:custGeom>
            <a:avLst/>
            <a:gdLst>
              <a:gd name="T0" fmla="*/ 15 w 31"/>
              <a:gd name="T1" fmla="*/ 59 h 59"/>
              <a:gd name="T2" fmla="*/ 0 w 31"/>
              <a:gd name="T3" fmla="*/ 0 h 59"/>
              <a:gd name="T4" fmla="*/ 31 w 31"/>
              <a:gd name="T5" fmla="*/ 10 h 59"/>
              <a:gd name="T6" fmla="*/ 15 w 31"/>
              <a:gd name="T7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59">
                <a:moveTo>
                  <a:pt x="15" y="59"/>
                </a:moveTo>
                <a:lnTo>
                  <a:pt x="0" y="0"/>
                </a:lnTo>
                <a:lnTo>
                  <a:pt x="31" y="10"/>
                </a:lnTo>
                <a:lnTo>
                  <a:pt x="15" y="59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64" name="Freeform 2372"/>
          <p:cNvSpPr>
            <a:spLocks/>
          </p:cNvSpPr>
          <p:nvPr/>
        </p:nvSpPr>
        <p:spPr bwMode="auto">
          <a:xfrm>
            <a:off x="6361734" y="3281822"/>
            <a:ext cx="6350" cy="17723"/>
          </a:xfrm>
          <a:custGeom>
            <a:avLst/>
            <a:gdLst>
              <a:gd name="T0" fmla="*/ 0 w 31"/>
              <a:gd name="T1" fmla="*/ 79 h 82"/>
              <a:gd name="T2" fmla="*/ 31 w 31"/>
              <a:gd name="T3" fmla="*/ 82 h 82"/>
              <a:gd name="T4" fmla="*/ 6 w 31"/>
              <a:gd name="T5" fmla="*/ 0 h 82"/>
              <a:gd name="T6" fmla="*/ 0 w 31"/>
              <a:gd name="T7" fmla="*/ 79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82">
                <a:moveTo>
                  <a:pt x="0" y="79"/>
                </a:moveTo>
                <a:lnTo>
                  <a:pt x="31" y="82"/>
                </a:lnTo>
                <a:lnTo>
                  <a:pt x="6" y="0"/>
                </a:lnTo>
                <a:lnTo>
                  <a:pt x="0" y="79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65" name="Freeform 2373"/>
          <p:cNvSpPr>
            <a:spLocks/>
          </p:cNvSpPr>
          <p:nvPr/>
        </p:nvSpPr>
        <p:spPr bwMode="auto">
          <a:xfrm>
            <a:off x="6363321" y="3281822"/>
            <a:ext cx="6350" cy="17723"/>
          </a:xfrm>
          <a:custGeom>
            <a:avLst/>
            <a:gdLst>
              <a:gd name="T0" fmla="*/ 25 w 31"/>
              <a:gd name="T1" fmla="*/ 82 h 82"/>
              <a:gd name="T2" fmla="*/ 0 w 31"/>
              <a:gd name="T3" fmla="*/ 0 h 82"/>
              <a:gd name="T4" fmla="*/ 31 w 31"/>
              <a:gd name="T5" fmla="*/ 2 h 82"/>
              <a:gd name="T6" fmla="*/ 25 w 31"/>
              <a:gd name="T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82">
                <a:moveTo>
                  <a:pt x="25" y="82"/>
                </a:moveTo>
                <a:lnTo>
                  <a:pt x="0" y="0"/>
                </a:lnTo>
                <a:lnTo>
                  <a:pt x="31" y="2"/>
                </a:lnTo>
                <a:lnTo>
                  <a:pt x="25" y="82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66" name="Freeform 2374"/>
          <p:cNvSpPr>
            <a:spLocks/>
          </p:cNvSpPr>
          <p:nvPr/>
        </p:nvSpPr>
        <p:spPr bwMode="auto">
          <a:xfrm>
            <a:off x="6363321" y="3191730"/>
            <a:ext cx="12700" cy="91570"/>
          </a:xfrm>
          <a:custGeom>
            <a:avLst/>
            <a:gdLst>
              <a:gd name="T0" fmla="*/ 0 w 57"/>
              <a:gd name="T1" fmla="*/ 427 h 432"/>
              <a:gd name="T2" fmla="*/ 30 w 57"/>
              <a:gd name="T3" fmla="*/ 432 h 432"/>
              <a:gd name="T4" fmla="*/ 57 w 57"/>
              <a:gd name="T5" fmla="*/ 0 h 432"/>
              <a:gd name="T6" fmla="*/ 0 w 57"/>
              <a:gd name="T7" fmla="*/ 427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432">
                <a:moveTo>
                  <a:pt x="0" y="427"/>
                </a:moveTo>
                <a:lnTo>
                  <a:pt x="30" y="432"/>
                </a:lnTo>
                <a:lnTo>
                  <a:pt x="57" y="0"/>
                </a:lnTo>
                <a:lnTo>
                  <a:pt x="0" y="427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67" name="Freeform 2375"/>
          <p:cNvSpPr>
            <a:spLocks/>
          </p:cNvSpPr>
          <p:nvPr/>
        </p:nvSpPr>
        <p:spPr bwMode="auto">
          <a:xfrm>
            <a:off x="6369671" y="3191730"/>
            <a:ext cx="12700" cy="91570"/>
          </a:xfrm>
          <a:custGeom>
            <a:avLst/>
            <a:gdLst>
              <a:gd name="T0" fmla="*/ 0 w 57"/>
              <a:gd name="T1" fmla="*/ 432 h 432"/>
              <a:gd name="T2" fmla="*/ 27 w 57"/>
              <a:gd name="T3" fmla="*/ 0 h 432"/>
              <a:gd name="T4" fmla="*/ 57 w 57"/>
              <a:gd name="T5" fmla="*/ 3 h 432"/>
              <a:gd name="T6" fmla="*/ 0 w 57"/>
              <a:gd name="T7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432">
                <a:moveTo>
                  <a:pt x="0" y="432"/>
                </a:moveTo>
                <a:lnTo>
                  <a:pt x="27" y="0"/>
                </a:lnTo>
                <a:lnTo>
                  <a:pt x="57" y="3"/>
                </a:lnTo>
                <a:lnTo>
                  <a:pt x="0" y="432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68" name="Freeform 2376"/>
          <p:cNvSpPr>
            <a:spLocks/>
          </p:cNvSpPr>
          <p:nvPr/>
        </p:nvSpPr>
        <p:spPr bwMode="auto">
          <a:xfrm>
            <a:off x="6376021" y="3179914"/>
            <a:ext cx="6350" cy="13293"/>
          </a:xfrm>
          <a:custGeom>
            <a:avLst/>
            <a:gdLst>
              <a:gd name="T0" fmla="*/ 0 w 30"/>
              <a:gd name="T1" fmla="*/ 53 h 59"/>
              <a:gd name="T2" fmla="*/ 30 w 30"/>
              <a:gd name="T3" fmla="*/ 59 h 59"/>
              <a:gd name="T4" fmla="*/ 11 w 30"/>
              <a:gd name="T5" fmla="*/ 0 h 59"/>
              <a:gd name="T6" fmla="*/ 0 w 30"/>
              <a:gd name="T7" fmla="*/ 5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59">
                <a:moveTo>
                  <a:pt x="0" y="53"/>
                </a:moveTo>
                <a:lnTo>
                  <a:pt x="30" y="59"/>
                </a:lnTo>
                <a:lnTo>
                  <a:pt x="11" y="0"/>
                </a:lnTo>
                <a:lnTo>
                  <a:pt x="0" y="53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69" name="Freeform 2377"/>
          <p:cNvSpPr>
            <a:spLocks/>
          </p:cNvSpPr>
          <p:nvPr/>
        </p:nvSpPr>
        <p:spPr bwMode="auto">
          <a:xfrm>
            <a:off x="6377609" y="3179914"/>
            <a:ext cx="7938" cy="13293"/>
          </a:xfrm>
          <a:custGeom>
            <a:avLst/>
            <a:gdLst>
              <a:gd name="T0" fmla="*/ 19 w 30"/>
              <a:gd name="T1" fmla="*/ 59 h 59"/>
              <a:gd name="T2" fmla="*/ 0 w 30"/>
              <a:gd name="T3" fmla="*/ 0 h 59"/>
              <a:gd name="T4" fmla="*/ 30 w 30"/>
              <a:gd name="T5" fmla="*/ 5 h 59"/>
              <a:gd name="T6" fmla="*/ 19 w 30"/>
              <a:gd name="T7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59">
                <a:moveTo>
                  <a:pt x="19" y="59"/>
                </a:moveTo>
                <a:lnTo>
                  <a:pt x="0" y="0"/>
                </a:lnTo>
                <a:lnTo>
                  <a:pt x="30" y="5"/>
                </a:lnTo>
                <a:lnTo>
                  <a:pt x="19" y="59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70" name="Freeform 2378"/>
          <p:cNvSpPr>
            <a:spLocks/>
          </p:cNvSpPr>
          <p:nvPr/>
        </p:nvSpPr>
        <p:spPr bwMode="auto">
          <a:xfrm>
            <a:off x="6379196" y="3174006"/>
            <a:ext cx="4763" cy="8862"/>
          </a:xfrm>
          <a:custGeom>
            <a:avLst/>
            <a:gdLst>
              <a:gd name="T0" fmla="*/ 0 w 27"/>
              <a:gd name="T1" fmla="*/ 23 h 38"/>
              <a:gd name="T2" fmla="*/ 27 w 27"/>
              <a:gd name="T3" fmla="*/ 38 h 38"/>
              <a:gd name="T4" fmla="*/ 13 w 27"/>
              <a:gd name="T5" fmla="*/ 0 h 38"/>
              <a:gd name="T6" fmla="*/ 0 w 27"/>
              <a:gd name="T7" fmla="*/ 23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38">
                <a:moveTo>
                  <a:pt x="0" y="23"/>
                </a:moveTo>
                <a:lnTo>
                  <a:pt x="27" y="38"/>
                </a:lnTo>
                <a:lnTo>
                  <a:pt x="13" y="0"/>
                </a:lnTo>
                <a:lnTo>
                  <a:pt x="0" y="23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71" name="Freeform 2379"/>
          <p:cNvSpPr>
            <a:spLocks/>
          </p:cNvSpPr>
          <p:nvPr/>
        </p:nvSpPr>
        <p:spPr bwMode="auto">
          <a:xfrm>
            <a:off x="6380784" y="3174006"/>
            <a:ext cx="6350" cy="8862"/>
          </a:xfrm>
          <a:custGeom>
            <a:avLst/>
            <a:gdLst>
              <a:gd name="T0" fmla="*/ 14 w 27"/>
              <a:gd name="T1" fmla="*/ 38 h 38"/>
              <a:gd name="T2" fmla="*/ 0 w 27"/>
              <a:gd name="T3" fmla="*/ 0 h 38"/>
              <a:gd name="T4" fmla="*/ 27 w 27"/>
              <a:gd name="T5" fmla="*/ 15 h 38"/>
              <a:gd name="T6" fmla="*/ 14 w 27"/>
              <a:gd name="T7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38">
                <a:moveTo>
                  <a:pt x="14" y="38"/>
                </a:moveTo>
                <a:lnTo>
                  <a:pt x="0" y="0"/>
                </a:lnTo>
                <a:lnTo>
                  <a:pt x="27" y="15"/>
                </a:lnTo>
                <a:lnTo>
                  <a:pt x="14" y="38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72" name="Freeform 2380"/>
          <p:cNvSpPr>
            <a:spLocks/>
          </p:cNvSpPr>
          <p:nvPr/>
        </p:nvSpPr>
        <p:spPr bwMode="auto">
          <a:xfrm>
            <a:off x="6382371" y="3162191"/>
            <a:ext cx="9525" cy="16247"/>
          </a:xfrm>
          <a:custGeom>
            <a:avLst/>
            <a:gdLst>
              <a:gd name="T0" fmla="*/ 0 w 45"/>
              <a:gd name="T1" fmla="*/ 56 h 75"/>
              <a:gd name="T2" fmla="*/ 25 w 45"/>
              <a:gd name="T3" fmla="*/ 75 h 75"/>
              <a:gd name="T4" fmla="*/ 45 w 45"/>
              <a:gd name="T5" fmla="*/ 0 h 75"/>
              <a:gd name="T6" fmla="*/ 0 w 45"/>
              <a:gd name="T7" fmla="*/ 5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" h="75">
                <a:moveTo>
                  <a:pt x="0" y="56"/>
                </a:moveTo>
                <a:lnTo>
                  <a:pt x="25" y="75"/>
                </a:lnTo>
                <a:lnTo>
                  <a:pt x="45" y="0"/>
                </a:lnTo>
                <a:lnTo>
                  <a:pt x="0" y="56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73" name="Freeform 2381"/>
          <p:cNvSpPr>
            <a:spLocks/>
          </p:cNvSpPr>
          <p:nvPr/>
        </p:nvSpPr>
        <p:spPr bwMode="auto">
          <a:xfrm>
            <a:off x="6387134" y="3162191"/>
            <a:ext cx="11113" cy="16247"/>
          </a:xfrm>
          <a:custGeom>
            <a:avLst/>
            <a:gdLst>
              <a:gd name="T0" fmla="*/ 0 w 45"/>
              <a:gd name="T1" fmla="*/ 75 h 75"/>
              <a:gd name="T2" fmla="*/ 20 w 45"/>
              <a:gd name="T3" fmla="*/ 0 h 75"/>
              <a:gd name="T4" fmla="*/ 45 w 45"/>
              <a:gd name="T5" fmla="*/ 20 h 75"/>
              <a:gd name="T6" fmla="*/ 0 w 45"/>
              <a:gd name="T7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" h="75">
                <a:moveTo>
                  <a:pt x="0" y="75"/>
                </a:moveTo>
                <a:lnTo>
                  <a:pt x="20" y="0"/>
                </a:lnTo>
                <a:lnTo>
                  <a:pt x="45" y="20"/>
                </a:lnTo>
                <a:lnTo>
                  <a:pt x="0" y="75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74" name="Freeform 2382"/>
          <p:cNvSpPr>
            <a:spLocks/>
          </p:cNvSpPr>
          <p:nvPr/>
        </p:nvSpPr>
        <p:spPr bwMode="auto">
          <a:xfrm>
            <a:off x="6391896" y="3066190"/>
            <a:ext cx="77788" cy="100432"/>
          </a:xfrm>
          <a:custGeom>
            <a:avLst/>
            <a:gdLst>
              <a:gd name="T0" fmla="*/ 0 w 340"/>
              <a:gd name="T1" fmla="*/ 452 h 471"/>
              <a:gd name="T2" fmla="*/ 25 w 340"/>
              <a:gd name="T3" fmla="*/ 471 h 471"/>
              <a:gd name="T4" fmla="*/ 340 w 340"/>
              <a:gd name="T5" fmla="*/ 0 h 471"/>
              <a:gd name="T6" fmla="*/ 0 w 340"/>
              <a:gd name="T7" fmla="*/ 452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0" h="471">
                <a:moveTo>
                  <a:pt x="0" y="452"/>
                </a:moveTo>
                <a:lnTo>
                  <a:pt x="25" y="471"/>
                </a:lnTo>
                <a:lnTo>
                  <a:pt x="340" y="0"/>
                </a:lnTo>
                <a:lnTo>
                  <a:pt x="0" y="452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75" name="Freeform 2383"/>
          <p:cNvSpPr>
            <a:spLocks/>
          </p:cNvSpPr>
          <p:nvPr/>
        </p:nvSpPr>
        <p:spPr bwMode="auto">
          <a:xfrm>
            <a:off x="6398246" y="3066190"/>
            <a:ext cx="76200" cy="100432"/>
          </a:xfrm>
          <a:custGeom>
            <a:avLst/>
            <a:gdLst>
              <a:gd name="T0" fmla="*/ 0 w 341"/>
              <a:gd name="T1" fmla="*/ 471 h 471"/>
              <a:gd name="T2" fmla="*/ 315 w 341"/>
              <a:gd name="T3" fmla="*/ 0 h 471"/>
              <a:gd name="T4" fmla="*/ 341 w 341"/>
              <a:gd name="T5" fmla="*/ 19 h 471"/>
              <a:gd name="T6" fmla="*/ 0 w 341"/>
              <a:gd name="T7" fmla="*/ 471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1" h="471">
                <a:moveTo>
                  <a:pt x="0" y="471"/>
                </a:moveTo>
                <a:lnTo>
                  <a:pt x="315" y="0"/>
                </a:lnTo>
                <a:lnTo>
                  <a:pt x="341" y="19"/>
                </a:lnTo>
                <a:lnTo>
                  <a:pt x="0" y="471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76" name="Freeform 2384"/>
          <p:cNvSpPr>
            <a:spLocks/>
          </p:cNvSpPr>
          <p:nvPr/>
        </p:nvSpPr>
        <p:spPr bwMode="auto">
          <a:xfrm>
            <a:off x="6469684" y="3023359"/>
            <a:ext cx="87313" cy="48739"/>
          </a:xfrm>
          <a:custGeom>
            <a:avLst/>
            <a:gdLst>
              <a:gd name="T0" fmla="*/ 0 w 382"/>
              <a:gd name="T1" fmla="*/ 203 h 231"/>
              <a:gd name="T2" fmla="*/ 16 w 382"/>
              <a:gd name="T3" fmla="*/ 231 h 231"/>
              <a:gd name="T4" fmla="*/ 382 w 382"/>
              <a:gd name="T5" fmla="*/ 0 h 231"/>
              <a:gd name="T6" fmla="*/ 0 w 382"/>
              <a:gd name="T7" fmla="*/ 203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2" h="231">
                <a:moveTo>
                  <a:pt x="0" y="203"/>
                </a:moveTo>
                <a:lnTo>
                  <a:pt x="16" y="231"/>
                </a:lnTo>
                <a:lnTo>
                  <a:pt x="382" y="0"/>
                </a:lnTo>
                <a:lnTo>
                  <a:pt x="0" y="203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77" name="Freeform 2385"/>
          <p:cNvSpPr>
            <a:spLocks/>
          </p:cNvSpPr>
          <p:nvPr/>
        </p:nvSpPr>
        <p:spPr bwMode="auto">
          <a:xfrm>
            <a:off x="6474446" y="3023359"/>
            <a:ext cx="85725" cy="48739"/>
          </a:xfrm>
          <a:custGeom>
            <a:avLst/>
            <a:gdLst>
              <a:gd name="T0" fmla="*/ 0 w 381"/>
              <a:gd name="T1" fmla="*/ 231 h 231"/>
              <a:gd name="T2" fmla="*/ 366 w 381"/>
              <a:gd name="T3" fmla="*/ 0 h 231"/>
              <a:gd name="T4" fmla="*/ 381 w 381"/>
              <a:gd name="T5" fmla="*/ 29 h 231"/>
              <a:gd name="T6" fmla="*/ 0 w 381"/>
              <a:gd name="T7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1" h="231">
                <a:moveTo>
                  <a:pt x="0" y="231"/>
                </a:moveTo>
                <a:lnTo>
                  <a:pt x="366" y="0"/>
                </a:lnTo>
                <a:lnTo>
                  <a:pt x="381" y="29"/>
                </a:lnTo>
                <a:lnTo>
                  <a:pt x="0" y="231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78" name="Freeform 2386"/>
          <p:cNvSpPr>
            <a:spLocks/>
          </p:cNvSpPr>
          <p:nvPr/>
        </p:nvSpPr>
        <p:spPr bwMode="auto">
          <a:xfrm>
            <a:off x="6556996" y="3001205"/>
            <a:ext cx="53975" cy="28062"/>
          </a:xfrm>
          <a:custGeom>
            <a:avLst/>
            <a:gdLst>
              <a:gd name="T0" fmla="*/ 0 w 235"/>
              <a:gd name="T1" fmla="*/ 106 h 135"/>
              <a:gd name="T2" fmla="*/ 13 w 235"/>
              <a:gd name="T3" fmla="*/ 135 h 135"/>
              <a:gd name="T4" fmla="*/ 235 w 235"/>
              <a:gd name="T5" fmla="*/ 0 h 135"/>
              <a:gd name="T6" fmla="*/ 0 w 235"/>
              <a:gd name="T7" fmla="*/ 106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5" h="135">
                <a:moveTo>
                  <a:pt x="0" y="106"/>
                </a:moveTo>
                <a:lnTo>
                  <a:pt x="13" y="135"/>
                </a:lnTo>
                <a:lnTo>
                  <a:pt x="235" y="0"/>
                </a:lnTo>
                <a:lnTo>
                  <a:pt x="0" y="106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79" name="Freeform 2387"/>
          <p:cNvSpPr>
            <a:spLocks/>
          </p:cNvSpPr>
          <p:nvPr/>
        </p:nvSpPr>
        <p:spPr bwMode="auto">
          <a:xfrm>
            <a:off x="6560171" y="3001205"/>
            <a:ext cx="52388" cy="28062"/>
          </a:xfrm>
          <a:custGeom>
            <a:avLst/>
            <a:gdLst>
              <a:gd name="T0" fmla="*/ 0 w 235"/>
              <a:gd name="T1" fmla="*/ 135 h 135"/>
              <a:gd name="T2" fmla="*/ 222 w 235"/>
              <a:gd name="T3" fmla="*/ 0 h 135"/>
              <a:gd name="T4" fmla="*/ 235 w 235"/>
              <a:gd name="T5" fmla="*/ 29 h 135"/>
              <a:gd name="T6" fmla="*/ 0 w 235"/>
              <a:gd name="T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5" h="135">
                <a:moveTo>
                  <a:pt x="0" y="135"/>
                </a:moveTo>
                <a:lnTo>
                  <a:pt x="222" y="0"/>
                </a:lnTo>
                <a:lnTo>
                  <a:pt x="235" y="29"/>
                </a:lnTo>
                <a:lnTo>
                  <a:pt x="0" y="135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80" name="Freeform 2388"/>
          <p:cNvSpPr>
            <a:spLocks/>
          </p:cNvSpPr>
          <p:nvPr/>
        </p:nvSpPr>
        <p:spPr bwMode="auto">
          <a:xfrm>
            <a:off x="6610971" y="2967236"/>
            <a:ext cx="88900" cy="39878"/>
          </a:xfrm>
          <a:custGeom>
            <a:avLst/>
            <a:gdLst>
              <a:gd name="T0" fmla="*/ 0 w 393"/>
              <a:gd name="T1" fmla="*/ 161 h 190"/>
              <a:gd name="T2" fmla="*/ 12 w 393"/>
              <a:gd name="T3" fmla="*/ 190 h 190"/>
              <a:gd name="T4" fmla="*/ 393 w 393"/>
              <a:gd name="T5" fmla="*/ 0 h 190"/>
              <a:gd name="T6" fmla="*/ 0 w 393"/>
              <a:gd name="T7" fmla="*/ 161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3" h="190">
                <a:moveTo>
                  <a:pt x="0" y="161"/>
                </a:moveTo>
                <a:lnTo>
                  <a:pt x="12" y="190"/>
                </a:lnTo>
                <a:lnTo>
                  <a:pt x="393" y="0"/>
                </a:lnTo>
                <a:lnTo>
                  <a:pt x="0" y="161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81" name="Freeform 2389"/>
          <p:cNvSpPr>
            <a:spLocks/>
          </p:cNvSpPr>
          <p:nvPr/>
        </p:nvSpPr>
        <p:spPr bwMode="auto">
          <a:xfrm>
            <a:off x="6612559" y="2967236"/>
            <a:ext cx="90488" cy="39878"/>
          </a:xfrm>
          <a:custGeom>
            <a:avLst/>
            <a:gdLst>
              <a:gd name="T0" fmla="*/ 0 w 393"/>
              <a:gd name="T1" fmla="*/ 190 h 190"/>
              <a:gd name="T2" fmla="*/ 381 w 393"/>
              <a:gd name="T3" fmla="*/ 0 h 190"/>
              <a:gd name="T4" fmla="*/ 393 w 393"/>
              <a:gd name="T5" fmla="*/ 28 h 190"/>
              <a:gd name="T6" fmla="*/ 0 w 393"/>
              <a:gd name="T7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3" h="190">
                <a:moveTo>
                  <a:pt x="0" y="190"/>
                </a:moveTo>
                <a:lnTo>
                  <a:pt x="381" y="0"/>
                </a:lnTo>
                <a:lnTo>
                  <a:pt x="393" y="28"/>
                </a:lnTo>
                <a:lnTo>
                  <a:pt x="0" y="19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82" name="Freeform 2390"/>
          <p:cNvSpPr>
            <a:spLocks/>
          </p:cNvSpPr>
          <p:nvPr/>
        </p:nvSpPr>
        <p:spPr bwMode="auto">
          <a:xfrm>
            <a:off x="6649071" y="2865327"/>
            <a:ext cx="55563" cy="104863"/>
          </a:xfrm>
          <a:custGeom>
            <a:avLst/>
            <a:gdLst>
              <a:gd name="T0" fmla="*/ 215 w 244"/>
              <a:gd name="T1" fmla="*/ 497 h 497"/>
              <a:gd name="T2" fmla="*/ 244 w 244"/>
              <a:gd name="T3" fmla="*/ 484 h 497"/>
              <a:gd name="T4" fmla="*/ 0 w 244"/>
              <a:gd name="T5" fmla="*/ 0 h 497"/>
              <a:gd name="T6" fmla="*/ 215 w 244"/>
              <a:gd name="T7" fmla="*/ 497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497">
                <a:moveTo>
                  <a:pt x="215" y="497"/>
                </a:moveTo>
                <a:lnTo>
                  <a:pt x="244" y="484"/>
                </a:lnTo>
                <a:lnTo>
                  <a:pt x="0" y="0"/>
                </a:lnTo>
                <a:lnTo>
                  <a:pt x="215" y="497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83" name="Freeform 2391"/>
          <p:cNvSpPr>
            <a:spLocks/>
          </p:cNvSpPr>
          <p:nvPr/>
        </p:nvSpPr>
        <p:spPr bwMode="auto">
          <a:xfrm>
            <a:off x="6649071" y="2863850"/>
            <a:ext cx="55563" cy="104863"/>
          </a:xfrm>
          <a:custGeom>
            <a:avLst/>
            <a:gdLst>
              <a:gd name="T0" fmla="*/ 244 w 244"/>
              <a:gd name="T1" fmla="*/ 496 h 496"/>
              <a:gd name="T2" fmla="*/ 0 w 244"/>
              <a:gd name="T3" fmla="*/ 12 h 496"/>
              <a:gd name="T4" fmla="*/ 30 w 244"/>
              <a:gd name="T5" fmla="*/ 0 h 496"/>
              <a:gd name="T6" fmla="*/ 244 w 244"/>
              <a:gd name="T7" fmla="*/ 49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496">
                <a:moveTo>
                  <a:pt x="244" y="496"/>
                </a:moveTo>
                <a:lnTo>
                  <a:pt x="0" y="12"/>
                </a:lnTo>
                <a:lnTo>
                  <a:pt x="30" y="0"/>
                </a:lnTo>
                <a:lnTo>
                  <a:pt x="244" y="496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84" name="Freeform 2392"/>
          <p:cNvSpPr>
            <a:spLocks/>
          </p:cNvSpPr>
          <p:nvPr/>
        </p:nvSpPr>
        <p:spPr bwMode="auto">
          <a:xfrm>
            <a:off x="6614146" y="2791480"/>
            <a:ext cx="41275" cy="73847"/>
          </a:xfrm>
          <a:custGeom>
            <a:avLst/>
            <a:gdLst>
              <a:gd name="T0" fmla="*/ 156 w 186"/>
              <a:gd name="T1" fmla="*/ 351 h 351"/>
              <a:gd name="T2" fmla="*/ 186 w 186"/>
              <a:gd name="T3" fmla="*/ 339 h 351"/>
              <a:gd name="T4" fmla="*/ 0 w 186"/>
              <a:gd name="T5" fmla="*/ 0 h 351"/>
              <a:gd name="T6" fmla="*/ 156 w 186"/>
              <a:gd name="T7" fmla="*/ 35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6" h="351">
                <a:moveTo>
                  <a:pt x="156" y="351"/>
                </a:moveTo>
                <a:lnTo>
                  <a:pt x="186" y="339"/>
                </a:lnTo>
                <a:lnTo>
                  <a:pt x="0" y="0"/>
                </a:lnTo>
                <a:lnTo>
                  <a:pt x="156" y="351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85" name="Freeform 2393"/>
          <p:cNvSpPr>
            <a:spLocks/>
          </p:cNvSpPr>
          <p:nvPr/>
        </p:nvSpPr>
        <p:spPr bwMode="auto">
          <a:xfrm>
            <a:off x="6614146" y="2788526"/>
            <a:ext cx="41275" cy="75324"/>
          </a:xfrm>
          <a:custGeom>
            <a:avLst/>
            <a:gdLst>
              <a:gd name="T0" fmla="*/ 186 w 186"/>
              <a:gd name="T1" fmla="*/ 352 h 352"/>
              <a:gd name="T2" fmla="*/ 0 w 186"/>
              <a:gd name="T3" fmla="*/ 13 h 352"/>
              <a:gd name="T4" fmla="*/ 30 w 186"/>
              <a:gd name="T5" fmla="*/ 0 h 352"/>
              <a:gd name="T6" fmla="*/ 186 w 186"/>
              <a:gd name="T7" fmla="*/ 352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6" h="352">
                <a:moveTo>
                  <a:pt x="186" y="352"/>
                </a:moveTo>
                <a:lnTo>
                  <a:pt x="0" y="13"/>
                </a:lnTo>
                <a:lnTo>
                  <a:pt x="30" y="0"/>
                </a:lnTo>
                <a:lnTo>
                  <a:pt x="186" y="352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86" name="Freeform 2394"/>
          <p:cNvSpPr>
            <a:spLocks/>
          </p:cNvSpPr>
          <p:nvPr/>
        </p:nvSpPr>
        <p:spPr bwMode="auto">
          <a:xfrm>
            <a:off x="6556996" y="2679233"/>
            <a:ext cx="63500" cy="112247"/>
          </a:xfrm>
          <a:custGeom>
            <a:avLst/>
            <a:gdLst>
              <a:gd name="T0" fmla="*/ 248 w 278"/>
              <a:gd name="T1" fmla="*/ 535 h 535"/>
              <a:gd name="T2" fmla="*/ 278 w 278"/>
              <a:gd name="T3" fmla="*/ 522 h 535"/>
              <a:gd name="T4" fmla="*/ 0 w 278"/>
              <a:gd name="T5" fmla="*/ 0 h 535"/>
              <a:gd name="T6" fmla="*/ 248 w 278"/>
              <a:gd name="T7" fmla="*/ 535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35">
                <a:moveTo>
                  <a:pt x="248" y="535"/>
                </a:moveTo>
                <a:lnTo>
                  <a:pt x="278" y="522"/>
                </a:lnTo>
                <a:lnTo>
                  <a:pt x="0" y="0"/>
                </a:lnTo>
                <a:lnTo>
                  <a:pt x="248" y="535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87" name="Freeform 2395"/>
          <p:cNvSpPr>
            <a:spLocks/>
          </p:cNvSpPr>
          <p:nvPr/>
        </p:nvSpPr>
        <p:spPr bwMode="auto">
          <a:xfrm>
            <a:off x="6556996" y="2676279"/>
            <a:ext cx="63500" cy="112247"/>
          </a:xfrm>
          <a:custGeom>
            <a:avLst/>
            <a:gdLst>
              <a:gd name="T0" fmla="*/ 278 w 278"/>
              <a:gd name="T1" fmla="*/ 536 h 536"/>
              <a:gd name="T2" fmla="*/ 0 w 278"/>
              <a:gd name="T3" fmla="*/ 14 h 536"/>
              <a:gd name="T4" fmla="*/ 28 w 278"/>
              <a:gd name="T5" fmla="*/ 0 h 536"/>
              <a:gd name="T6" fmla="*/ 278 w 278"/>
              <a:gd name="T7" fmla="*/ 536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36">
                <a:moveTo>
                  <a:pt x="278" y="536"/>
                </a:moveTo>
                <a:lnTo>
                  <a:pt x="0" y="14"/>
                </a:lnTo>
                <a:lnTo>
                  <a:pt x="28" y="0"/>
                </a:lnTo>
                <a:lnTo>
                  <a:pt x="278" y="536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88" name="Freeform 2396"/>
          <p:cNvSpPr>
            <a:spLocks/>
          </p:cNvSpPr>
          <p:nvPr/>
        </p:nvSpPr>
        <p:spPr bwMode="auto">
          <a:xfrm>
            <a:off x="6039471" y="2674803"/>
            <a:ext cx="522288" cy="143263"/>
          </a:xfrm>
          <a:custGeom>
            <a:avLst/>
            <a:gdLst>
              <a:gd name="T0" fmla="*/ 2301 w 2301"/>
              <a:gd name="T1" fmla="*/ 29 h 681"/>
              <a:gd name="T2" fmla="*/ 2293 w 2301"/>
              <a:gd name="T3" fmla="*/ 0 h 681"/>
              <a:gd name="T4" fmla="*/ 0 w 2301"/>
              <a:gd name="T5" fmla="*/ 681 h 681"/>
              <a:gd name="T6" fmla="*/ 2301 w 2301"/>
              <a:gd name="T7" fmla="*/ 29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01" h="681">
                <a:moveTo>
                  <a:pt x="2301" y="29"/>
                </a:moveTo>
                <a:lnTo>
                  <a:pt x="2293" y="0"/>
                </a:lnTo>
                <a:lnTo>
                  <a:pt x="0" y="681"/>
                </a:lnTo>
                <a:lnTo>
                  <a:pt x="2301" y="29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89" name="Freeform 2397"/>
          <p:cNvSpPr>
            <a:spLocks/>
          </p:cNvSpPr>
          <p:nvPr/>
        </p:nvSpPr>
        <p:spPr bwMode="auto">
          <a:xfrm>
            <a:off x="6037884" y="2674803"/>
            <a:ext cx="522288" cy="143263"/>
          </a:xfrm>
          <a:custGeom>
            <a:avLst/>
            <a:gdLst>
              <a:gd name="T0" fmla="*/ 2301 w 2301"/>
              <a:gd name="T1" fmla="*/ 0 h 681"/>
              <a:gd name="T2" fmla="*/ 8 w 2301"/>
              <a:gd name="T3" fmla="*/ 681 h 681"/>
              <a:gd name="T4" fmla="*/ 0 w 2301"/>
              <a:gd name="T5" fmla="*/ 651 h 681"/>
              <a:gd name="T6" fmla="*/ 2301 w 2301"/>
              <a:gd name="T7" fmla="*/ 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01" h="681">
                <a:moveTo>
                  <a:pt x="2301" y="0"/>
                </a:moveTo>
                <a:lnTo>
                  <a:pt x="8" y="681"/>
                </a:lnTo>
                <a:lnTo>
                  <a:pt x="0" y="651"/>
                </a:lnTo>
                <a:lnTo>
                  <a:pt x="2301" y="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90" name="Freeform 2398"/>
          <p:cNvSpPr>
            <a:spLocks/>
          </p:cNvSpPr>
          <p:nvPr/>
        </p:nvSpPr>
        <p:spPr bwMode="auto">
          <a:xfrm>
            <a:off x="5564809" y="2812157"/>
            <a:ext cx="474663" cy="132924"/>
          </a:xfrm>
          <a:custGeom>
            <a:avLst/>
            <a:gdLst>
              <a:gd name="T0" fmla="*/ 2095 w 2095"/>
              <a:gd name="T1" fmla="*/ 30 h 631"/>
              <a:gd name="T2" fmla="*/ 2087 w 2095"/>
              <a:gd name="T3" fmla="*/ 0 h 631"/>
              <a:gd name="T4" fmla="*/ 0 w 2095"/>
              <a:gd name="T5" fmla="*/ 631 h 631"/>
              <a:gd name="T6" fmla="*/ 2095 w 2095"/>
              <a:gd name="T7" fmla="*/ 30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95" h="631">
                <a:moveTo>
                  <a:pt x="2095" y="30"/>
                </a:moveTo>
                <a:lnTo>
                  <a:pt x="2087" y="0"/>
                </a:lnTo>
                <a:lnTo>
                  <a:pt x="0" y="631"/>
                </a:lnTo>
                <a:lnTo>
                  <a:pt x="2095" y="3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91" name="Freeform 2399"/>
          <p:cNvSpPr>
            <a:spLocks/>
          </p:cNvSpPr>
          <p:nvPr/>
        </p:nvSpPr>
        <p:spPr bwMode="auto">
          <a:xfrm>
            <a:off x="5563221" y="2812157"/>
            <a:ext cx="474663" cy="132924"/>
          </a:xfrm>
          <a:custGeom>
            <a:avLst/>
            <a:gdLst>
              <a:gd name="T0" fmla="*/ 2095 w 2095"/>
              <a:gd name="T1" fmla="*/ 0 h 631"/>
              <a:gd name="T2" fmla="*/ 8 w 2095"/>
              <a:gd name="T3" fmla="*/ 631 h 631"/>
              <a:gd name="T4" fmla="*/ 0 w 2095"/>
              <a:gd name="T5" fmla="*/ 600 h 631"/>
              <a:gd name="T6" fmla="*/ 2095 w 2095"/>
              <a:gd name="T7" fmla="*/ 0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95" h="631">
                <a:moveTo>
                  <a:pt x="2095" y="0"/>
                </a:moveTo>
                <a:lnTo>
                  <a:pt x="8" y="631"/>
                </a:lnTo>
                <a:lnTo>
                  <a:pt x="0" y="600"/>
                </a:lnTo>
                <a:lnTo>
                  <a:pt x="2095" y="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92" name="Freeform 2400"/>
          <p:cNvSpPr>
            <a:spLocks/>
          </p:cNvSpPr>
          <p:nvPr/>
        </p:nvSpPr>
        <p:spPr bwMode="auto">
          <a:xfrm>
            <a:off x="5560046" y="2756033"/>
            <a:ext cx="176213" cy="187571"/>
          </a:xfrm>
          <a:custGeom>
            <a:avLst/>
            <a:gdLst>
              <a:gd name="T0" fmla="*/ 0 w 777"/>
              <a:gd name="T1" fmla="*/ 870 h 890"/>
              <a:gd name="T2" fmla="*/ 24 w 777"/>
              <a:gd name="T3" fmla="*/ 890 h 890"/>
              <a:gd name="T4" fmla="*/ 777 w 777"/>
              <a:gd name="T5" fmla="*/ 0 h 890"/>
              <a:gd name="T6" fmla="*/ 0 w 777"/>
              <a:gd name="T7" fmla="*/ 870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7" h="890">
                <a:moveTo>
                  <a:pt x="0" y="870"/>
                </a:moveTo>
                <a:lnTo>
                  <a:pt x="24" y="890"/>
                </a:lnTo>
                <a:lnTo>
                  <a:pt x="777" y="0"/>
                </a:lnTo>
                <a:lnTo>
                  <a:pt x="0" y="87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93" name="Freeform 2401"/>
          <p:cNvSpPr>
            <a:spLocks/>
          </p:cNvSpPr>
          <p:nvPr/>
        </p:nvSpPr>
        <p:spPr bwMode="auto">
          <a:xfrm>
            <a:off x="5566396" y="2756033"/>
            <a:ext cx="176213" cy="187571"/>
          </a:xfrm>
          <a:custGeom>
            <a:avLst/>
            <a:gdLst>
              <a:gd name="T0" fmla="*/ 0 w 777"/>
              <a:gd name="T1" fmla="*/ 890 h 890"/>
              <a:gd name="T2" fmla="*/ 753 w 777"/>
              <a:gd name="T3" fmla="*/ 0 h 890"/>
              <a:gd name="T4" fmla="*/ 777 w 777"/>
              <a:gd name="T5" fmla="*/ 20 h 890"/>
              <a:gd name="T6" fmla="*/ 0 w 777"/>
              <a:gd name="T7" fmla="*/ 890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7" h="890">
                <a:moveTo>
                  <a:pt x="0" y="890"/>
                </a:moveTo>
                <a:lnTo>
                  <a:pt x="753" y="0"/>
                </a:lnTo>
                <a:lnTo>
                  <a:pt x="777" y="20"/>
                </a:lnTo>
                <a:lnTo>
                  <a:pt x="0" y="89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94" name="Freeform 2402"/>
          <p:cNvSpPr>
            <a:spLocks/>
          </p:cNvSpPr>
          <p:nvPr/>
        </p:nvSpPr>
        <p:spPr bwMode="auto">
          <a:xfrm>
            <a:off x="5737846" y="2605386"/>
            <a:ext cx="152400" cy="155079"/>
          </a:xfrm>
          <a:custGeom>
            <a:avLst/>
            <a:gdLst>
              <a:gd name="T0" fmla="*/ 0 w 674"/>
              <a:gd name="T1" fmla="*/ 713 h 734"/>
              <a:gd name="T2" fmla="*/ 23 w 674"/>
              <a:gd name="T3" fmla="*/ 734 h 734"/>
              <a:gd name="T4" fmla="*/ 674 w 674"/>
              <a:gd name="T5" fmla="*/ 0 h 734"/>
              <a:gd name="T6" fmla="*/ 0 w 674"/>
              <a:gd name="T7" fmla="*/ 713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4" h="734">
                <a:moveTo>
                  <a:pt x="0" y="713"/>
                </a:moveTo>
                <a:lnTo>
                  <a:pt x="23" y="734"/>
                </a:lnTo>
                <a:lnTo>
                  <a:pt x="674" y="0"/>
                </a:lnTo>
                <a:lnTo>
                  <a:pt x="0" y="71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95" name="Freeform 2403"/>
          <p:cNvSpPr>
            <a:spLocks/>
          </p:cNvSpPr>
          <p:nvPr/>
        </p:nvSpPr>
        <p:spPr bwMode="auto">
          <a:xfrm>
            <a:off x="5742609" y="2605386"/>
            <a:ext cx="152400" cy="155079"/>
          </a:xfrm>
          <a:custGeom>
            <a:avLst/>
            <a:gdLst>
              <a:gd name="T0" fmla="*/ 0 w 674"/>
              <a:gd name="T1" fmla="*/ 734 h 734"/>
              <a:gd name="T2" fmla="*/ 651 w 674"/>
              <a:gd name="T3" fmla="*/ 0 h 734"/>
              <a:gd name="T4" fmla="*/ 674 w 674"/>
              <a:gd name="T5" fmla="*/ 20 h 734"/>
              <a:gd name="T6" fmla="*/ 0 w 674"/>
              <a:gd name="T7" fmla="*/ 734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4" h="734">
                <a:moveTo>
                  <a:pt x="0" y="734"/>
                </a:moveTo>
                <a:lnTo>
                  <a:pt x="651" y="0"/>
                </a:lnTo>
                <a:lnTo>
                  <a:pt x="674" y="20"/>
                </a:lnTo>
                <a:lnTo>
                  <a:pt x="0" y="73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96" name="Freeform 2404"/>
          <p:cNvSpPr>
            <a:spLocks/>
          </p:cNvSpPr>
          <p:nvPr/>
        </p:nvSpPr>
        <p:spPr bwMode="auto">
          <a:xfrm>
            <a:off x="5890246" y="2320338"/>
            <a:ext cx="327025" cy="289479"/>
          </a:xfrm>
          <a:custGeom>
            <a:avLst/>
            <a:gdLst>
              <a:gd name="T0" fmla="*/ 0 w 1444"/>
              <a:gd name="T1" fmla="*/ 1352 h 1375"/>
              <a:gd name="T2" fmla="*/ 22 w 1444"/>
              <a:gd name="T3" fmla="*/ 1375 h 1375"/>
              <a:gd name="T4" fmla="*/ 1444 w 1444"/>
              <a:gd name="T5" fmla="*/ 0 h 1375"/>
              <a:gd name="T6" fmla="*/ 0 w 1444"/>
              <a:gd name="T7" fmla="*/ 1352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4" h="1375">
                <a:moveTo>
                  <a:pt x="0" y="1352"/>
                </a:moveTo>
                <a:lnTo>
                  <a:pt x="22" y="1375"/>
                </a:lnTo>
                <a:lnTo>
                  <a:pt x="1444" y="0"/>
                </a:lnTo>
                <a:lnTo>
                  <a:pt x="0" y="135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97" name="Freeform 2405"/>
          <p:cNvSpPr>
            <a:spLocks/>
          </p:cNvSpPr>
          <p:nvPr/>
        </p:nvSpPr>
        <p:spPr bwMode="auto">
          <a:xfrm>
            <a:off x="5895009" y="2320338"/>
            <a:ext cx="327025" cy="289479"/>
          </a:xfrm>
          <a:custGeom>
            <a:avLst/>
            <a:gdLst>
              <a:gd name="T0" fmla="*/ 0 w 1444"/>
              <a:gd name="T1" fmla="*/ 1375 h 1375"/>
              <a:gd name="T2" fmla="*/ 1422 w 1444"/>
              <a:gd name="T3" fmla="*/ 0 h 1375"/>
              <a:gd name="T4" fmla="*/ 1444 w 1444"/>
              <a:gd name="T5" fmla="*/ 23 h 1375"/>
              <a:gd name="T6" fmla="*/ 0 w 1444"/>
              <a:gd name="T7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4" h="1375">
                <a:moveTo>
                  <a:pt x="0" y="1375"/>
                </a:moveTo>
                <a:lnTo>
                  <a:pt x="1422" y="0"/>
                </a:lnTo>
                <a:lnTo>
                  <a:pt x="1444" y="23"/>
                </a:lnTo>
                <a:lnTo>
                  <a:pt x="0" y="1375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98" name="Freeform 2406"/>
          <p:cNvSpPr>
            <a:spLocks/>
          </p:cNvSpPr>
          <p:nvPr/>
        </p:nvSpPr>
        <p:spPr bwMode="auto">
          <a:xfrm>
            <a:off x="6077571" y="2228768"/>
            <a:ext cx="144463" cy="96001"/>
          </a:xfrm>
          <a:custGeom>
            <a:avLst/>
            <a:gdLst>
              <a:gd name="T0" fmla="*/ 617 w 637"/>
              <a:gd name="T1" fmla="*/ 459 h 459"/>
              <a:gd name="T2" fmla="*/ 637 w 637"/>
              <a:gd name="T3" fmla="*/ 434 h 459"/>
              <a:gd name="T4" fmla="*/ 0 w 637"/>
              <a:gd name="T5" fmla="*/ 0 h 459"/>
              <a:gd name="T6" fmla="*/ 617 w 637"/>
              <a:gd name="T7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7" h="459">
                <a:moveTo>
                  <a:pt x="617" y="459"/>
                </a:moveTo>
                <a:lnTo>
                  <a:pt x="637" y="434"/>
                </a:lnTo>
                <a:lnTo>
                  <a:pt x="0" y="0"/>
                </a:lnTo>
                <a:lnTo>
                  <a:pt x="617" y="4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99" name="Freeform 2407"/>
          <p:cNvSpPr>
            <a:spLocks/>
          </p:cNvSpPr>
          <p:nvPr/>
        </p:nvSpPr>
        <p:spPr bwMode="auto">
          <a:xfrm>
            <a:off x="6077571" y="2222861"/>
            <a:ext cx="144463" cy="97478"/>
          </a:xfrm>
          <a:custGeom>
            <a:avLst/>
            <a:gdLst>
              <a:gd name="T0" fmla="*/ 637 w 637"/>
              <a:gd name="T1" fmla="*/ 459 h 459"/>
              <a:gd name="T2" fmla="*/ 0 w 637"/>
              <a:gd name="T3" fmla="*/ 25 h 459"/>
              <a:gd name="T4" fmla="*/ 20 w 637"/>
              <a:gd name="T5" fmla="*/ 0 h 459"/>
              <a:gd name="T6" fmla="*/ 637 w 637"/>
              <a:gd name="T7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7" h="459">
                <a:moveTo>
                  <a:pt x="637" y="459"/>
                </a:moveTo>
                <a:lnTo>
                  <a:pt x="0" y="25"/>
                </a:lnTo>
                <a:lnTo>
                  <a:pt x="20" y="0"/>
                </a:lnTo>
                <a:lnTo>
                  <a:pt x="637" y="4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00" name="Freeform 2408"/>
          <p:cNvSpPr>
            <a:spLocks/>
          </p:cNvSpPr>
          <p:nvPr/>
        </p:nvSpPr>
        <p:spPr bwMode="auto">
          <a:xfrm>
            <a:off x="6075984" y="2222861"/>
            <a:ext cx="6350" cy="10339"/>
          </a:xfrm>
          <a:custGeom>
            <a:avLst/>
            <a:gdLst>
              <a:gd name="T0" fmla="*/ 31 w 31"/>
              <a:gd name="T1" fmla="*/ 25 h 50"/>
              <a:gd name="T2" fmla="*/ 11 w 31"/>
              <a:gd name="T3" fmla="*/ 0 h 50"/>
              <a:gd name="T4" fmla="*/ 0 w 31"/>
              <a:gd name="T5" fmla="*/ 50 h 50"/>
              <a:gd name="T6" fmla="*/ 31 w 31"/>
              <a:gd name="T7" fmla="*/ 2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50">
                <a:moveTo>
                  <a:pt x="31" y="25"/>
                </a:moveTo>
                <a:lnTo>
                  <a:pt x="11" y="0"/>
                </a:lnTo>
                <a:lnTo>
                  <a:pt x="0" y="50"/>
                </a:lnTo>
                <a:lnTo>
                  <a:pt x="31" y="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01" name="Freeform 2409"/>
          <p:cNvSpPr>
            <a:spLocks/>
          </p:cNvSpPr>
          <p:nvPr/>
        </p:nvSpPr>
        <p:spPr bwMode="auto">
          <a:xfrm>
            <a:off x="6071221" y="2222861"/>
            <a:ext cx="6350" cy="10339"/>
          </a:xfrm>
          <a:custGeom>
            <a:avLst/>
            <a:gdLst>
              <a:gd name="T0" fmla="*/ 31 w 31"/>
              <a:gd name="T1" fmla="*/ 0 h 50"/>
              <a:gd name="T2" fmla="*/ 20 w 31"/>
              <a:gd name="T3" fmla="*/ 50 h 50"/>
              <a:gd name="T4" fmla="*/ 0 w 31"/>
              <a:gd name="T5" fmla="*/ 26 h 50"/>
              <a:gd name="T6" fmla="*/ 31 w 31"/>
              <a:gd name="T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50">
                <a:moveTo>
                  <a:pt x="31" y="0"/>
                </a:moveTo>
                <a:lnTo>
                  <a:pt x="20" y="50"/>
                </a:lnTo>
                <a:lnTo>
                  <a:pt x="0" y="26"/>
                </a:lnTo>
                <a:lnTo>
                  <a:pt x="3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02" name="Freeform 2410"/>
          <p:cNvSpPr>
            <a:spLocks/>
          </p:cNvSpPr>
          <p:nvPr/>
        </p:nvSpPr>
        <p:spPr bwMode="auto">
          <a:xfrm>
            <a:off x="6007721" y="2208091"/>
            <a:ext cx="66675" cy="26585"/>
          </a:xfrm>
          <a:custGeom>
            <a:avLst/>
            <a:gdLst>
              <a:gd name="T0" fmla="*/ 280 w 293"/>
              <a:gd name="T1" fmla="*/ 124 h 124"/>
              <a:gd name="T2" fmla="*/ 293 w 293"/>
              <a:gd name="T3" fmla="*/ 96 h 124"/>
              <a:gd name="T4" fmla="*/ 0 w 293"/>
              <a:gd name="T5" fmla="*/ 0 h 124"/>
              <a:gd name="T6" fmla="*/ 280 w 293"/>
              <a:gd name="T7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3" h="124">
                <a:moveTo>
                  <a:pt x="280" y="124"/>
                </a:moveTo>
                <a:lnTo>
                  <a:pt x="293" y="96"/>
                </a:lnTo>
                <a:lnTo>
                  <a:pt x="0" y="0"/>
                </a:lnTo>
                <a:lnTo>
                  <a:pt x="280" y="1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03" name="Freeform 2411"/>
          <p:cNvSpPr>
            <a:spLocks/>
          </p:cNvSpPr>
          <p:nvPr/>
        </p:nvSpPr>
        <p:spPr bwMode="auto">
          <a:xfrm>
            <a:off x="6007721" y="2202184"/>
            <a:ext cx="66675" cy="26585"/>
          </a:xfrm>
          <a:custGeom>
            <a:avLst/>
            <a:gdLst>
              <a:gd name="T0" fmla="*/ 293 w 293"/>
              <a:gd name="T1" fmla="*/ 124 h 124"/>
              <a:gd name="T2" fmla="*/ 0 w 293"/>
              <a:gd name="T3" fmla="*/ 28 h 124"/>
              <a:gd name="T4" fmla="*/ 13 w 293"/>
              <a:gd name="T5" fmla="*/ 0 h 124"/>
              <a:gd name="T6" fmla="*/ 293 w 293"/>
              <a:gd name="T7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3" h="124">
                <a:moveTo>
                  <a:pt x="293" y="124"/>
                </a:moveTo>
                <a:lnTo>
                  <a:pt x="0" y="28"/>
                </a:lnTo>
                <a:lnTo>
                  <a:pt x="13" y="0"/>
                </a:lnTo>
                <a:lnTo>
                  <a:pt x="293" y="1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04" name="Freeform 2412"/>
          <p:cNvSpPr>
            <a:spLocks/>
          </p:cNvSpPr>
          <p:nvPr/>
        </p:nvSpPr>
        <p:spPr bwMode="auto">
          <a:xfrm>
            <a:off x="5898184" y="2200706"/>
            <a:ext cx="111125" cy="7385"/>
          </a:xfrm>
          <a:custGeom>
            <a:avLst/>
            <a:gdLst>
              <a:gd name="T0" fmla="*/ 487 w 487"/>
              <a:gd name="T1" fmla="*/ 32 h 32"/>
              <a:gd name="T2" fmla="*/ 487 w 487"/>
              <a:gd name="T3" fmla="*/ 0 h 32"/>
              <a:gd name="T4" fmla="*/ 0 w 487"/>
              <a:gd name="T5" fmla="*/ 30 h 32"/>
              <a:gd name="T6" fmla="*/ 487 w 487"/>
              <a:gd name="T7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7" h="32">
                <a:moveTo>
                  <a:pt x="487" y="32"/>
                </a:moveTo>
                <a:lnTo>
                  <a:pt x="487" y="0"/>
                </a:lnTo>
                <a:lnTo>
                  <a:pt x="0" y="30"/>
                </a:lnTo>
                <a:lnTo>
                  <a:pt x="487" y="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05" name="Freeform 2413"/>
          <p:cNvSpPr>
            <a:spLocks/>
          </p:cNvSpPr>
          <p:nvPr/>
        </p:nvSpPr>
        <p:spPr bwMode="auto">
          <a:xfrm>
            <a:off x="5898184" y="2200706"/>
            <a:ext cx="111125" cy="7385"/>
          </a:xfrm>
          <a:custGeom>
            <a:avLst/>
            <a:gdLst>
              <a:gd name="T0" fmla="*/ 487 w 487"/>
              <a:gd name="T1" fmla="*/ 2 h 32"/>
              <a:gd name="T2" fmla="*/ 0 w 487"/>
              <a:gd name="T3" fmla="*/ 32 h 32"/>
              <a:gd name="T4" fmla="*/ 0 w 487"/>
              <a:gd name="T5" fmla="*/ 0 h 32"/>
              <a:gd name="T6" fmla="*/ 487 w 487"/>
              <a:gd name="T7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7" h="32">
                <a:moveTo>
                  <a:pt x="487" y="2"/>
                </a:moveTo>
                <a:lnTo>
                  <a:pt x="0" y="32"/>
                </a:lnTo>
                <a:lnTo>
                  <a:pt x="0" y="0"/>
                </a:lnTo>
                <a:lnTo>
                  <a:pt x="487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06" name="Freeform 2414"/>
          <p:cNvSpPr>
            <a:spLocks/>
          </p:cNvSpPr>
          <p:nvPr/>
        </p:nvSpPr>
        <p:spPr bwMode="auto">
          <a:xfrm>
            <a:off x="5812459" y="2200706"/>
            <a:ext cx="87313" cy="39878"/>
          </a:xfrm>
          <a:custGeom>
            <a:avLst/>
            <a:gdLst>
              <a:gd name="T0" fmla="*/ 385 w 385"/>
              <a:gd name="T1" fmla="*/ 29 h 187"/>
              <a:gd name="T2" fmla="*/ 373 w 385"/>
              <a:gd name="T3" fmla="*/ 0 h 187"/>
              <a:gd name="T4" fmla="*/ 0 w 385"/>
              <a:gd name="T5" fmla="*/ 187 h 187"/>
              <a:gd name="T6" fmla="*/ 385 w 385"/>
              <a:gd name="T7" fmla="*/ 29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5" h="187">
                <a:moveTo>
                  <a:pt x="385" y="29"/>
                </a:moveTo>
                <a:lnTo>
                  <a:pt x="373" y="0"/>
                </a:lnTo>
                <a:lnTo>
                  <a:pt x="0" y="187"/>
                </a:lnTo>
                <a:lnTo>
                  <a:pt x="385" y="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07" name="Freeform 2415"/>
          <p:cNvSpPr>
            <a:spLocks/>
          </p:cNvSpPr>
          <p:nvPr/>
        </p:nvSpPr>
        <p:spPr bwMode="auto">
          <a:xfrm>
            <a:off x="5810871" y="2200706"/>
            <a:ext cx="87313" cy="39878"/>
          </a:xfrm>
          <a:custGeom>
            <a:avLst/>
            <a:gdLst>
              <a:gd name="T0" fmla="*/ 385 w 385"/>
              <a:gd name="T1" fmla="*/ 0 h 187"/>
              <a:gd name="T2" fmla="*/ 12 w 385"/>
              <a:gd name="T3" fmla="*/ 187 h 187"/>
              <a:gd name="T4" fmla="*/ 0 w 385"/>
              <a:gd name="T5" fmla="*/ 158 h 187"/>
              <a:gd name="T6" fmla="*/ 385 w 385"/>
              <a:gd name="T7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5" h="187">
                <a:moveTo>
                  <a:pt x="385" y="0"/>
                </a:moveTo>
                <a:lnTo>
                  <a:pt x="12" y="187"/>
                </a:lnTo>
                <a:lnTo>
                  <a:pt x="0" y="158"/>
                </a:lnTo>
                <a:lnTo>
                  <a:pt x="38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08" name="Freeform 2416"/>
          <p:cNvSpPr>
            <a:spLocks/>
          </p:cNvSpPr>
          <p:nvPr/>
        </p:nvSpPr>
        <p:spPr bwMode="auto">
          <a:xfrm>
            <a:off x="5802934" y="2228768"/>
            <a:ext cx="12700" cy="10339"/>
          </a:xfrm>
          <a:custGeom>
            <a:avLst/>
            <a:gdLst>
              <a:gd name="T0" fmla="*/ 22 w 50"/>
              <a:gd name="T1" fmla="*/ 50 h 50"/>
              <a:gd name="T2" fmla="*/ 50 w 50"/>
              <a:gd name="T3" fmla="*/ 37 h 50"/>
              <a:gd name="T4" fmla="*/ 0 w 50"/>
              <a:gd name="T5" fmla="*/ 0 h 50"/>
              <a:gd name="T6" fmla="*/ 22 w 50"/>
              <a:gd name="T7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" h="50">
                <a:moveTo>
                  <a:pt x="22" y="50"/>
                </a:moveTo>
                <a:lnTo>
                  <a:pt x="50" y="37"/>
                </a:lnTo>
                <a:lnTo>
                  <a:pt x="0" y="0"/>
                </a:lnTo>
                <a:lnTo>
                  <a:pt x="22" y="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09" name="Freeform 2418"/>
          <p:cNvSpPr>
            <a:spLocks/>
          </p:cNvSpPr>
          <p:nvPr/>
        </p:nvSpPr>
        <p:spPr bwMode="auto">
          <a:xfrm>
            <a:off x="5802934" y="2225814"/>
            <a:ext cx="12700" cy="10339"/>
          </a:xfrm>
          <a:custGeom>
            <a:avLst/>
            <a:gdLst>
              <a:gd name="T0" fmla="*/ 50 w 50"/>
              <a:gd name="T1" fmla="*/ 49 h 49"/>
              <a:gd name="T2" fmla="*/ 0 w 50"/>
              <a:gd name="T3" fmla="*/ 12 h 49"/>
              <a:gd name="T4" fmla="*/ 29 w 50"/>
              <a:gd name="T5" fmla="*/ 0 h 49"/>
              <a:gd name="T6" fmla="*/ 50 w 50"/>
              <a:gd name="T7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" h="49">
                <a:moveTo>
                  <a:pt x="50" y="49"/>
                </a:moveTo>
                <a:lnTo>
                  <a:pt x="0" y="12"/>
                </a:lnTo>
                <a:lnTo>
                  <a:pt x="29" y="0"/>
                </a:lnTo>
                <a:lnTo>
                  <a:pt x="50" y="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10" name="Freeform 2419"/>
          <p:cNvSpPr>
            <a:spLocks/>
          </p:cNvSpPr>
          <p:nvPr/>
        </p:nvSpPr>
        <p:spPr bwMode="auto">
          <a:xfrm>
            <a:off x="5804521" y="2172644"/>
            <a:ext cx="82550" cy="57601"/>
          </a:xfrm>
          <a:custGeom>
            <a:avLst/>
            <a:gdLst>
              <a:gd name="T0" fmla="*/ 0 w 366"/>
              <a:gd name="T1" fmla="*/ 246 h 272"/>
              <a:gd name="T2" fmla="*/ 18 w 366"/>
              <a:gd name="T3" fmla="*/ 272 h 272"/>
              <a:gd name="T4" fmla="*/ 366 w 366"/>
              <a:gd name="T5" fmla="*/ 0 h 272"/>
              <a:gd name="T6" fmla="*/ 0 w 366"/>
              <a:gd name="T7" fmla="*/ 24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6" h="272">
                <a:moveTo>
                  <a:pt x="0" y="246"/>
                </a:moveTo>
                <a:lnTo>
                  <a:pt x="18" y="272"/>
                </a:lnTo>
                <a:lnTo>
                  <a:pt x="366" y="0"/>
                </a:lnTo>
                <a:lnTo>
                  <a:pt x="0" y="2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11" name="Freeform 2420"/>
          <p:cNvSpPr>
            <a:spLocks/>
          </p:cNvSpPr>
          <p:nvPr/>
        </p:nvSpPr>
        <p:spPr bwMode="auto">
          <a:xfrm>
            <a:off x="5809284" y="2172644"/>
            <a:ext cx="82550" cy="57601"/>
          </a:xfrm>
          <a:custGeom>
            <a:avLst/>
            <a:gdLst>
              <a:gd name="T0" fmla="*/ 0 w 366"/>
              <a:gd name="T1" fmla="*/ 272 h 272"/>
              <a:gd name="T2" fmla="*/ 348 w 366"/>
              <a:gd name="T3" fmla="*/ 0 h 272"/>
              <a:gd name="T4" fmla="*/ 366 w 366"/>
              <a:gd name="T5" fmla="*/ 26 h 272"/>
              <a:gd name="T6" fmla="*/ 0 w 366"/>
              <a:gd name="T7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6" h="272">
                <a:moveTo>
                  <a:pt x="0" y="272"/>
                </a:moveTo>
                <a:lnTo>
                  <a:pt x="348" y="0"/>
                </a:lnTo>
                <a:lnTo>
                  <a:pt x="366" y="26"/>
                </a:lnTo>
                <a:lnTo>
                  <a:pt x="0" y="2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12" name="Freeform 2421"/>
          <p:cNvSpPr>
            <a:spLocks/>
          </p:cNvSpPr>
          <p:nvPr/>
        </p:nvSpPr>
        <p:spPr bwMode="auto">
          <a:xfrm>
            <a:off x="5888659" y="2119474"/>
            <a:ext cx="95250" cy="59077"/>
          </a:xfrm>
          <a:custGeom>
            <a:avLst/>
            <a:gdLst>
              <a:gd name="T0" fmla="*/ 0 w 420"/>
              <a:gd name="T1" fmla="*/ 253 h 280"/>
              <a:gd name="T2" fmla="*/ 16 w 420"/>
              <a:gd name="T3" fmla="*/ 280 h 280"/>
              <a:gd name="T4" fmla="*/ 420 w 420"/>
              <a:gd name="T5" fmla="*/ 0 h 280"/>
              <a:gd name="T6" fmla="*/ 0 w 420"/>
              <a:gd name="T7" fmla="*/ 253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0" h="280">
                <a:moveTo>
                  <a:pt x="0" y="253"/>
                </a:moveTo>
                <a:lnTo>
                  <a:pt x="16" y="280"/>
                </a:lnTo>
                <a:lnTo>
                  <a:pt x="420" y="0"/>
                </a:lnTo>
                <a:lnTo>
                  <a:pt x="0" y="2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13" name="Freeform 2422"/>
          <p:cNvSpPr>
            <a:spLocks/>
          </p:cNvSpPr>
          <p:nvPr/>
        </p:nvSpPr>
        <p:spPr bwMode="auto">
          <a:xfrm>
            <a:off x="5891834" y="2119474"/>
            <a:ext cx="95250" cy="59077"/>
          </a:xfrm>
          <a:custGeom>
            <a:avLst/>
            <a:gdLst>
              <a:gd name="T0" fmla="*/ 0 w 420"/>
              <a:gd name="T1" fmla="*/ 280 h 280"/>
              <a:gd name="T2" fmla="*/ 404 w 420"/>
              <a:gd name="T3" fmla="*/ 0 h 280"/>
              <a:gd name="T4" fmla="*/ 420 w 420"/>
              <a:gd name="T5" fmla="*/ 26 h 280"/>
              <a:gd name="T6" fmla="*/ 0 w 420"/>
              <a:gd name="T7" fmla="*/ 28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0" h="280">
                <a:moveTo>
                  <a:pt x="0" y="280"/>
                </a:moveTo>
                <a:lnTo>
                  <a:pt x="404" y="0"/>
                </a:lnTo>
                <a:lnTo>
                  <a:pt x="420" y="26"/>
                </a:lnTo>
                <a:lnTo>
                  <a:pt x="0" y="2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14" name="Freeform 2423"/>
          <p:cNvSpPr>
            <a:spLocks/>
          </p:cNvSpPr>
          <p:nvPr/>
        </p:nvSpPr>
        <p:spPr bwMode="auto">
          <a:xfrm>
            <a:off x="5982321" y="2104705"/>
            <a:ext cx="17463" cy="19201"/>
          </a:xfrm>
          <a:custGeom>
            <a:avLst/>
            <a:gdLst>
              <a:gd name="T0" fmla="*/ 0 w 77"/>
              <a:gd name="T1" fmla="*/ 65 h 89"/>
              <a:gd name="T2" fmla="*/ 21 w 77"/>
              <a:gd name="T3" fmla="*/ 89 h 89"/>
              <a:gd name="T4" fmla="*/ 77 w 77"/>
              <a:gd name="T5" fmla="*/ 0 h 89"/>
              <a:gd name="T6" fmla="*/ 0 w 77"/>
              <a:gd name="T7" fmla="*/ 65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" h="89">
                <a:moveTo>
                  <a:pt x="0" y="65"/>
                </a:moveTo>
                <a:lnTo>
                  <a:pt x="21" y="89"/>
                </a:lnTo>
                <a:lnTo>
                  <a:pt x="77" y="0"/>
                </a:lnTo>
                <a:lnTo>
                  <a:pt x="0" y="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15" name="Freeform 2424"/>
          <p:cNvSpPr>
            <a:spLocks/>
          </p:cNvSpPr>
          <p:nvPr/>
        </p:nvSpPr>
        <p:spPr bwMode="auto">
          <a:xfrm>
            <a:off x="5987084" y="2104705"/>
            <a:ext cx="17463" cy="19201"/>
          </a:xfrm>
          <a:custGeom>
            <a:avLst/>
            <a:gdLst>
              <a:gd name="T0" fmla="*/ 0 w 77"/>
              <a:gd name="T1" fmla="*/ 89 h 89"/>
              <a:gd name="T2" fmla="*/ 56 w 77"/>
              <a:gd name="T3" fmla="*/ 0 h 89"/>
              <a:gd name="T4" fmla="*/ 77 w 77"/>
              <a:gd name="T5" fmla="*/ 24 h 89"/>
              <a:gd name="T6" fmla="*/ 0 w 77"/>
              <a:gd name="T7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" h="89">
                <a:moveTo>
                  <a:pt x="0" y="89"/>
                </a:moveTo>
                <a:lnTo>
                  <a:pt x="56" y="0"/>
                </a:lnTo>
                <a:lnTo>
                  <a:pt x="77" y="24"/>
                </a:lnTo>
                <a:lnTo>
                  <a:pt x="0" y="8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16" name="Freeform 2425"/>
          <p:cNvSpPr>
            <a:spLocks/>
          </p:cNvSpPr>
          <p:nvPr/>
        </p:nvSpPr>
        <p:spPr bwMode="auto">
          <a:xfrm>
            <a:off x="5999784" y="2072212"/>
            <a:ext cx="49213" cy="38400"/>
          </a:xfrm>
          <a:custGeom>
            <a:avLst/>
            <a:gdLst>
              <a:gd name="T0" fmla="*/ 0 w 213"/>
              <a:gd name="T1" fmla="*/ 158 h 183"/>
              <a:gd name="T2" fmla="*/ 18 w 213"/>
              <a:gd name="T3" fmla="*/ 183 h 183"/>
              <a:gd name="T4" fmla="*/ 213 w 213"/>
              <a:gd name="T5" fmla="*/ 0 h 183"/>
              <a:gd name="T6" fmla="*/ 0 w 213"/>
              <a:gd name="T7" fmla="*/ 158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" h="183">
                <a:moveTo>
                  <a:pt x="0" y="158"/>
                </a:moveTo>
                <a:lnTo>
                  <a:pt x="18" y="183"/>
                </a:lnTo>
                <a:lnTo>
                  <a:pt x="213" y="0"/>
                </a:lnTo>
                <a:lnTo>
                  <a:pt x="0" y="1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17" name="Freeform 2426"/>
          <p:cNvSpPr>
            <a:spLocks/>
          </p:cNvSpPr>
          <p:nvPr/>
        </p:nvSpPr>
        <p:spPr bwMode="auto">
          <a:xfrm>
            <a:off x="6004546" y="2072212"/>
            <a:ext cx="47625" cy="38400"/>
          </a:xfrm>
          <a:custGeom>
            <a:avLst/>
            <a:gdLst>
              <a:gd name="T0" fmla="*/ 0 w 213"/>
              <a:gd name="T1" fmla="*/ 183 h 183"/>
              <a:gd name="T2" fmla="*/ 195 w 213"/>
              <a:gd name="T3" fmla="*/ 0 h 183"/>
              <a:gd name="T4" fmla="*/ 213 w 213"/>
              <a:gd name="T5" fmla="*/ 25 h 183"/>
              <a:gd name="T6" fmla="*/ 0 w 213"/>
              <a:gd name="T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" h="183">
                <a:moveTo>
                  <a:pt x="0" y="183"/>
                </a:moveTo>
                <a:lnTo>
                  <a:pt x="195" y="0"/>
                </a:lnTo>
                <a:lnTo>
                  <a:pt x="213" y="25"/>
                </a:lnTo>
                <a:lnTo>
                  <a:pt x="0" y="1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18" name="Freeform 2427"/>
          <p:cNvSpPr>
            <a:spLocks/>
          </p:cNvSpPr>
          <p:nvPr/>
        </p:nvSpPr>
        <p:spPr bwMode="auto">
          <a:xfrm>
            <a:off x="5947396" y="2004273"/>
            <a:ext cx="104775" cy="72370"/>
          </a:xfrm>
          <a:custGeom>
            <a:avLst/>
            <a:gdLst>
              <a:gd name="T0" fmla="*/ 449 w 467"/>
              <a:gd name="T1" fmla="*/ 343 h 343"/>
              <a:gd name="T2" fmla="*/ 467 w 467"/>
              <a:gd name="T3" fmla="*/ 318 h 343"/>
              <a:gd name="T4" fmla="*/ 0 w 467"/>
              <a:gd name="T5" fmla="*/ 0 h 343"/>
              <a:gd name="T6" fmla="*/ 449 w 467"/>
              <a:gd name="T7" fmla="*/ 3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7" h="343">
                <a:moveTo>
                  <a:pt x="449" y="343"/>
                </a:moveTo>
                <a:lnTo>
                  <a:pt x="467" y="318"/>
                </a:lnTo>
                <a:lnTo>
                  <a:pt x="0" y="0"/>
                </a:lnTo>
                <a:lnTo>
                  <a:pt x="449" y="34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19" name="Freeform 2428"/>
          <p:cNvSpPr>
            <a:spLocks/>
          </p:cNvSpPr>
          <p:nvPr/>
        </p:nvSpPr>
        <p:spPr bwMode="auto">
          <a:xfrm>
            <a:off x="5947396" y="1999843"/>
            <a:ext cx="104775" cy="72370"/>
          </a:xfrm>
          <a:custGeom>
            <a:avLst/>
            <a:gdLst>
              <a:gd name="T0" fmla="*/ 467 w 467"/>
              <a:gd name="T1" fmla="*/ 342 h 342"/>
              <a:gd name="T2" fmla="*/ 0 w 467"/>
              <a:gd name="T3" fmla="*/ 24 h 342"/>
              <a:gd name="T4" fmla="*/ 18 w 467"/>
              <a:gd name="T5" fmla="*/ 0 h 342"/>
              <a:gd name="T6" fmla="*/ 467 w 467"/>
              <a:gd name="T7" fmla="*/ 34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7" h="342">
                <a:moveTo>
                  <a:pt x="467" y="342"/>
                </a:moveTo>
                <a:lnTo>
                  <a:pt x="0" y="24"/>
                </a:lnTo>
                <a:lnTo>
                  <a:pt x="18" y="0"/>
                </a:lnTo>
                <a:lnTo>
                  <a:pt x="467" y="3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20" name="Freeform 2429"/>
          <p:cNvSpPr>
            <a:spLocks/>
          </p:cNvSpPr>
          <p:nvPr/>
        </p:nvSpPr>
        <p:spPr bwMode="auto">
          <a:xfrm>
            <a:off x="5779121" y="1813749"/>
            <a:ext cx="173038" cy="190525"/>
          </a:xfrm>
          <a:custGeom>
            <a:avLst/>
            <a:gdLst>
              <a:gd name="T0" fmla="*/ 736 w 760"/>
              <a:gd name="T1" fmla="*/ 906 h 906"/>
              <a:gd name="T2" fmla="*/ 760 w 760"/>
              <a:gd name="T3" fmla="*/ 886 h 906"/>
              <a:gd name="T4" fmla="*/ 0 w 760"/>
              <a:gd name="T5" fmla="*/ 0 h 906"/>
              <a:gd name="T6" fmla="*/ 736 w 760"/>
              <a:gd name="T7" fmla="*/ 906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0" h="906">
                <a:moveTo>
                  <a:pt x="736" y="906"/>
                </a:moveTo>
                <a:lnTo>
                  <a:pt x="760" y="886"/>
                </a:lnTo>
                <a:lnTo>
                  <a:pt x="0" y="0"/>
                </a:lnTo>
                <a:lnTo>
                  <a:pt x="736" y="9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21" name="Freeform 2430"/>
          <p:cNvSpPr>
            <a:spLocks/>
          </p:cNvSpPr>
          <p:nvPr/>
        </p:nvSpPr>
        <p:spPr bwMode="auto">
          <a:xfrm>
            <a:off x="5779121" y="1809318"/>
            <a:ext cx="173038" cy="190525"/>
          </a:xfrm>
          <a:custGeom>
            <a:avLst/>
            <a:gdLst>
              <a:gd name="T0" fmla="*/ 760 w 760"/>
              <a:gd name="T1" fmla="*/ 905 h 905"/>
              <a:gd name="T2" fmla="*/ 0 w 760"/>
              <a:gd name="T3" fmla="*/ 19 h 905"/>
              <a:gd name="T4" fmla="*/ 23 w 760"/>
              <a:gd name="T5" fmla="*/ 0 h 905"/>
              <a:gd name="T6" fmla="*/ 760 w 760"/>
              <a:gd name="T7" fmla="*/ 905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0" h="905">
                <a:moveTo>
                  <a:pt x="760" y="905"/>
                </a:moveTo>
                <a:lnTo>
                  <a:pt x="0" y="19"/>
                </a:lnTo>
                <a:lnTo>
                  <a:pt x="23" y="0"/>
                </a:lnTo>
                <a:lnTo>
                  <a:pt x="760" y="9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22" name="Freeform 2431"/>
          <p:cNvSpPr>
            <a:spLocks/>
          </p:cNvSpPr>
          <p:nvPr/>
        </p:nvSpPr>
        <p:spPr bwMode="auto">
          <a:xfrm>
            <a:off x="5671171" y="1660148"/>
            <a:ext cx="114300" cy="152125"/>
          </a:xfrm>
          <a:custGeom>
            <a:avLst/>
            <a:gdLst>
              <a:gd name="T0" fmla="*/ 475 w 501"/>
              <a:gd name="T1" fmla="*/ 723 h 723"/>
              <a:gd name="T2" fmla="*/ 501 w 501"/>
              <a:gd name="T3" fmla="*/ 706 h 723"/>
              <a:gd name="T4" fmla="*/ 0 w 501"/>
              <a:gd name="T5" fmla="*/ 0 h 723"/>
              <a:gd name="T6" fmla="*/ 475 w 501"/>
              <a:gd name="T7" fmla="*/ 723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1" h="723">
                <a:moveTo>
                  <a:pt x="475" y="723"/>
                </a:moveTo>
                <a:lnTo>
                  <a:pt x="501" y="706"/>
                </a:lnTo>
                <a:lnTo>
                  <a:pt x="0" y="0"/>
                </a:lnTo>
                <a:lnTo>
                  <a:pt x="475" y="7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23" name="Freeform 2432"/>
          <p:cNvSpPr>
            <a:spLocks/>
          </p:cNvSpPr>
          <p:nvPr/>
        </p:nvSpPr>
        <p:spPr bwMode="auto">
          <a:xfrm>
            <a:off x="5671171" y="1657194"/>
            <a:ext cx="114300" cy="152125"/>
          </a:xfrm>
          <a:custGeom>
            <a:avLst/>
            <a:gdLst>
              <a:gd name="T0" fmla="*/ 501 w 501"/>
              <a:gd name="T1" fmla="*/ 723 h 723"/>
              <a:gd name="T2" fmla="*/ 0 w 501"/>
              <a:gd name="T3" fmla="*/ 17 h 723"/>
              <a:gd name="T4" fmla="*/ 26 w 501"/>
              <a:gd name="T5" fmla="*/ 0 h 723"/>
              <a:gd name="T6" fmla="*/ 501 w 501"/>
              <a:gd name="T7" fmla="*/ 723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1" h="723">
                <a:moveTo>
                  <a:pt x="501" y="723"/>
                </a:moveTo>
                <a:lnTo>
                  <a:pt x="0" y="17"/>
                </a:lnTo>
                <a:lnTo>
                  <a:pt x="26" y="0"/>
                </a:lnTo>
                <a:lnTo>
                  <a:pt x="501" y="7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24" name="Freeform 2435"/>
          <p:cNvSpPr>
            <a:spLocks/>
          </p:cNvSpPr>
          <p:nvPr/>
        </p:nvSpPr>
        <p:spPr bwMode="auto">
          <a:xfrm>
            <a:off x="5213971" y="1382484"/>
            <a:ext cx="53975" cy="28062"/>
          </a:xfrm>
          <a:custGeom>
            <a:avLst/>
            <a:gdLst>
              <a:gd name="T0" fmla="*/ 224 w 239"/>
              <a:gd name="T1" fmla="*/ 134 h 134"/>
              <a:gd name="T2" fmla="*/ 239 w 239"/>
              <a:gd name="T3" fmla="*/ 107 h 134"/>
              <a:gd name="T4" fmla="*/ 0 w 239"/>
              <a:gd name="T5" fmla="*/ 0 h 134"/>
              <a:gd name="T6" fmla="*/ 224 w 239"/>
              <a:gd name="T7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" h="134">
                <a:moveTo>
                  <a:pt x="224" y="134"/>
                </a:moveTo>
                <a:lnTo>
                  <a:pt x="239" y="107"/>
                </a:lnTo>
                <a:lnTo>
                  <a:pt x="0" y="0"/>
                </a:lnTo>
                <a:lnTo>
                  <a:pt x="224" y="13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25" name="Freeform 2436"/>
          <p:cNvSpPr>
            <a:spLocks/>
          </p:cNvSpPr>
          <p:nvPr/>
        </p:nvSpPr>
        <p:spPr bwMode="auto">
          <a:xfrm>
            <a:off x="5213971" y="1376577"/>
            <a:ext cx="53975" cy="28062"/>
          </a:xfrm>
          <a:custGeom>
            <a:avLst/>
            <a:gdLst>
              <a:gd name="T0" fmla="*/ 239 w 239"/>
              <a:gd name="T1" fmla="*/ 134 h 134"/>
              <a:gd name="T2" fmla="*/ 0 w 239"/>
              <a:gd name="T3" fmla="*/ 27 h 134"/>
              <a:gd name="T4" fmla="*/ 15 w 239"/>
              <a:gd name="T5" fmla="*/ 0 h 134"/>
              <a:gd name="T6" fmla="*/ 239 w 239"/>
              <a:gd name="T7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" h="134">
                <a:moveTo>
                  <a:pt x="239" y="134"/>
                </a:moveTo>
                <a:lnTo>
                  <a:pt x="0" y="27"/>
                </a:lnTo>
                <a:lnTo>
                  <a:pt x="15" y="0"/>
                </a:lnTo>
                <a:lnTo>
                  <a:pt x="239" y="13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26" name="Freeform 2437"/>
          <p:cNvSpPr>
            <a:spLocks/>
          </p:cNvSpPr>
          <p:nvPr/>
        </p:nvSpPr>
        <p:spPr bwMode="auto">
          <a:xfrm>
            <a:off x="5113959" y="1316022"/>
            <a:ext cx="103188" cy="64985"/>
          </a:xfrm>
          <a:custGeom>
            <a:avLst/>
            <a:gdLst>
              <a:gd name="T0" fmla="*/ 434 w 453"/>
              <a:gd name="T1" fmla="*/ 314 h 314"/>
              <a:gd name="T2" fmla="*/ 453 w 453"/>
              <a:gd name="T3" fmla="*/ 289 h 314"/>
              <a:gd name="T4" fmla="*/ 0 w 453"/>
              <a:gd name="T5" fmla="*/ 0 h 314"/>
              <a:gd name="T6" fmla="*/ 434 w 453"/>
              <a:gd name="T7" fmla="*/ 314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3" h="314">
                <a:moveTo>
                  <a:pt x="434" y="314"/>
                </a:moveTo>
                <a:lnTo>
                  <a:pt x="453" y="289"/>
                </a:lnTo>
                <a:lnTo>
                  <a:pt x="0" y="0"/>
                </a:lnTo>
                <a:lnTo>
                  <a:pt x="434" y="31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27" name="Freeform 2438"/>
          <p:cNvSpPr>
            <a:spLocks/>
          </p:cNvSpPr>
          <p:nvPr/>
        </p:nvSpPr>
        <p:spPr bwMode="auto">
          <a:xfrm>
            <a:off x="5113959" y="1310114"/>
            <a:ext cx="103188" cy="66463"/>
          </a:xfrm>
          <a:custGeom>
            <a:avLst/>
            <a:gdLst>
              <a:gd name="T0" fmla="*/ 453 w 453"/>
              <a:gd name="T1" fmla="*/ 314 h 314"/>
              <a:gd name="T2" fmla="*/ 0 w 453"/>
              <a:gd name="T3" fmla="*/ 25 h 314"/>
              <a:gd name="T4" fmla="*/ 18 w 453"/>
              <a:gd name="T5" fmla="*/ 0 h 314"/>
              <a:gd name="T6" fmla="*/ 453 w 453"/>
              <a:gd name="T7" fmla="*/ 314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3" h="314">
                <a:moveTo>
                  <a:pt x="453" y="314"/>
                </a:moveTo>
                <a:lnTo>
                  <a:pt x="0" y="25"/>
                </a:lnTo>
                <a:lnTo>
                  <a:pt x="18" y="0"/>
                </a:lnTo>
                <a:lnTo>
                  <a:pt x="453" y="31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28" name="Freeform 2439"/>
          <p:cNvSpPr>
            <a:spLocks/>
          </p:cNvSpPr>
          <p:nvPr/>
        </p:nvSpPr>
        <p:spPr bwMode="auto">
          <a:xfrm>
            <a:off x="5090146" y="1307160"/>
            <a:ext cx="26988" cy="8862"/>
          </a:xfrm>
          <a:custGeom>
            <a:avLst/>
            <a:gdLst>
              <a:gd name="T0" fmla="*/ 108 w 119"/>
              <a:gd name="T1" fmla="*/ 40 h 40"/>
              <a:gd name="T2" fmla="*/ 119 w 119"/>
              <a:gd name="T3" fmla="*/ 11 h 40"/>
              <a:gd name="T4" fmla="*/ 0 w 119"/>
              <a:gd name="T5" fmla="*/ 0 h 40"/>
              <a:gd name="T6" fmla="*/ 108 w 119"/>
              <a:gd name="T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" h="40">
                <a:moveTo>
                  <a:pt x="108" y="40"/>
                </a:moveTo>
                <a:lnTo>
                  <a:pt x="119" y="11"/>
                </a:lnTo>
                <a:lnTo>
                  <a:pt x="0" y="0"/>
                </a:lnTo>
                <a:lnTo>
                  <a:pt x="108" y="4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29" name="Freeform 2440"/>
          <p:cNvSpPr>
            <a:spLocks/>
          </p:cNvSpPr>
          <p:nvPr/>
        </p:nvSpPr>
        <p:spPr bwMode="auto">
          <a:xfrm>
            <a:off x="5090146" y="1301253"/>
            <a:ext cx="26988" cy="8862"/>
          </a:xfrm>
          <a:custGeom>
            <a:avLst/>
            <a:gdLst>
              <a:gd name="T0" fmla="*/ 119 w 119"/>
              <a:gd name="T1" fmla="*/ 40 h 40"/>
              <a:gd name="T2" fmla="*/ 0 w 119"/>
              <a:gd name="T3" fmla="*/ 29 h 40"/>
              <a:gd name="T4" fmla="*/ 11 w 119"/>
              <a:gd name="T5" fmla="*/ 0 h 40"/>
              <a:gd name="T6" fmla="*/ 119 w 119"/>
              <a:gd name="T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" h="40">
                <a:moveTo>
                  <a:pt x="119" y="40"/>
                </a:moveTo>
                <a:lnTo>
                  <a:pt x="0" y="29"/>
                </a:lnTo>
                <a:lnTo>
                  <a:pt x="11" y="0"/>
                </a:lnTo>
                <a:lnTo>
                  <a:pt x="119" y="4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30" name="Freeform 2441"/>
          <p:cNvSpPr>
            <a:spLocks/>
          </p:cNvSpPr>
          <p:nvPr/>
        </p:nvSpPr>
        <p:spPr bwMode="auto">
          <a:xfrm>
            <a:off x="5052046" y="1301253"/>
            <a:ext cx="39688" cy="5908"/>
          </a:xfrm>
          <a:custGeom>
            <a:avLst/>
            <a:gdLst>
              <a:gd name="T0" fmla="*/ 171 w 175"/>
              <a:gd name="T1" fmla="*/ 31 h 31"/>
              <a:gd name="T2" fmla="*/ 175 w 175"/>
              <a:gd name="T3" fmla="*/ 0 h 31"/>
              <a:gd name="T4" fmla="*/ 0 w 175"/>
              <a:gd name="T5" fmla="*/ 5 h 31"/>
              <a:gd name="T6" fmla="*/ 171 w 175"/>
              <a:gd name="T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5" h="31">
                <a:moveTo>
                  <a:pt x="171" y="31"/>
                </a:moveTo>
                <a:lnTo>
                  <a:pt x="175" y="0"/>
                </a:lnTo>
                <a:lnTo>
                  <a:pt x="0" y="5"/>
                </a:lnTo>
                <a:lnTo>
                  <a:pt x="171" y="3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31" name="Freeform 2442"/>
          <p:cNvSpPr>
            <a:spLocks/>
          </p:cNvSpPr>
          <p:nvPr/>
        </p:nvSpPr>
        <p:spPr bwMode="auto">
          <a:xfrm>
            <a:off x="5052046" y="1295345"/>
            <a:ext cx="39688" cy="7385"/>
          </a:xfrm>
          <a:custGeom>
            <a:avLst/>
            <a:gdLst>
              <a:gd name="T0" fmla="*/ 175 w 175"/>
              <a:gd name="T1" fmla="*/ 25 h 30"/>
              <a:gd name="T2" fmla="*/ 0 w 175"/>
              <a:gd name="T3" fmla="*/ 30 h 30"/>
              <a:gd name="T4" fmla="*/ 4 w 175"/>
              <a:gd name="T5" fmla="*/ 0 h 30"/>
              <a:gd name="T6" fmla="*/ 175 w 175"/>
              <a:gd name="T7" fmla="*/ 2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5" h="30">
                <a:moveTo>
                  <a:pt x="175" y="25"/>
                </a:moveTo>
                <a:lnTo>
                  <a:pt x="0" y="30"/>
                </a:lnTo>
                <a:lnTo>
                  <a:pt x="4" y="0"/>
                </a:lnTo>
                <a:lnTo>
                  <a:pt x="175" y="25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32" name="Freeform 2443"/>
          <p:cNvSpPr>
            <a:spLocks/>
          </p:cNvSpPr>
          <p:nvPr/>
        </p:nvSpPr>
        <p:spPr bwMode="auto">
          <a:xfrm>
            <a:off x="5036171" y="1295345"/>
            <a:ext cx="17463" cy="7385"/>
          </a:xfrm>
          <a:custGeom>
            <a:avLst/>
            <a:gdLst>
              <a:gd name="T0" fmla="*/ 78 w 78"/>
              <a:gd name="T1" fmla="*/ 31 h 36"/>
              <a:gd name="T2" fmla="*/ 76 w 78"/>
              <a:gd name="T3" fmla="*/ 0 h 36"/>
              <a:gd name="T4" fmla="*/ 0 w 78"/>
              <a:gd name="T5" fmla="*/ 36 h 36"/>
              <a:gd name="T6" fmla="*/ 78 w 78"/>
              <a:gd name="T7" fmla="*/ 3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36">
                <a:moveTo>
                  <a:pt x="78" y="31"/>
                </a:moveTo>
                <a:lnTo>
                  <a:pt x="76" y="0"/>
                </a:lnTo>
                <a:lnTo>
                  <a:pt x="0" y="36"/>
                </a:lnTo>
                <a:lnTo>
                  <a:pt x="78" y="3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33" name="Freeform 2444"/>
          <p:cNvSpPr>
            <a:spLocks/>
          </p:cNvSpPr>
          <p:nvPr/>
        </p:nvSpPr>
        <p:spPr bwMode="auto">
          <a:xfrm>
            <a:off x="5036171" y="1295345"/>
            <a:ext cx="17463" cy="7385"/>
          </a:xfrm>
          <a:custGeom>
            <a:avLst/>
            <a:gdLst>
              <a:gd name="T0" fmla="*/ 77 w 77"/>
              <a:gd name="T1" fmla="*/ 0 h 36"/>
              <a:gd name="T2" fmla="*/ 1 w 77"/>
              <a:gd name="T3" fmla="*/ 36 h 36"/>
              <a:gd name="T4" fmla="*/ 0 w 77"/>
              <a:gd name="T5" fmla="*/ 4 h 36"/>
              <a:gd name="T6" fmla="*/ 77 w 77"/>
              <a:gd name="T7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" h="36">
                <a:moveTo>
                  <a:pt x="77" y="0"/>
                </a:moveTo>
                <a:lnTo>
                  <a:pt x="1" y="36"/>
                </a:lnTo>
                <a:lnTo>
                  <a:pt x="0" y="4"/>
                </a:lnTo>
                <a:lnTo>
                  <a:pt x="77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34" name="Freeform 2445"/>
          <p:cNvSpPr>
            <a:spLocks/>
          </p:cNvSpPr>
          <p:nvPr/>
        </p:nvSpPr>
        <p:spPr bwMode="auto">
          <a:xfrm>
            <a:off x="5006009" y="1296822"/>
            <a:ext cx="30163" cy="17723"/>
          </a:xfrm>
          <a:custGeom>
            <a:avLst/>
            <a:gdLst>
              <a:gd name="T0" fmla="*/ 135 w 135"/>
              <a:gd name="T1" fmla="*/ 29 h 83"/>
              <a:gd name="T2" fmla="*/ 123 w 135"/>
              <a:gd name="T3" fmla="*/ 0 h 83"/>
              <a:gd name="T4" fmla="*/ 0 w 135"/>
              <a:gd name="T5" fmla="*/ 83 h 83"/>
              <a:gd name="T6" fmla="*/ 135 w 135"/>
              <a:gd name="T7" fmla="*/ 29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" h="83">
                <a:moveTo>
                  <a:pt x="135" y="29"/>
                </a:moveTo>
                <a:lnTo>
                  <a:pt x="123" y="0"/>
                </a:lnTo>
                <a:lnTo>
                  <a:pt x="0" y="83"/>
                </a:lnTo>
                <a:lnTo>
                  <a:pt x="135" y="2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35" name="Freeform 2446"/>
          <p:cNvSpPr>
            <a:spLocks/>
          </p:cNvSpPr>
          <p:nvPr/>
        </p:nvSpPr>
        <p:spPr bwMode="auto">
          <a:xfrm>
            <a:off x="5004421" y="1296822"/>
            <a:ext cx="30163" cy="17723"/>
          </a:xfrm>
          <a:custGeom>
            <a:avLst/>
            <a:gdLst>
              <a:gd name="T0" fmla="*/ 134 w 134"/>
              <a:gd name="T1" fmla="*/ 0 h 83"/>
              <a:gd name="T2" fmla="*/ 11 w 134"/>
              <a:gd name="T3" fmla="*/ 83 h 83"/>
              <a:gd name="T4" fmla="*/ 0 w 134"/>
              <a:gd name="T5" fmla="*/ 53 h 83"/>
              <a:gd name="T6" fmla="*/ 134 w 134"/>
              <a:gd name="T7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83">
                <a:moveTo>
                  <a:pt x="134" y="0"/>
                </a:moveTo>
                <a:lnTo>
                  <a:pt x="11" y="83"/>
                </a:lnTo>
                <a:lnTo>
                  <a:pt x="0" y="53"/>
                </a:lnTo>
                <a:lnTo>
                  <a:pt x="134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36" name="Freeform 2447"/>
          <p:cNvSpPr>
            <a:spLocks/>
          </p:cNvSpPr>
          <p:nvPr/>
        </p:nvSpPr>
        <p:spPr bwMode="auto">
          <a:xfrm>
            <a:off x="4980609" y="1308638"/>
            <a:ext cx="26988" cy="22154"/>
          </a:xfrm>
          <a:custGeom>
            <a:avLst/>
            <a:gdLst>
              <a:gd name="T0" fmla="*/ 118 w 118"/>
              <a:gd name="T1" fmla="*/ 26 h 110"/>
              <a:gd name="T2" fmla="*/ 101 w 118"/>
              <a:gd name="T3" fmla="*/ 0 h 110"/>
              <a:gd name="T4" fmla="*/ 0 w 118"/>
              <a:gd name="T5" fmla="*/ 110 h 110"/>
              <a:gd name="T6" fmla="*/ 118 w 118"/>
              <a:gd name="T7" fmla="*/ 2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8" h="110">
                <a:moveTo>
                  <a:pt x="118" y="26"/>
                </a:moveTo>
                <a:lnTo>
                  <a:pt x="101" y="0"/>
                </a:lnTo>
                <a:lnTo>
                  <a:pt x="0" y="110"/>
                </a:lnTo>
                <a:lnTo>
                  <a:pt x="118" y="2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37" name="Freeform 2448"/>
          <p:cNvSpPr>
            <a:spLocks/>
          </p:cNvSpPr>
          <p:nvPr/>
        </p:nvSpPr>
        <p:spPr bwMode="auto">
          <a:xfrm>
            <a:off x="4975846" y="1308638"/>
            <a:ext cx="26988" cy="22154"/>
          </a:xfrm>
          <a:custGeom>
            <a:avLst/>
            <a:gdLst>
              <a:gd name="T0" fmla="*/ 120 w 120"/>
              <a:gd name="T1" fmla="*/ 0 h 110"/>
              <a:gd name="T2" fmla="*/ 19 w 120"/>
              <a:gd name="T3" fmla="*/ 110 h 110"/>
              <a:gd name="T4" fmla="*/ 0 w 120"/>
              <a:gd name="T5" fmla="*/ 84 h 110"/>
              <a:gd name="T6" fmla="*/ 120 w 120"/>
              <a:gd name="T7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" h="110">
                <a:moveTo>
                  <a:pt x="120" y="0"/>
                </a:moveTo>
                <a:lnTo>
                  <a:pt x="19" y="110"/>
                </a:lnTo>
                <a:lnTo>
                  <a:pt x="0" y="84"/>
                </a:lnTo>
                <a:lnTo>
                  <a:pt x="12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38" name="Freeform 2449"/>
          <p:cNvSpPr>
            <a:spLocks/>
          </p:cNvSpPr>
          <p:nvPr/>
        </p:nvSpPr>
        <p:spPr bwMode="auto">
          <a:xfrm>
            <a:off x="4948859" y="1326361"/>
            <a:ext cx="31750" cy="31016"/>
          </a:xfrm>
          <a:custGeom>
            <a:avLst/>
            <a:gdLst>
              <a:gd name="T0" fmla="*/ 140 w 140"/>
              <a:gd name="T1" fmla="*/ 24 h 149"/>
              <a:gd name="T2" fmla="*/ 119 w 140"/>
              <a:gd name="T3" fmla="*/ 0 h 149"/>
              <a:gd name="T4" fmla="*/ 0 w 140"/>
              <a:gd name="T5" fmla="*/ 149 h 149"/>
              <a:gd name="T6" fmla="*/ 140 w 140"/>
              <a:gd name="T7" fmla="*/ 2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0" h="149">
                <a:moveTo>
                  <a:pt x="140" y="24"/>
                </a:moveTo>
                <a:lnTo>
                  <a:pt x="119" y="0"/>
                </a:lnTo>
                <a:lnTo>
                  <a:pt x="0" y="149"/>
                </a:lnTo>
                <a:lnTo>
                  <a:pt x="140" y="2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39" name="Freeform 2450"/>
          <p:cNvSpPr>
            <a:spLocks/>
          </p:cNvSpPr>
          <p:nvPr/>
        </p:nvSpPr>
        <p:spPr bwMode="auto">
          <a:xfrm>
            <a:off x="4944096" y="1326361"/>
            <a:ext cx="31750" cy="31016"/>
          </a:xfrm>
          <a:custGeom>
            <a:avLst/>
            <a:gdLst>
              <a:gd name="T0" fmla="*/ 140 w 140"/>
              <a:gd name="T1" fmla="*/ 0 h 149"/>
              <a:gd name="T2" fmla="*/ 21 w 140"/>
              <a:gd name="T3" fmla="*/ 149 h 149"/>
              <a:gd name="T4" fmla="*/ 0 w 140"/>
              <a:gd name="T5" fmla="*/ 127 h 149"/>
              <a:gd name="T6" fmla="*/ 140 w 140"/>
              <a:gd name="T7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0" h="149">
                <a:moveTo>
                  <a:pt x="140" y="0"/>
                </a:moveTo>
                <a:lnTo>
                  <a:pt x="21" y="149"/>
                </a:lnTo>
                <a:lnTo>
                  <a:pt x="0" y="127"/>
                </a:lnTo>
                <a:lnTo>
                  <a:pt x="14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40" name="Freeform 2451"/>
          <p:cNvSpPr>
            <a:spLocks/>
          </p:cNvSpPr>
          <p:nvPr/>
        </p:nvSpPr>
        <p:spPr bwMode="auto">
          <a:xfrm>
            <a:off x="4896471" y="1352946"/>
            <a:ext cx="52388" cy="53170"/>
          </a:xfrm>
          <a:custGeom>
            <a:avLst/>
            <a:gdLst>
              <a:gd name="T0" fmla="*/ 227 w 227"/>
              <a:gd name="T1" fmla="*/ 22 h 249"/>
              <a:gd name="T2" fmla="*/ 206 w 227"/>
              <a:gd name="T3" fmla="*/ 0 h 249"/>
              <a:gd name="T4" fmla="*/ 0 w 227"/>
              <a:gd name="T5" fmla="*/ 249 h 249"/>
              <a:gd name="T6" fmla="*/ 227 w 227"/>
              <a:gd name="T7" fmla="*/ 22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7" h="249">
                <a:moveTo>
                  <a:pt x="227" y="22"/>
                </a:moveTo>
                <a:lnTo>
                  <a:pt x="206" y="0"/>
                </a:lnTo>
                <a:lnTo>
                  <a:pt x="0" y="249"/>
                </a:lnTo>
                <a:lnTo>
                  <a:pt x="227" y="2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41" name="Freeform 2452"/>
          <p:cNvSpPr>
            <a:spLocks/>
          </p:cNvSpPr>
          <p:nvPr/>
        </p:nvSpPr>
        <p:spPr bwMode="auto">
          <a:xfrm>
            <a:off x="4891709" y="1352946"/>
            <a:ext cx="52388" cy="53170"/>
          </a:xfrm>
          <a:custGeom>
            <a:avLst/>
            <a:gdLst>
              <a:gd name="T0" fmla="*/ 228 w 228"/>
              <a:gd name="T1" fmla="*/ 0 h 249"/>
              <a:gd name="T2" fmla="*/ 22 w 228"/>
              <a:gd name="T3" fmla="*/ 249 h 249"/>
              <a:gd name="T4" fmla="*/ 0 w 228"/>
              <a:gd name="T5" fmla="*/ 226 h 249"/>
              <a:gd name="T6" fmla="*/ 228 w 228"/>
              <a:gd name="T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249">
                <a:moveTo>
                  <a:pt x="228" y="0"/>
                </a:moveTo>
                <a:lnTo>
                  <a:pt x="22" y="249"/>
                </a:lnTo>
                <a:lnTo>
                  <a:pt x="0" y="226"/>
                </a:lnTo>
                <a:lnTo>
                  <a:pt x="22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42" name="Freeform 2453"/>
          <p:cNvSpPr>
            <a:spLocks/>
          </p:cNvSpPr>
          <p:nvPr/>
        </p:nvSpPr>
        <p:spPr bwMode="auto">
          <a:xfrm>
            <a:off x="4834559" y="1400208"/>
            <a:ext cx="63500" cy="66463"/>
          </a:xfrm>
          <a:custGeom>
            <a:avLst/>
            <a:gdLst>
              <a:gd name="T0" fmla="*/ 277 w 277"/>
              <a:gd name="T1" fmla="*/ 22 h 315"/>
              <a:gd name="T2" fmla="*/ 254 w 277"/>
              <a:gd name="T3" fmla="*/ 0 h 315"/>
              <a:gd name="T4" fmla="*/ 0 w 277"/>
              <a:gd name="T5" fmla="*/ 315 h 315"/>
              <a:gd name="T6" fmla="*/ 277 w 277"/>
              <a:gd name="T7" fmla="*/ 22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7" h="315">
                <a:moveTo>
                  <a:pt x="277" y="22"/>
                </a:moveTo>
                <a:lnTo>
                  <a:pt x="254" y="0"/>
                </a:lnTo>
                <a:lnTo>
                  <a:pt x="0" y="315"/>
                </a:lnTo>
                <a:lnTo>
                  <a:pt x="277" y="2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43" name="Freeform 2454"/>
          <p:cNvSpPr>
            <a:spLocks/>
          </p:cNvSpPr>
          <p:nvPr/>
        </p:nvSpPr>
        <p:spPr bwMode="auto">
          <a:xfrm>
            <a:off x="4829796" y="1400208"/>
            <a:ext cx="61913" cy="66463"/>
          </a:xfrm>
          <a:custGeom>
            <a:avLst/>
            <a:gdLst>
              <a:gd name="T0" fmla="*/ 276 w 276"/>
              <a:gd name="T1" fmla="*/ 0 h 315"/>
              <a:gd name="T2" fmla="*/ 22 w 276"/>
              <a:gd name="T3" fmla="*/ 315 h 315"/>
              <a:gd name="T4" fmla="*/ 0 w 276"/>
              <a:gd name="T5" fmla="*/ 293 h 315"/>
              <a:gd name="T6" fmla="*/ 276 w 276"/>
              <a:gd name="T7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6" h="315">
                <a:moveTo>
                  <a:pt x="276" y="0"/>
                </a:moveTo>
                <a:lnTo>
                  <a:pt x="22" y="315"/>
                </a:lnTo>
                <a:lnTo>
                  <a:pt x="0" y="293"/>
                </a:lnTo>
                <a:lnTo>
                  <a:pt x="276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44" name="Freeform 2455"/>
          <p:cNvSpPr>
            <a:spLocks/>
          </p:cNvSpPr>
          <p:nvPr/>
        </p:nvSpPr>
        <p:spPr bwMode="auto">
          <a:xfrm>
            <a:off x="4799634" y="1462239"/>
            <a:ext cx="34925" cy="32493"/>
          </a:xfrm>
          <a:custGeom>
            <a:avLst/>
            <a:gdLst>
              <a:gd name="T0" fmla="*/ 153 w 153"/>
              <a:gd name="T1" fmla="*/ 24 h 154"/>
              <a:gd name="T2" fmla="*/ 133 w 153"/>
              <a:gd name="T3" fmla="*/ 0 h 154"/>
              <a:gd name="T4" fmla="*/ 0 w 153"/>
              <a:gd name="T5" fmla="*/ 154 h 154"/>
              <a:gd name="T6" fmla="*/ 153 w 153"/>
              <a:gd name="T7" fmla="*/ 2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" h="154">
                <a:moveTo>
                  <a:pt x="153" y="24"/>
                </a:moveTo>
                <a:lnTo>
                  <a:pt x="133" y="0"/>
                </a:lnTo>
                <a:lnTo>
                  <a:pt x="0" y="154"/>
                </a:lnTo>
                <a:lnTo>
                  <a:pt x="153" y="2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45" name="Freeform 2456"/>
          <p:cNvSpPr>
            <a:spLocks/>
          </p:cNvSpPr>
          <p:nvPr/>
        </p:nvSpPr>
        <p:spPr bwMode="auto">
          <a:xfrm>
            <a:off x="4794871" y="1462239"/>
            <a:ext cx="34925" cy="32493"/>
          </a:xfrm>
          <a:custGeom>
            <a:avLst/>
            <a:gdLst>
              <a:gd name="T0" fmla="*/ 153 w 153"/>
              <a:gd name="T1" fmla="*/ 0 h 154"/>
              <a:gd name="T2" fmla="*/ 20 w 153"/>
              <a:gd name="T3" fmla="*/ 154 h 154"/>
              <a:gd name="T4" fmla="*/ 0 w 153"/>
              <a:gd name="T5" fmla="*/ 130 h 154"/>
              <a:gd name="T6" fmla="*/ 153 w 153"/>
              <a:gd name="T7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" h="154">
                <a:moveTo>
                  <a:pt x="153" y="0"/>
                </a:moveTo>
                <a:lnTo>
                  <a:pt x="20" y="154"/>
                </a:lnTo>
                <a:lnTo>
                  <a:pt x="0" y="130"/>
                </a:lnTo>
                <a:lnTo>
                  <a:pt x="153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46" name="Freeform 2457"/>
          <p:cNvSpPr>
            <a:spLocks/>
          </p:cNvSpPr>
          <p:nvPr/>
        </p:nvSpPr>
        <p:spPr bwMode="auto">
          <a:xfrm>
            <a:off x="4759946" y="1490300"/>
            <a:ext cx="39688" cy="26585"/>
          </a:xfrm>
          <a:custGeom>
            <a:avLst/>
            <a:gdLst>
              <a:gd name="T0" fmla="*/ 170 w 170"/>
              <a:gd name="T1" fmla="*/ 27 h 127"/>
              <a:gd name="T2" fmla="*/ 154 w 170"/>
              <a:gd name="T3" fmla="*/ 0 h 127"/>
              <a:gd name="T4" fmla="*/ 0 w 170"/>
              <a:gd name="T5" fmla="*/ 127 h 127"/>
              <a:gd name="T6" fmla="*/ 170 w 170"/>
              <a:gd name="T7" fmla="*/ 2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0" h="127">
                <a:moveTo>
                  <a:pt x="170" y="27"/>
                </a:moveTo>
                <a:lnTo>
                  <a:pt x="154" y="0"/>
                </a:lnTo>
                <a:lnTo>
                  <a:pt x="0" y="127"/>
                </a:lnTo>
                <a:lnTo>
                  <a:pt x="170" y="2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47" name="Freeform 2458"/>
          <p:cNvSpPr>
            <a:spLocks/>
          </p:cNvSpPr>
          <p:nvPr/>
        </p:nvSpPr>
        <p:spPr bwMode="auto">
          <a:xfrm>
            <a:off x="4756771" y="1490300"/>
            <a:ext cx="38100" cy="26585"/>
          </a:xfrm>
          <a:custGeom>
            <a:avLst/>
            <a:gdLst>
              <a:gd name="T0" fmla="*/ 170 w 170"/>
              <a:gd name="T1" fmla="*/ 0 h 127"/>
              <a:gd name="T2" fmla="*/ 16 w 170"/>
              <a:gd name="T3" fmla="*/ 127 h 127"/>
              <a:gd name="T4" fmla="*/ 0 w 170"/>
              <a:gd name="T5" fmla="*/ 99 h 127"/>
              <a:gd name="T6" fmla="*/ 170 w 170"/>
              <a:gd name="T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0" h="127">
                <a:moveTo>
                  <a:pt x="170" y="0"/>
                </a:moveTo>
                <a:lnTo>
                  <a:pt x="16" y="127"/>
                </a:lnTo>
                <a:lnTo>
                  <a:pt x="0" y="99"/>
                </a:lnTo>
                <a:lnTo>
                  <a:pt x="17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48" name="Freeform 2459"/>
          <p:cNvSpPr>
            <a:spLocks/>
          </p:cNvSpPr>
          <p:nvPr/>
        </p:nvSpPr>
        <p:spPr bwMode="auto">
          <a:xfrm>
            <a:off x="4728196" y="1509501"/>
            <a:ext cx="31750" cy="14769"/>
          </a:xfrm>
          <a:custGeom>
            <a:avLst/>
            <a:gdLst>
              <a:gd name="T0" fmla="*/ 138 w 138"/>
              <a:gd name="T1" fmla="*/ 32 h 65"/>
              <a:gd name="T2" fmla="*/ 130 w 138"/>
              <a:gd name="T3" fmla="*/ 0 h 65"/>
              <a:gd name="T4" fmla="*/ 0 w 138"/>
              <a:gd name="T5" fmla="*/ 65 h 65"/>
              <a:gd name="T6" fmla="*/ 138 w 138"/>
              <a:gd name="T7" fmla="*/ 3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8" h="65">
                <a:moveTo>
                  <a:pt x="138" y="32"/>
                </a:moveTo>
                <a:lnTo>
                  <a:pt x="130" y="0"/>
                </a:lnTo>
                <a:lnTo>
                  <a:pt x="0" y="65"/>
                </a:lnTo>
                <a:lnTo>
                  <a:pt x="138" y="3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49" name="Freeform 2460"/>
          <p:cNvSpPr>
            <a:spLocks/>
          </p:cNvSpPr>
          <p:nvPr/>
        </p:nvSpPr>
        <p:spPr bwMode="auto">
          <a:xfrm>
            <a:off x="4726609" y="1509501"/>
            <a:ext cx="31750" cy="14769"/>
          </a:xfrm>
          <a:custGeom>
            <a:avLst/>
            <a:gdLst>
              <a:gd name="T0" fmla="*/ 138 w 138"/>
              <a:gd name="T1" fmla="*/ 0 h 65"/>
              <a:gd name="T2" fmla="*/ 8 w 138"/>
              <a:gd name="T3" fmla="*/ 65 h 65"/>
              <a:gd name="T4" fmla="*/ 0 w 138"/>
              <a:gd name="T5" fmla="*/ 35 h 65"/>
              <a:gd name="T6" fmla="*/ 138 w 138"/>
              <a:gd name="T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8" h="65">
                <a:moveTo>
                  <a:pt x="138" y="0"/>
                </a:moveTo>
                <a:lnTo>
                  <a:pt x="8" y="65"/>
                </a:lnTo>
                <a:lnTo>
                  <a:pt x="0" y="35"/>
                </a:lnTo>
                <a:lnTo>
                  <a:pt x="13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50" name="Freeform 2461"/>
          <p:cNvSpPr>
            <a:spLocks/>
          </p:cNvSpPr>
          <p:nvPr/>
        </p:nvSpPr>
        <p:spPr bwMode="auto">
          <a:xfrm>
            <a:off x="4694859" y="1516885"/>
            <a:ext cx="33338" cy="7385"/>
          </a:xfrm>
          <a:custGeom>
            <a:avLst/>
            <a:gdLst>
              <a:gd name="T0" fmla="*/ 142 w 144"/>
              <a:gd name="T1" fmla="*/ 31 h 31"/>
              <a:gd name="T2" fmla="*/ 144 w 144"/>
              <a:gd name="T3" fmla="*/ 0 h 31"/>
              <a:gd name="T4" fmla="*/ 0 w 144"/>
              <a:gd name="T5" fmla="*/ 18 h 31"/>
              <a:gd name="T6" fmla="*/ 142 w 144"/>
              <a:gd name="T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31">
                <a:moveTo>
                  <a:pt x="142" y="31"/>
                </a:moveTo>
                <a:lnTo>
                  <a:pt x="144" y="0"/>
                </a:lnTo>
                <a:lnTo>
                  <a:pt x="0" y="18"/>
                </a:lnTo>
                <a:lnTo>
                  <a:pt x="142" y="3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51" name="Freeform 2462"/>
          <p:cNvSpPr>
            <a:spLocks/>
          </p:cNvSpPr>
          <p:nvPr/>
        </p:nvSpPr>
        <p:spPr bwMode="auto">
          <a:xfrm>
            <a:off x="4694859" y="1515409"/>
            <a:ext cx="33338" cy="5908"/>
          </a:xfrm>
          <a:custGeom>
            <a:avLst/>
            <a:gdLst>
              <a:gd name="T0" fmla="*/ 144 w 144"/>
              <a:gd name="T1" fmla="*/ 13 h 31"/>
              <a:gd name="T2" fmla="*/ 0 w 144"/>
              <a:gd name="T3" fmla="*/ 31 h 31"/>
              <a:gd name="T4" fmla="*/ 3 w 144"/>
              <a:gd name="T5" fmla="*/ 0 h 31"/>
              <a:gd name="T6" fmla="*/ 144 w 144"/>
              <a:gd name="T7" fmla="*/ 1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31">
                <a:moveTo>
                  <a:pt x="144" y="13"/>
                </a:moveTo>
                <a:lnTo>
                  <a:pt x="0" y="31"/>
                </a:lnTo>
                <a:lnTo>
                  <a:pt x="3" y="0"/>
                </a:lnTo>
                <a:lnTo>
                  <a:pt x="144" y="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52" name="Freeform 2463"/>
          <p:cNvSpPr>
            <a:spLocks/>
          </p:cNvSpPr>
          <p:nvPr/>
        </p:nvSpPr>
        <p:spPr bwMode="auto">
          <a:xfrm>
            <a:off x="4693271" y="1515409"/>
            <a:ext cx="3175" cy="5908"/>
          </a:xfrm>
          <a:custGeom>
            <a:avLst/>
            <a:gdLst>
              <a:gd name="T0" fmla="*/ 12 w 13"/>
              <a:gd name="T1" fmla="*/ 31 h 31"/>
              <a:gd name="T2" fmla="*/ 13 w 13"/>
              <a:gd name="T3" fmla="*/ 0 h 31"/>
              <a:gd name="T4" fmla="*/ 0 w 13"/>
              <a:gd name="T5" fmla="*/ 31 h 31"/>
              <a:gd name="T6" fmla="*/ 12 w 13"/>
              <a:gd name="T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31">
                <a:moveTo>
                  <a:pt x="12" y="31"/>
                </a:moveTo>
                <a:lnTo>
                  <a:pt x="13" y="0"/>
                </a:lnTo>
                <a:lnTo>
                  <a:pt x="0" y="31"/>
                </a:lnTo>
                <a:lnTo>
                  <a:pt x="12" y="3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53" name="Freeform 2464"/>
          <p:cNvSpPr>
            <a:spLocks/>
          </p:cNvSpPr>
          <p:nvPr/>
        </p:nvSpPr>
        <p:spPr bwMode="auto">
          <a:xfrm>
            <a:off x="4693271" y="1515409"/>
            <a:ext cx="3175" cy="5908"/>
          </a:xfrm>
          <a:custGeom>
            <a:avLst/>
            <a:gdLst>
              <a:gd name="T0" fmla="*/ 13 w 13"/>
              <a:gd name="T1" fmla="*/ 0 h 31"/>
              <a:gd name="T2" fmla="*/ 0 w 13"/>
              <a:gd name="T3" fmla="*/ 31 h 31"/>
              <a:gd name="T4" fmla="*/ 1 w 13"/>
              <a:gd name="T5" fmla="*/ 0 h 31"/>
              <a:gd name="T6" fmla="*/ 13 w 13"/>
              <a:gd name="T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31">
                <a:moveTo>
                  <a:pt x="13" y="0"/>
                </a:moveTo>
                <a:lnTo>
                  <a:pt x="0" y="31"/>
                </a:lnTo>
                <a:lnTo>
                  <a:pt x="1" y="0"/>
                </a:lnTo>
                <a:lnTo>
                  <a:pt x="1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54" name="Freeform 2465"/>
          <p:cNvSpPr>
            <a:spLocks/>
          </p:cNvSpPr>
          <p:nvPr/>
        </p:nvSpPr>
        <p:spPr bwMode="auto">
          <a:xfrm>
            <a:off x="4666284" y="1516885"/>
            <a:ext cx="30163" cy="53170"/>
          </a:xfrm>
          <a:custGeom>
            <a:avLst/>
            <a:gdLst>
              <a:gd name="T0" fmla="*/ 130 w 130"/>
              <a:gd name="T1" fmla="*/ 15 h 253"/>
              <a:gd name="T2" fmla="*/ 103 w 130"/>
              <a:gd name="T3" fmla="*/ 0 h 253"/>
              <a:gd name="T4" fmla="*/ 0 w 130"/>
              <a:gd name="T5" fmla="*/ 253 h 253"/>
              <a:gd name="T6" fmla="*/ 130 w 130"/>
              <a:gd name="T7" fmla="*/ 15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253">
                <a:moveTo>
                  <a:pt x="130" y="15"/>
                </a:moveTo>
                <a:lnTo>
                  <a:pt x="103" y="0"/>
                </a:lnTo>
                <a:lnTo>
                  <a:pt x="0" y="253"/>
                </a:lnTo>
                <a:lnTo>
                  <a:pt x="130" y="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55" name="Freeform 2466"/>
          <p:cNvSpPr>
            <a:spLocks/>
          </p:cNvSpPr>
          <p:nvPr/>
        </p:nvSpPr>
        <p:spPr bwMode="auto">
          <a:xfrm>
            <a:off x="4659934" y="1516885"/>
            <a:ext cx="30163" cy="53170"/>
          </a:xfrm>
          <a:custGeom>
            <a:avLst/>
            <a:gdLst>
              <a:gd name="T0" fmla="*/ 130 w 130"/>
              <a:gd name="T1" fmla="*/ 0 h 253"/>
              <a:gd name="T2" fmla="*/ 27 w 130"/>
              <a:gd name="T3" fmla="*/ 253 h 253"/>
              <a:gd name="T4" fmla="*/ 0 w 130"/>
              <a:gd name="T5" fmla="*/ 238 h 253"/>
              <a:gd name="T6" fmla="*/ 130 w 130"/>
              <a:gd name="T7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253">
                <a:moveTo>
                  <a:pt x="130" y="0"/>
                </a:moveTo>
                <a:lnTo>
                  <a:pt x="27" y="253"/>
                </a:lnTo>
                <a:lnTo>
                  <a:pt x="0" y="238"/>
                </a:lnTo>
                <a:lnTo>
                  <a:pt x="13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56" name="Freeform 2467"/>
          <p:cNvSpPr>
            <a:spLocks/>
          </p:cNvSpPr>
          <p:nvPr/>
        </p:nvSpPr>
        <p:spPr bwMode="auto">
          <a:xfrm>
            <a:off x="4659934" y="1565624"/>
            <a:ext cx="6350" cy="8862"/>
          </a:xfrm>
          <a:custGeom>
            <a:avLst/>
            <a:gdLst>
              <a:gd name="T0" fmla="*/ 22 w 22"/>
              <a:gd name="T1" fmla="*/ 26 h 41"/>
              <a:gd name="T2" fmla="*/ 3 w 22"/>
              <a:gd name="T3" fmla="*/ 0 h 41"/>
              <a:gd name="T4" fmla="*/ 0 w 22"/>
              <a:gd name="T5" fmla="*/ 41 h 41"/>
              <a:gd name="T6" fmla="*/ 22 w 22"/>
              <a:gd name="T7" fmla="*/ 2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41">
                <a:moveTo>
                  <a:pt x="22" y="26"/>
                </a:moveTo>
                <a:lnTo>
                  <a:pt x="3" y="0"/>
                </a:lnTo>
                <a:lnTo>
                  <a:pt x="0" y="41"/>
                </a:lnTo>
                <a:lnTo>
                  <a:pt x="22" y="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57" name="Freeform 2468"/>
          <p:cNvSpPr>
            <a:spLocks/>
          </p:cNvSpPr>
          <p:nvPr/>
        </p:nvSpPr>
        <p:spPr bwMode="auto">
          <a:xfrm>
            <a:off x="4656759" y="1565624"/>
            <a:ext cx="4763" cy="8862"/>
          </a:xfrm>
          <a:custGeom>
            <a:avLst/>
            <a:gdLst>
              <a:gd name="T0" fmla="*/ 22 w 22"/>
              <a:gd name="T1" fmla="*/ 0 h 41"/>
              <a:gd name="T2" fmla="*/ 19 w 22"/>
              <a:gd name="T3" fmla="*/ 41 h 41"/>
              <a:gd name="T4" fmla="*/ 0 w 22"/>
              <a:gd name="T5" fmla="*/ 15 h 41"/>
              <a:gd name="T6" fmla="*/ 22 w 22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41">
                <a:moveTo>
                  <a:pt x="22" y="0"/>
                </a:moveTo>
                <a:lnTo>
                  <a:pt x="19" y="41"/>
                </a:lnTo>
                <a:lnTo>
                  <a:pt x="0" y="15"/>
                </a:lnTo>
                <a:lnTo>
                  <a:pt x="2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58" name="Freeform 2469"/>
          <p:cNvSpPr>
            <a:spLocks/>
          </p:cNvSpPr>
          <p:nvPr/>
        </p:nvSpPr>
        <p:spPr bwMode="auto">
          <a:xfrm>
            <a:off x="4569446" y="1568578"/>
            <a:ext cx="90488" cy="42832"/>
          </a:xfrm>
          <a:custGeom>
            <a:avLst/>
            <a:gdLst>
              <a:gd name="T0" fmla="*/ 402 w 402"/>
              <a:gd name="T1" fmla="*/ 28 h 201"/>
              <a:gd name="T2" fmla="*/ 390 w 402"/>
              <a:gd name="T3" fmla="*/ 0 h 201"/>
              <a:gd name="T4" fmla="*/ 0 w 402"/>
              <a:gd name="T5" fmla="*/ 201 h 201"/>
              <a:gd name="T6" fmla="*/ 402 w 402"/>
              <a:gd name="T7" fmla="*/ 2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2" h="201">
                <a:moveTo>
                  <a:pt x="402" y="28"/>
                </a:moveTo>
                <a:lnTo>
                  <a:pt x="390" y="0"/>
                </a:lnTo>
                <a:lnTo>
                  <a:pt x="0" y="201"/>
                </a:lnTo>
                <a:lnTo>
                  <a:pt x="402" y="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59" name="Freeform 2470"/>
          <p:cNvSpPr>
            <a:spLocks/>
          </p:cNvSpPr>
          <p:nvPr/>
        </p:nvSpPr>
        <p:spPr bwMode="auto">
          <a:xfrm>
            <a:off x="4566271" y="1568578"/>
            <a:ext cx="90488" cy="42832"/>
          </a:xfrm>
          <a:custGeom>
            <a:avLst/>
            <a:gdLst>
              <a:gd name="T0" fmla="*/ 402 w 402"/>
              <a:gd name="T1" fmla="*/ 0 h 201"/>
              <a:gd name="T2" fmla="*/ 12 w 402"/>
              <a:gd name="T3" fmla="*/ 201 h 201"/>
              <a:gd name="T4" fmla="*/ 0 w 402"/>
              <a:gd name="T5" fmla="*/ 173 h 201"/>
              <a:gd name="T6" fmla="*/ 402 w 402"/>
              <a:gd name="T7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2" h="201">
                <a:moveTo>
                  <a:pt x="402" y="0"/>
                </a:moveTo>
                <a:lnTo>
                  <a:pt x="12" y="201"/>
                </a:lnTo>
                <a:lnTo>
                  <a:pt x="0" y="173"/>
                </a:lnTo>
                <a:lnTo>
                  <a:pt x="40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60" name="Freeform 2471"/>
          <p:cNvSpPr>
            <a:spLocks/>
          </p:cNvSpPr>
          <p:nvPr/>
        </p:nvSpPr>
        <p:spPr bwMode="auto">
          <a:xfrm>
            <a:off x="4513884" y="1605501"/>
            <a:ext cx="53975" cy="11815"/>
          </a:xfrm>
          <a:custGeom>
            <a:avLst/>
            <a:gdLst>
              <a:gd name="T0" fmla="*/ 239 w 239"/>
              <a:gd name="T1" fmla="*/ 30 h 56"/>
              <a:gd name="T2" fmla="*/ 236 w 239"/>
              <a:gd name="T3" fmla="*/ 0 h 56"/>
              <a:gd name="T4" fmla="*/ 0 w 239"/>
              <a:gd name="T5" fmla="*/ 56 h 56"/>
              <a:gd name="T6" fmla="*/ 239 w 239"/>
              <a:gd name="T7" fmla="*/ 3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" h="56">
                <a:moveTo>
                  <a:pt x="239" y="30"/>
                </a:moveTo>
                <a:lnTo>
                  <a:pt x="236" y="0"/>
                </a:lnTo>
                <a:lnTo>
                  <a:pt x="0" y="56"/>
                </a:lnTo>
                <a:lnTo>
                  <a:pt x="239" y="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61" name="Freeform 2472"/>
          <p:cNvSpPr>
            <a:spLocks/>
          </p:cNvSpPr>
          <p:nvPr/>
        </p:nvSpPr>
        <p:spPr bwMode="auto">
          <a:xfrm>
            <a:off x="4512296" y="1605501"/>
            <a:ext cx="53975" cy="11815"/>
          </a:xfrm>
          <a:custGeom>
            <a:avLst/>
            <a:gdLst>
              <a:gd name="T0" fmla="*/ 240 w 240"/>
              <a:gd name="T1" fmla="*/ 0 h 56"/>
              <a:gd name="T2" fmla="*/ 4 w 240"/>
              <a:gd name="T3" fmla="*/ 56 h 56"/>
              <a:gd name="T4" fmla="*/ 0 w 240"/>
              <a:gd name="T5" fmla="*/ 25 h 56"/>
              <a:gd name="T6" fmla="*/ 240 w 240"/>
              <a:gd name="T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" h="56">
                <a:moveTo>
                  <a:pt x="240" y="0"/>
                </a:moveTo>
                <a:lnTo>
                  <a:pt x="4" y="56"/>
                </a:lnTo>
                <a:lnTo>
                  <a:pt x="0" y="25"/>
                </a:lnTo>
                <a:lnTo>
                  <a:pt x="24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62" name="Freeform 2473"/>
          <p:cNvSpPr>
            <a:spLocks/>
          </p:cNvSpPr>
          <p:nvPr/>
        </p:nvSpPr>
        <p:spPr bwMode="auto">
          <a:xfrm>
            <a:off x="4471021" y="1552331"/>
            <a:ext cx="44450" cy="63509"/>
          </a:xfrm>
          <a:custGeom>
            <a:avLst/>
            <a:gdLst>
              <a:gd name="T0" fmla="*/ 172 w 200"/>
              <a:gd name="T1" fmla="*/ 296 h 296"/>
              <a:gd name="T2" fmla="*/ 200 w 200"/>
              <a:gd name="T3" fmla="*/ 279 h 296"/>
              <a:gd name="T4" fmla="*/ 0 w 200"/>
              <a:gd name="T5" fmla="*/ 0 h 296"/>
              <a:gd name="T6" fmla="*/ 172 w 200"/>
              <a:gd name="T7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" h="296">
                <a:moveTo>
                  <a:pt x="172" y="296"/>
                </a:moveTo>
                <a:lnTo>
                  <a:pt x="200" y="279"/>
                </a:lnTo>
                <a:lnTo>
                  <a:pt x="0" y="0"/>
                </a:lnTo>
                <a:lnTo>
                  <a:pt x="172" y="29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63" name="Freeform 2474"/>
          <p:cNvSpPr>
            <a:spLocks/>
          </p:cNvSpPr>
          <p:nvPr/>
        </p:nvSpPr>
        <p:spPr bwMode="auto">
          <a:xfrm>
            <a:off x="4471021" y="1549378"/>
            <a:ext cx="44450" cy="62031"/>
          </a:xfrm>
          <a:custGeom>
            <a:avLst/>
            <a:gdLst>
              <a:gd name="T0" fmla="*/ 200 w 200"/>
              <a:gd name="T1" fmla="*/ 295 h 295"/>
              <a:gd name="T2" fmla="*/ 0 w 200"/>
              <a:gd name="T3" fmla="*/ 16 h 295"/>
              <a:gd name="T4" fmla="*/ 27 w 200"/>
              <a:gd name="T5" fmla="*/ 0 h 295"/>
              <a:gd name="T6" fmla="*/ 200 w 200"/>
              <a:gd name="T7" fmla="*/ 29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" h="295">
                <a:moveTo>
                  <a:pt x="200" y="295"/>
                </a:moveTo>
                <a:lnTo>
                  <a:pt x="0" y="16"/>
                </a:lnTo>
                <a:lnTo>
                  <a:pt x="27" y="0"/>
                </a:lnTo>
                <a:lnTo>
                  <a:pt x="200" y="29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64" name="Freeform 2475"/>
          <p:cNvSpPr>
            <a:spLocks/>
          </p:cNvSpPr>
          <p:nvPr/>
        </p:nvSpPr>
        <p:spPr bwMode="auto">
          <a:xfrm>
            <a:off x="4405934" y="1506547"/>
            <a:ext cx="69850" cy="47262"/>
          </a:xfrm>
          <a:custGeom>
            <a:avLst/>
            <a:gdLst>
              <a:gd name="T0" fmla="*/ 289 w 309"/>
              <a:gd name="T1" fmla="*/ 224 h 224"/>
              <a:gd name="T2" fmla="*/ 309 w 309"/>
              <a:gd name="T3" fmla="*/ 199 h 224"/>
              <a:gd name="T4" fmla="*/ 0 w 309"/>
              <a:gd name="T5" fmla="*/ 0 h 224"/>
              <a:gd name="T6" fmla="*/ 289 w 309"/>
              <a:gd name="T7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9" h="224">
                <a:moveTo>
                  <a:pt x="289" y="224"/>
                </a:moveTo>
                <a:lnTo>
                  <a:pt x="309" y="199"/>
                </a:lnTo>
                <a:lnTo>
                  <a:pt x="0" y="0"/>
                </a:lnTo>
                <a:lnTo>
                  <a:pt x="289" y="2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65" name="Freeform 2476"/>
          <p:cNvSpPr>
            <a:spLocks/>
          </p:cNvSpPr>
          <p:nvPr/>
        </p:nvSpPr>
        <p:spPr bwMode="auto">
          <a:xfrm>
            <a:off x="4405934" y="1500639"/>
            <a:ext cx="69850" cy="47262"/>
          </a:xfrm>
          <a:custGeom>
            <a:avLst/>
            <a:gdLst>
              <a:gd name="T0" fmla="*/ 309 w 309"/>
              <a:gd name="T1" fmla="*/ 223 h 223"/>
              <a:gd name="T2" fmla="*/ 0 w 309"/>
              <a:gd name="T3" fmla="*/ 24 h 223"/>
              <a:gd name="T4" fmla="*/ 20 w 309"/>
              <a:gd name="T5" fmla="*/ 0 h 223"/>
              <a:gd name="T6" fmla="*/ 309 w 309"/>
              <a:gd name="T7" fmla="*/ 22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9" h="223">
                <a:moveTo>
                  <a:pt x="309" y="223"/>
                </a:moveTo>
                <a:lnTo>
                  <a:pt x="0" y="24"/>
                </a:lnTo>
                <a:lnTo>
                  <a:pt x="20" y="0"/>
                </a:lnTo>
                <a:lnTo>
                  <a:pt x="309" y="2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66" name="Freeform 2477"/>
          <p:cNvSpPr>
            <a:spLocks/>
          </p:cNvSpPr>
          <p:nvPr/>
        </p:nvSpPr>
        <p:spPr bwMode="auto">
          <a:xfrm>
            <a:off x="4326559" y="1447470"/>
            <a:ext cx="84138" cy="59077"/>
          </a:xfrm>
          <a:custGeom>
            <a:avLst/>
            <a:gdLst>
              <a:gd name="T0" fmla="*/ 351 w 371"/>
              <a:gd name="T1" fmla="*/ 279 h 279"/>
              <a:gd name="T2" fmla="*/ 371 w 371"/>
              <a:gd name="T3" fmla="*/ 255 h 279"/>
              <a:gd name="T4" fmla="*/ 0 w 371"/>
              <a:gd name="T5" fmla="*/ 0 h 279"/>
              <a:gd name="T6" fmla="*/ 351 w 371"/>
              <a:gd name="T7" fmla="*/ 27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1" h="279">
                <a:moveTo>
                  <a:pt x="351" y="279"/>
                </a:moveTo>
                <a:lnTo>
                  <a:pt x="371" y="255"/>
                </a:lnTo>
                <a:lnTo>
                  <a:pt x="0" y="0"/>
                </a:lnTo>
                <a:lnTo>
                  <a:pt x="351" y="2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67" name="Freeform 2478"/>
          <p:cNvSpPr>
            <a:spLocks/>
          </p:cNvSpPr>
          <p:nvPr/>
        </p:nvSpPr>
        <p:spPr bwMode="auto">
          <a:xfrm>
            <a:off x="4326559" y="1441562"/>
            <a:ext cx="84138" cy="59077"/>
          </a:xfrm>
          <a:custGeom>
            <a:avLst/>
            <a:gdLst>
              <a:gd name="T0" fmla="*/ 371 w 371"/>
              <a:gd name="T1" fmla="*/ 280 h 280"/>
              <a:gd name="T2" fmla="*/ 0 w 371"/>
              <a:gd name="T3" fmla="*/ 25 h 280"/>
              <a:gd name="T4" fmla="*/ 19 w 371"/>
              <a:gd name="T5" fmla="*/ 0 h 280"/>
              <a:gd name="T6" fmla="*/ 371 w 371"/>
              <a:gd name="T7" fmla="*/ 28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1" h="280">
                <a:moveTo>
                  <a:pt x="371" y="280"/>
                </a:moveTo>
                <a:lnTo>
                  <a:pt x="0" y="25"/>
                </a:lnTo>
                <a:lnTo>
                  <a:pt x="19" y="0"/>
                </a:lnTo>
                <a:lnTo>
                  <a:pt x="371" y="2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68" name="Freeform 2479"/>
          <p:cNvSpPr>
            <a:spLocks/>
          </p:cNvSpPr>
          <p:nvPr/>
        </p:nvSpPr>
        <p:spPr bwMode="auto">
          <a:xfrm>
            <a:off x="4283696" y="1398730"/>
            <a:ext cx="47625" cy="48739"/>
          </a:xfrm>
          <a:custGeom>
            <a:avLst/>
            <a:gdLst>
              <a:gd name="T0" fmla="*/ 185 w 209"/>
              <a:gd name="T1" fmla="*/ 231 h 231"/>
              <a:gd name="T2" fmla="*/ 209 w 209"/>
              <a:gd name="T3" fmla="*/ 211 h 231"/>
              <a:gd name="T4" fmla="*/ 0 w 209"/>
              <a:gd name="T5" fmla="*/ 0 h 231"/>
              <a:gd name="T6" fmla="*/ 185 w 209"/>
              <a:gd name="T7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9" h="231">
                <a:moveTo>
                  <a:pt x="185" y="231"/>
                </a:moveTo>
                <a:lnTo>
                  <a:pt x="209" y="211"/>
                </a:lnTo>
                <a:lnTo>
                  <a:pt x="0" y="0"/>
                </a:lnTo>
                <a:lnTo>
                  <a:pt x="185" y="23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69" name="Freeform 2480"/>
          <p:cNvSpPr>
            <a:spLocks/>
          </p:cNvSpPr>
          <p:nvPr/>
        </p:nvSpPr>
        <p:spPr bwMode="auto">
          <a:xfrm>
            <a:off x="4283696" y="1394300"/>
            <a:ext cx="47625" cy="48739"/>
          </a:xfrm>
          <a:custGeom>
            <a:avLst/>
            <a:gdLst>
              <a:gd name="T0" fmla="*/ 209 w 209"/>
              <a:gd name="T1" fmla="*/ 231 h 231"/>
              <a:gd name="T2" fmla="*/ 0 w 209"/>
              <a:gd name="T3" fmla="*/ 20 h 231"/>
              <a:gd name="T4" fmla="*/ 24 w 209"/>
              <a:gd name="T5" fmla="*/ 0 h 231"/>
              <a:gd name="T6" fmla="*/ 209 w 209"/>
              <a:gd name="T7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9" h="231">
                <a:moveTo>
                  <a:pt x="209" y="231"/>
                </a:moveTo>
                <a:lnTo>
                  <a:pt x="0" y="20"/>
                </a:lnTo>
                <a:lnTo>
                  <a:pt x="24" y="0"/>
                </a:lnTo>
                <a:lnTo>
                  <a:pt x="209" y="23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70" name="Freeform 2481"/>
          <p:cNvSpPr>
            <a:spLocks/>
          </p:cNvSpPr>
          <p:nvPr/>
        </p:nvSpPr>
        <p:spPr bwMode="auto">
          <a:xfrm>
            <a:off x="4224959" y="1327837"/>
            <a:ext cx="65088" cy="70893"/>
          </a:xfrm>
          <a:custGeom>
            <a:avLst/>
            <a:gdLst>
              <a:gd name="T0" fmla="*/ 260 w 285"/>
              <a:gd name="T1" fmla="*/ 334 h 334"/>
              <a:gd name="T2" fmla="*/ 285 w 285"/>
              <a:gd name="T3" fmla="*/ 316 h 334"/>
              <a:gd name="T4" fmla="*/ 0 w 285"/>
              <a:gd name="T5" fmla="*/ 0 h 334"/>
              <a:gd name="T6" fmla="*/ 260 w 285"/>
              <a:gd name="T7" fmla="*/ 334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5" h="334">
                <a:moveTo>
                  <a:pt x="260" y="334"/>
                </a:moveTo>
                <a:lnTo>
                  <a:pt x="285" y="316"/>
                </a:lnTo>
                <a:lnTo>
                  <a:pt x="0" y="0"/>
                </a:lnTo>
                <a:lnTo>
                  <a:pt x="260" y="3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71" name="Freeform 2482"/>
          <p:cNvSpPr>
            <a:spLocks/>
          </p:cNvSpPr>
          <p:nvPr/>
        </p:nvSpPr>
        <p:spPr bwMode="auto">
          <a:xfrm>
            <a:off x="4224959" y="1323407"/>
            <a:ext cx="65088" cy="70893"/>
          </a:xfrm>
          <a:custGeom>
            <a:avLst/>
            <a:gdLst>
              <a:gd name="T0" fmla="*/ 285 w 285"/>
              <a:gd name="T1" fmla="*/ 335 h 335"/>
              <a:gd name="T2" fmla="*/ 0 w 285"/>
              <a:gd name="T3" fmla="*/ 19 h 335"/>
              <a:gd name="T4" fmla="*/ 25 w 285"/>
              <a:gd name="T5" fmla="*/ 0 h 335"/>
              <a:gd name="T6" fmla="*/ 285 w 285"/>
              <a:gd name="T7" fmla="*/ 335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5" h="335">
                <a:moveTo>
                  <a:pt x="285" y="335"/>
                </a:moveTo>
                <a:lnTo>
                  <a:pt x="0" y="19"/>
                </a:lnTo>
                <a:lnTo>
                  <a:pt x="25" y="0"/>
                </a:lnTo>
                <a:lnTo>
                  <a:pt x="285" y="3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72" name="Freeform 2483"/>
          <p:cNvSpPr>
            <a:spLocks/>
          </p:cNvSpPr>
          <p:nvPr/>
        </p:nvSpPr>
        <p:spPr bwMode="auto">
          <a:xfrm>
            <a:off x="4220196" y="1296822"/>
            <a:ext cx="11113" cy="29539"/>
          </a:xfrm>
          <a:custGeom>
            <a:avLst/>
            <a:gdLst>
              <a:gd name="T0" fmla="*/ 22 w 54"/>
              <a:gd name="T1" fmla="*/ 141 h 141"/>
              <a:gd name="T2" fmla="*/ 54 w 54"/>
              <a:gd name="T3" fmla="*/ 136 h 141"/>
              <a:gd name="T4" fmla="*/ 0 w 54"/>
              <a:gd name="T5" fmla="*/ 0 h 141"/>
              <a:gd name="T6" fmla="*/ 22 w 54"/>
              <a:gd name="T7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" h="141">
                <a:moveTo>
                  <a:pt x="22" y="141"/>
                </a:moveTo>
                <a:lnTo>
                  <a:pt x="54" y="136"/>
                </a:lnTo>
                <a:lnTo>
                  <a:pt x="0" y="0"/>
                </a:lnTo>
                <a:lnTo>
                  <a:pt x="22" y="1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73" name="Freeform 2484"/>
          <p:cNvSpPr>
            <a:spLocks/>
          </p:cNvSpPr>
          <p:nvPr/>
        </p:nvSpPr>
        <p:spPr bwMode="auto">
          <a:xfrm>
            <a:off x="4220196" y="1295345"/>
            <a:ext cx="11113" cy="29539"/>
          </a:xfrm>
          <a:custGeom>
            <a:avLst/>
            <a:gdLst>
              <a:gd name="T0" fmla="*/ 54 w 54"/>
              <a:gd name="T1" fmla="*/ 141 h 141"/>
              <a:gd name="T2" fmla="*/ 0 w 54"/>
              <a:gd name="T3" fmla="*/ 5 h 141"/>
              <a:gd name="T4" fmla="*/ 31 w 54"/>
              <a:gd name="T5" fmla="*/ 0 h 141"/>
              <a:gd name="T6" fmla="*/ 54 w 54"/>
              <a:gd name="T7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" h="141">
                <a:moveTo>
                  <a:pt x="54" y="141"/>
                </a:moveTo>
                <a:lnTo>
                  <a:pt x="0" y="5"/>
                </a:lnTo>
                <a:lnTo>
                  <a:pt x="31" y="0"/>
                </a:lnTo>
                <a:lnTo>
                  <a:pt x="54" y="1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74" name="Freeform 2485"/>
          <p:cNvSpPr>
            <a:spLocks/>
          </p:cNvSpPr>
          <p:nvPr/>
        </p:nvSpPr>
        <p:spPr bwMode="auto">
          <a:xfrm>
            <a:off x="6185521" y="5503132"/>
            <a:ext cx="74613" cy="69416"/>
          </a:xfrm>
          <a:custGeom>
            <a:avLst/>
            <a:gdLst>
              <a:gd name="T0" fmla="*/ 141 w 324"/>
              <a:gd name="T1" fmla="*/ 328 h 328"/>
              <a:gd name="T2" fmla="*/ 0 w 324"/>
              <a:gd name="T3" fmla="*/ 199 h 328"/>
              <a:gd name="T4" fmla="*/ 185 w 324"/>
              <a:gd name="T5" fmla="*/ 0 h 328"/>
              <a:gd name="T6" fmla="*/ 324 w 324"/>
              <a:gd name="T7" fmla="*/ 129 h 328"/>
              <a:gd name="T8" fmla="*/ 141 w 324"/>
              <a:gd name="T9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" h="328">
                <a:moveTo>
                  <a:pt x="141" y="328"/>
                </a:moveTo>
                <a:lnTo>
                  <a:pt x="0" y="199"/>
                </a:lnTo>
                <a:lnTo>
                  <a:pt x="185" y="0"/>
                </a:lnTo>
                <a:lnTo>
                  <a:pt x="324" y="129"/>
                </a:lnTo>
                <a:lnTo>
                  <a:pt x="141" y="328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75" name="Line 2487"/>
          <p:cNvSpPr>
            <a:spLocks noChangeShapeType="1"/>
          </p:cNvSpPr>
          <p:nvPr/>
        </p:nvSpPr>
        <p:spPr bwMode="auto">
          <a:xfrm flipH="1" flipV="1">
            <a:off x="6264896" y="5469162"/>
            <a:ext cx="34925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76" name="Line 2488"/>
          <p:cNvSpPr>
            <a:spLocks noChangeShapeType="1"/>
          </p:cNvSpPr>
          <p:nvPr/>
        </p:nvSpPr>
        <p:spPr bwMode="auto">
          <a:xfrm flipH="1" flipV="1">
            <a:off x="6277596" y="5454392"/>
            <a:ext cx="34925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77" name="Line 2489"/>
          <p:cNvSpPr>
            <a:spLocks noChangeShapeType="1"/>
          </p:cNvSpPr>
          <p:nvPr/>
        </p:nvSpPr>
        <p:spPr bwMode="auto">
          <a:xfrm flipH="1" flipV="1">
            <a:off x="6290296" y="5439623"/>
            <a:ext cx="34925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78" name="Line 2490"/>
          <p:cNvSpPr>
            <a:spLocks noChangeShapeType="1"/>
          </p:cNvSpPr>
          <p:nvPr/>
        </p:nvSpPr>
        <p:spPr bwMode="auto">
          <a:xfrm flipH="1" flipV="1">
            <a:off x="6304584" y="5424854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79" name="Line 2491"/>
          <p:cNvSpPr>
            <a:spLocks noChangeShapeType="1"/>
          </p:cNvSpPr>
          <p:nvPr/>
        </p:nvSpPr>
        <p:spPr bwMode="auto">
          <a:xfrm flipH="1" flipV="1">
            <a:off x="6317284" y="5410084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80" name="Line 2492"/>
          <p:cNvSpPr>
            <a:spLocks noChangeShapeType="1"/>
          </p:cNvSpPr>
          <p:nvPr/>
        </p:nvSpPr>
        <p:spPr bwMode="auto">
          <a:xfrm flipH="1" flipV="1">
            <a:off x="6329984" y="5395315"/>
            <a:ext cx="34925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81" name="Line 2493"/>
          <p:cNvSpPr>
            <a:spLocks noChangeShapeType="1"/>
          </p:cNvSpPr>
          <p:nvPr/>
        </p:nvSpPr>
        <p:spPr bwMode="auto">
          <a:xfrm flipH="1" flipV="1">
            <a:off x="6342684" y="5380546"/>
            <a:ext cx="34925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82" name="Line 2494"/>
          <p:cNvSpPr>
            <a:spLocks noChangeShapeType="1"/>
          </p:cNvSpPr>
          <p:nvPr/>
        </p:nvSpPr>
        <p:spPr bwMode="auto">
          <a:xfrm flipH="1" flipV="1">
            <a:off x="6356971" y="5365776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83" name="Line 2496"/>
          <p:cNvSpPr>
            <a:spLocks noChangeShapeType="1"/>
          </p:cNvSpPr>
          <p:nvPr/>
        </p:nvSpPr>
        <p:spPr bwMode="auto">
          <a:xfrm flipH="1">
            <a:off x="6264896" y="5336238"/>
            <a:ext cx="117475" cy="13292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84" name="Line 2497"/>
          <p:cNvSpPr>
            <a:spLocks noChangeShapeType="1"/>
          </p:cNvSpPr>
          <p:nvPr/>
        </p:nvSpPr>
        <p:spPr bwMode="auto">
          <a:xfrm>
            <a:off x="6085509" y="5563685"/>
            <a:ext cx="3175" cy="3987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85" name="Line 2498"/>
          <p:cNvSpPr>
            <a:spLocks noChangeShapeType="1"/>
          </p:cNvSpPr>
          <p:nvPr/>
        </p:nvSpPr>
        <p:spPr bwMode="auto">
          <a:xfrm>
            <a:off x="6064871" y="5565163"/>
            <a:ext cx="3175" cy="3987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86" name="Line 2499"/>
          <p:cNvSpPr>
            <a:spLocks noChangeShapeType="1"/>
          </p:cNvSpPr>
          <p:nvPr/>
        </p:nvSpPr>
        <p:spPr bwMode="auto">
          <a:xfrm>
            <a:off x="6044234" y="5566639"/>
            <a:ext cx="3175" cy="413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87" name="Line 2500"/>
          <p:cNvSpPr>
            <a:spLocks noChangeShapeType="1"/>
          </p:cNvSpPr>
          <p:nvPr/>
        </p:nvSpPr>
        <p:spPr bwMode="auto">
          <a:xfrm>
            <a:off x="6023596" y="5569593"/>
            <a:ext cx="4763" cy="3987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88" name="Line 2501"/>
          <p:cNvSpPr>
            <a:spLocks noChangeShapeType="1"/>
          </p:cNvSpPr>
          <p:nvPr/>
        </p:nvSpPr>
        <p:spPr bwMode="auto">
          <a:xfrm>
            <a:off x="6002959" y="5571071"/>
            <a:ext cx="4763" cy="3987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89" name="Line 2502"/>
          <p:cNvSpPr>
            <a:spLocks noChangeShapeType="1"/>
          </p:cNvSpPr>
          <p:nvPr/>
        </p:nvSpPr>
        <p:spPr bwMode="auto">
          <a:xfrm>
            <a:off x="5928346" y="5576978"/>
            <a:ext cx="4763" cy="413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90" name="Line 2503"/>
          <p:cNvSpPr>
            <a:spLocks noChangeShapeType="1"/>
          </p:cNvSpPr>
          <p:nvPr/>
        </p:nvSpPr>
        <p:spPr bwMode="auto">
          <a:xfrm>
            <a:off x="5907709" y="5578455"/>
            <a:ext cx="4763" cy="413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91" name="Line 2504"/>
          <p:cNvSpPr>
            <a:spLocks noChangeShapeType="1"/>
          </p:cNvSpPr>
          <p:nvPr/>
        </p:nvSpPr>
        <p:spPr bwMode="auto">
          <a:xfrm>
            <a:off x="5887071" y="5579932"/>
            <a:ext cx="4763" cy="413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92" name="Line 2505"/>
          <p:cNvSpPr>
            <a:spLocks noChangeShapeType="1"/>
          </p:cNvSpPr>
          <p:nvPr/>
        </p:nvSpPr>
        <p:spPr bwMode="auto">
          <a:xfrm>
            <a:off x="5868021" y="5582886"/>
            <a:ext cx="3175" cy="3987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93" name="Line 2506"/>
          <p:cNvSpPr>
            <a:spLocks noChangeShapeType="1"/>
          </p:cNvSpPr>
          <p:nvPr/>
        </p:nvSpPr>
        <p:spPr bwMode="auto">
          <a:xfrm>
            <a:off x="5847384" y="5584363"/>
            <a:ext cx="3175" cy="3987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94" name="Line 2507"/>
          <p:cNvSpPr>
            <a:spLocks noChangeShapeType="1"/>
          </p:cNvSpPr>
          <p:nvPr/>
        </p:nvSpPr>
        <p:spPr bwMode="auto">
          <a:xfrm flipH="1" flipV="1">
            <a:off x="6090271" y="5478023"/>
            <a:ext cx="3175" cy="3692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95" name="Line 2508"/>
          <p:cNvSpPr>
            <a:spLocks noChangeShapeType="1"/>
          </p:cNvSpPr>
          <p:nvPr/>
        </p:nvSpPr>
        <p:spPr bwMode="auto">
          <a:xfrm flipH="1" flipV="1">
            <a:off x="5887071" y="5495746"/>
            <a:ext cx="3175" cy="3692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96" name="Line 2509"/>
          <p:cNvSpPr>
            <a:spLocks noChangeShapeType="1"/>
          </p:cNvSpPr>
          <p:nvPr/>
        </p:nvSpPr>
        <p:spPr bwMode="auto">
          <a:xfrm flipH="1" flipV="1">
            <a:off x="5845796" y="5498700"/>
            <a:ext cx="3175" cy="3692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97" name="Line 2510"/>
          <p:cNvSpPr>
            <a:spLocks noChangeShapeType="1"/>
          </p:cNvSpPr>
          <p:nvPr/>
        </p:nvSpPr>
        <p:spPr bwMode="auto">
          <a:xfrm flipH="1" flipV="1">
            <a:off x="5866434" y="5497224"/>
            <a:ext cx="3175" cy="3692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98" name="Line 2511"/>
          <p:cNvSpPr>
            <a:spLocks noChangeShapeType="1"/>
          </p:cNvSpPr>
          <p:nvPr/>
        </p:nvSpPr>
        <p:spPr bwMode="auto">
          <a:xfrm flipH="1" flipV="1">
            <a:off x="5906121" y="5492793"/>
            <a:ext cx="4763" cy="3840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99" name="Line 2512"/>
          <p:cNvSpPr>
            <a:spLocks noChangeShapeType="1"/>
          </p:cNvSpPr>
          <p:nvPr/>
        </p:nvSpPr>
        <p:spPr bwMode="auto">
          <a:xfrm flipH="1" flipV="1">
            <a:off x="5926759" y="5491316"/>
            <a:ext cx="4763" cy="3840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00" name="Line 2513"/>
          <p:cNvSpPr>
            <a:spLocks noChangeShapeType="1"/>
          </p:cNvSpPr>
          <p:nvPr/>
        </p:nvSpPr>
        <p:spPr bwMode="auto">
          <a:xfrm flipH="1" flipV="1">
            <a:off x="5947396" y="5489839"/>
            <a:ext cx="3175" cy="3840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01" name="Line 2514"/>
          <p:cNvSpPr>
            <a:spLocks noChangeShapeType="1"/>
          </p:cNvSpPr>
          <p:nvPr/>
        </p:nvSpPr>
        <p:spPr bwMode="auto">
          <a:xfrm flipH="1" flipV="1">
            <a:off x="5968034" y="5488362"/>
            <a:ext cx="3175" cy="3692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02" name="Line 2515"/>
          <p:cNvSpPr>
            <a:spLocks noChangeShapeType="1"/>
          </p:cNvSpPr>
          <p:nvPr/>
        </p:nvSpPr>
        <p:spPr bwMode="auto">
          <a:xfrm flipH="1" flipV="1">
            <a:off x="5988671" y="5486885"/>
            <a:ext cx="3175" cy="3692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03" name="Line 2516"/>
          <p:cNvSpPr>
            <a:spLocks noChangeShapeType="1"/>
          </p:cNvSpPr>
          <p:nvPr/>
        </p:nvSpPr>
        <p:spPr bwMode="auto">
          <a:xfrm flipH="1" flipV="1">
            <a:off x="6009309" y="5483931"/>
            <a:ext cx="3175" cy="3840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04" name="Line 2517"/>
          <p:cNvSpPr>
            <a:spLocks noChangeShapeType="1"/>
          </p:cNvSpPr>
          <p:nvPr/>
        </p:nvSpPr>
        <p:spPr bwMode="auto">
          <a:xfrm flipH="1" flipV="1">
            <a:off x="6029946" y="5482455"/>
            <a:ext cx="3175" cy="3840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05" name="Line 2518"/>
          <p:cNvSpPr>
            <a:spLocks noChangeShapeType="1"/>
          </p:cNvSpPr>
          <p:nvPr/>
        </p:nvSpPr>
        <p:spPr bwMode="auto">
          <a:xfrm flipH="1" flipV="1">
            <a:off x="6048996" y="5480977"/>
            <a:ext cx="4763" cy="3692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06" name="Line 2519"/>
          <p:cNvSpPr>
            <a:spLocks noChangeShapeType="1"/>
          </p:cNvSpPr>
          <p:nvPr/>
        </p:nvSpPr>
        <p:spPr bwMode="auto">
          <a:xfrm flipH="1" flipV="1">
            <a:off x="6069634" y="5479501"/>
            <a:ext cx="4763" cy="3692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07" name="Line 2520"/>
          <p:cNvSpPr>
            <a:spLocks noChangeShapeType="1"/>
          </p:cNvSpPr>
          <p:nvPr/>
        </p:nvSpPr>
        <p:spPr bwMode="auto">
          <a:xfrm flipH="1">
            <a:off x="6023596" y="5037897"/>
            <a:ext cx="26988" cy="3101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08" name="Line 2521"/>
          <p:cNvSpPr>
            <a:spLocks noChangeShapeType="1"/>
          </p:cNvSpPr>
          <p:nvPr/>
        </p:nvSpPr>
        <p:spPr bwMode="auto">
          <a:xfrm flipH="1">
            <a:off x="5944221" y="4977343"/>
            <a:ext cx="28575" cy="3101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09" name="Line 2522"/>
          <p:cNvSpPr>
            <a:spLocks noChangeShapeType="1"/>
          </p:cNvSpPr>
          <p:nvPr/>
        </p:nvSpPr>
        <p:spPr bwMode="auto">
          <a:xfrm flipH="1">
            <a:off x="5960096" y="4989158"/>
            <a:ext cx="28575" cy="3101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10" name="Line 2523"/>
          <p:cNvSpPr>
            <a:spLocks noChangeShapeType="1"/>
          </p:cNvSpPr>
          <p:nvPr/>
        </p:nvSpPr>
        <p:spPr bwMode="auto">
          <a:xfrm flipH="1">
            <a:off x="5975971" y="5000974"/>
            <a:ext cx="28575" cy="3101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11" name="Line 2524"/>
          <p:cNvSpPr>
            <a:spLocks noChangeShapeType="1"/>
          </p:cNvSpPr>
          <p:nvPr/>
        </p:nvSpPr>
        <p:spPr bwMode="auto">
          <a:xfrm flipH="1">
            <a:off x="5991846" y="5014266"/>
            <a:ext cx="28575" cy="3101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12" name="Line 2525"/>
          <p:cNvSpPr>
            <a:spLocks noChangeShapeType="1"/>
          </p:cNvSpPr>
          <p:nvPr/>
        </p:nvSpPr>
        <p:spPr bwMode="auto">
          <a:xfrm flipH="1">
            <a:off x="6007721" y="5026081"/>
            <a:ext cx="26988" cy="3101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13" name="Line 2526"/>
          <p:cNvSpPr>
            <a:spLocks noChangeShapeType="1"/>
          </p:cNvSpPr>
          <p:nvPr/>
        </p:nvSpPr>
        <p:spPr bwMode="auto">
          <a:xfrm flipH="1" flipV="1">
            <a:off x="5718796" y="4668663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14" name="Line 2527"/>
          <p:cNvSpPr>
            <a:spLocks noChangeShapeType="1"/>
          </p:cNvSpPr>
          <p:nvPr/>
        </p:nvSpPr>
        <p:spPr bwMode="auto">
          <a:xfrm flipH="1" flipV="1">
            <a:off x="5574334" y="4829649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15" name="Line 2528"/>
          <p:cNvSpPr>
            <a:spLocks noChangeShapeType="1"/>
          </p:cNvSpPr>
          <p:nvPr/>
        </p:nvSpPr>
        <p:spPr bwMode="auto">
          <a:xfrm flipH="1" flipV="1">
            <a:off x="5587034" y="4814880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16" name="Line 2529"/>
          <p:cNvSpPr>
            <a:spLocks noChangeShapeType="1"/>
          </p:cNvSpPr>
          <p:nvPr/>
        </p:nvSpPr>
        <p:spPr bwMode="auto">
          <a:xfrm flipH="1" flipV="1">
            <a:off x="5601321" y="4801587"/>
            <a:ext cx="33338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17" name="Line 2530"/>
          <p:cNvSpPr>
            <a:spLocks noChangeShapeType="1"/>
          </p:cNvSpPr>
          <p:nvPr/>
        </p:nvSpPr>
        <p:spPr bwMode="auto">
          <a:xfrm flipH="1" flipV="1">
            <a:off x="5614021" y="4786818"/>
            <a:ext cx="33338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18" name="Line 2531"/>
          <p:cNvSpPr>
            <a:spLocks noChangeShapeType="1"/>
          </p:cNvSpPr>
          <p:nvPr/>
        </p:nvSpPr>
        <p:spPr bwMode="auto">
          <a:xfrm flipH="1" flipV="1">
            <a:off x="5626721" y="4772049"/>
            <a:ext cx="33338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19" name="Line 2532"/>
          <p:cNvSpPr>
            <a:spLocks noChangeShapeType="1"/>
          </p:cNvSpPr>
          <p:nvPr/>
        </p:nvSpPr>
        <p:spPr bwMode="auto">
          <a:xfrm flipH="1" flipV="1">
            <a:off x="5639421" y="4757279"/>
            <a:ext cx="34925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20" name="Line 2533"/>
          <p:cNvSpPr>
            <a:spLocks noChangeShapeType="1"/>
          </p:cNvSpPr>
          <p:nvPr/>
        </p:nvSpPr>
        <p:spPr bwMode="auto">
          <a:xfrm flipH="1" flipV="1">
            <a:off x="5653709" y="4742510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21" name="Line 2534"/>
          <p:cNvSpPr>
            <a:spLocks noChangeShapeType="1"/>
          </p:cNvSpPr>
          <p:nvPr/>
        </p:nvSpPr>
        <p:spPr bwMode="auto">
          <a:xfrm flipH="1" flipV="1">
            <a:off x="5666409" y="4727741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22" name="Line 2535"/>
          <p:cNvSpPr>
            <a:spLocks noChangeShapeType="1"/>
          </p:cNvSpPr>
          <p:nvPr/>
        </p:nvSpPr>
        <p:spPr bwMode="auto">
          <a:xfrm flipH="1" flipV="1">
            <a:off x="5679109" y="4712971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23" name="Line 2536"/>
          <p:cNvSpPr>
            <a:spLocks noChangeShapeType="1"/>
          </p:cNvSpPr>
          <p:nvPr/>
        </p:nvSpPr>
        <p:spPr bwMode="auto">
          <a:xfrm flipH="1" flipV="1">
            <a:off x="5693396" y="4698202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24" name="Line 2537"/>
          <p:cNvSpPr>
            <a:spLocks noChangeShapeType="1"/>
          </p:cNvSpPr>
          <p:nvPr/>
        </p:nvSpPr>
        <p:spPr bwMode="auto">
          <a:xfrm flipH="1" flipV="1">
            <a:off x="5706096" y="4683433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25" name="Line 2538"/>
          <p:cNvSpPr>
            <a:spLocks noChangeShapeType="1"/>
          </p:cNvSpPr>
          <p:nvPr/>
        </p:nvSpPr>
        <p:spPr bwMode="auto">
          <a:xfrm flipH="1">
            <a:off x="5520359" y="4491431"/>
            <a:ext cx="227013" cy="24517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26" name="Line 2539"/>
          <p:cNvSpPr>
            <a:spLocks noChangeShapeType="1"/>
          </p:cNvSpPr>
          <p:nvPr/>
        </p:nvSpPr>
        <p:spPr bwMode="auto">
          <a:xfrm>
            <a:off x="5714034" y="4463370"/>
            <a:ext cx="33338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27" name="Line 2540"/>
          <p:cNvSpPr>
            <a:spLocks noChangeShapeType="1"/>
          </p:cNvSpPr>
          <p:nvPr/>
        </p:nvSpPr>
        <p:spPr bwMode="auto">
          <a:xfrm>
            <a:off x="5487021" y="4710017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28" name="Line 2541"/>
          <p:cNvSpPr>
            <a:spLocks noChangeShapeType="1"/>
          </p:cNvSpPr>
          <p:nvPr/>
        </p:nvSpPr>
        <p:spPr bwMode="auto">
          <a:xfrm>
            <a:off x="5499721" y="4695248"/>
            <a:ext cx="34925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29" name="Line 2542"/>
          <p:cNvSpPr>
            <a:spLocks noChangeShapeType="1"/>
          </p:cNvSpPr>
          <p:nvPr/>
        </p:nvSpPr>
        <p:spPr bwMode="auto">
          <a:xfrm>
            <a:off x="5514009" y="4680479"/>
            <a:ext cx="33338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30" name="Line 2543"/>
          <p:cNvSpPr>
            <a:spLocks noChangeShapeType="1"/>
          </p:cNvSpPr>
          <p:nvPr/>
        </p:nvSpPr>
        <p:spPr bwMode="auto">
          <a:xfrm>
            <a:off x="5526709" y="4665709"/>
            <a:ext cx="33338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31" name="Line 2544"/>
          <p:cNvSpPr>
            <a:spLocks noChangeShapeType="1"/>
          </p:cNvSpPr>
          <p:nvPr/>
        </p:nvSpPr>
        <p:spPr bwMode="auto">
          <a:xfrm>
            <a:off x="5539409" y="4652417"/>
            <a:ext cx="34925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32" name="Line 2545"/>
          <p:cNvSpPr>
            <a:spLocks noChangeShapeType="1"/>
          </p:cNvSpPr>
          <p:nvPr/>
        </p:nvSpPr>
        <p:spPr bwMode="auto">
          <a:xfrm>
            <a:off x="5553696" y="4637648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33" name="Line 2546"/>
          <p:cNvSpPr>
            <a:spLocks noChangeShapeType="1"/>
          </p:cNvSpPr>
          <p:nvPr/>
        </p:nvSpPr>
        <p:spPr bwMode="auto">
          <a:xfrm>
            <a:off x="5566396" y="4622879"/>
            <a:ext cx="34925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34" name="Line 2547"/>
          <p:cNvSpPr>
            <a:spLocks noChangeShapeType="1"/>
          </p:cNvSpPr>
          <p:nvPr/>
        </p:nvSpPr>
        <p:spPr bwMode="auto">
          <a:xfrm>
            <a:off x="5580684" y="4608109"/>
            <a:ext cx="33338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35" name="Line 2548"/>
          <p:cNvSpPr>
            <a:spLocks noChangeShapeType="1"/>
          </p:cNvSpPr>
          <p:nvPr/>
        </p:nvSpPr>
        <p:spPr bwMode="auto">
          <a:xfrm>
            <a:off x="5593384" y="4593340"/>
            <a:ext cx="33338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36" name="Line 2549"/>
          <p:cNvSpPr>
            <a:spLocks noChangeShapeType="1"/>
          </p:cNvSpPr>
          <p:nvPr/>
        </p:nvSpPr>
        <p:spPr bwMode="auto">
          <a:xfrm>
            <a:off x="5607671" y="4580047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37" name="Line 2550"/>
          <p:cNvSpPr>
            <a:spLocks noChangeShapeType="1"/>
          </p:cNvSpPr>
          <p:nvPr/>
        </p:nvSpPr>
        <p:spPr bwMode="auto">
          <a:xfrm>
            <a:off x="5620371" y="4565278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38" name="Line 2551"/>
          <p:cNvSpPr>
            <a:spLocks noChangeShapeType="1"/>
          </p:cNvSpPr>
          <p:nvPr/>
        </p:nvSpPr>
        <p:spPr bwMode="auto">
          <a:xfrm>
            <a:off x="5633071" y="4550508"/>
            <a:ext cx="34925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39" name="Line 2552"/>
          <p:cNvSpPr>
            <a:spLocks noChangeShapeType="1"/>
          </p:cNvSpPr>
          <p:nvPr/>
        </p:nvSpPr>
        <p:spPr bwMode="auto">
          <a:xfrm>
            <a:off x="5647359" y="4535739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40" name="Line 2553"/>
          <p:cNvSpPr>
            <a:spLocks noChangeShapeType="1"/>
          </p:cNvSpPr>
          <p:nvPr/>
        </p:nvSpPr>
        <p:spPr bwMode="auto">
          <a:xfrm>
            <a:off x="5660059" y="4520970"/>
            <a:ext cx="34925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41" name="Line 2554"/>
          <p:cNvSpPr>
            <a:spLocks noChangeShapeType="1"/>
          </p:cNvSpPr>
          <p:nvPr/>
        </p:nvSpPr>
        <p:spPr bwMode="auto">
          <a:xfrm>
            <a:off x="5674346" y="4507678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42" name="Line 2555"/>
          <p:cNvSpPr>
            <a:spLocks noChangeShapeType="1"/>
          </p:cNvSpPr>
          <p:nvPr/>
        </p:nvSpPr>
        <p:spPr bwMode="auto">
          <a:xfrm>
            <a:off x="5687046" y="4492908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43" name="Line 2556"/>
          <p:cNvSpPr>
            <a:spLocks noChangeShapeType="1"/>
          </p:cNvSpPr>
          <p:nvPr/>
        </p:nvSpPr>
        <p:spPr bwMode="auto">
          <a:xfrm>
            <a:off x="5699746" y="4478139"/>
            <a:ext cx="34925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44" name="Line 2557"/>
          <p:cNvSpPr>
            <a:spLocks noChangeShapeType="1"/>
          </p:cNvSpPr>
          <p:nvPr/>
        </p:nvSpPr>
        <p:spPr bwMode="auto">
          <a:xfrm flipH="1" flipV="1">
            <a:off x="5647359" y="4398385"/>
            <a:ext cx="31750" cy="236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45" name="Line 2558"/>
          <p:cNvSpPr>
            <a:spLocks noChangeShapeType="1"/>
          </p:cNvSpPr>
          <p:nvPr/>
        </p:nvSpPr>
        <p:spPr bwMode="auto">
          <a:xfrm flipH="1" flipV="1">
            <a:off x="5463209" y="4602202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46" name="Line 2559"/>
          <p:cNvSpPr>
            <a:spLocks noChangeShapeType="1"/>
          </p:cNvSpPr>
          <p:nvPr/>
        </p:nvSpPr>
        <p:spPr bwMode="auto">
          <a:xfrm flipH="1" flipV="1">
            <a:off x="5475909" y="4587432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47" name="Line 2560"/>
          <p:cNvSpPr>
            <a:spLocks noChangeShapeType="1"/>
          </p:cNvSpPr>
          <p:nvPr/>
        </p:nvSpPr>
        <p:spPr bwMode="auto">
          <a:xfrm flipH="1" flipV="1">
            <a:off x="5490196" y="4572663"/>
            <a:ext cx="30163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48" name="Line 2561"/>
          <p:cNvSpPr>
            <a:spLocks noChangeShapeType="1"/>
          </p:cNvSpPr>
          <p:nvPr/>
        </p:nvSpPr>
        <p:spPr bwMode="auto">
          <a:xfrm flipH="1" flipV="1">
            <a:off x="5502896" y="4557894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49" name="Line 2562"/>
          <p:cNvSpPr>
            <a:spLocks noChangeShapeType="1"/>
          </p:cNvSpPr>
          <p:nvPr/>
        </p:nvSpPr>
        <p:spPr bwMode="auto">
          <a:xfrm flipH="1" flipV="1">
            <a:off x="5515596" y="4543124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50" name="Line 2563"/>
          <p:cNvSpPr>
            <a:spLocks noChangeShapeType="1"/>
          </p:cNvSpPr>
          <p:nvPr/>
        </p:nvSpPr>
        <p:spPr bwMode="auto">
          <a:xfrm flipH="1" flipV="1">
            <a:off x="5528296" y="4529831"/>
            <a:ext cx="31750" cy="236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51" name="Line 2564"/>
          <p:cNvSpPr>
            <a:spLocks noChangeShapeType="1"/>
          </p:cNvSpPr>
          <p:nvPr/>
        </p:nvSpPr>
        <p:spPr bwMode="auto">
          <a:xfrm flipH="1" flipV="1">
            <a:off x="5542584" y="4515062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52" name="Line 2565"/>
          <p:cNvSpPr>
            <a:spLocks noChangeShapeType="1"/>
          </p:cNvSpPr>
          <p:nvPr/>
        </p:nvSpPr>
        <p:spPr bwMode="auto">
          <a:xfrm flipH="1" flipV="1">
            <a:off x="5555284" y="4500293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53" name="Line 2566"/>
          <p:cNvSpPr>
            <a:spLocks noChangeShapeType="1"/>
          </p:cNvSpPr>
          <p:nvPr/>
        </p:nvSpPr>
        <p:spPr bwMode="auto">
          <a:xfrm flipH="1" flipV="1">
            <a:off x="5567984" y="4485523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54" name="Line 2567"/>
          <p:cNvSpPr>
            <a:spLocks noChangeShapeType="1"/>
          </p:cNvSpPr>
          <p:nvPr/>
        </p:nvSpPr>
        <p:spPr bwMode="auto">
          <a:xfrm flipH="1" flipV="1">
            <a:off x="5582271" y="4470754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55" name="Line 2568"/>
          <p:cNvSpPr>
            <a:spLocks noChangeShapeType="1"/>
          </p:cNvSpPr>
          <p:nvPr/>
        </p:nvSpPr>
        <p:spPr bwMode="auto">
          <a:xfrm flipH="1" flipV="1">
            <a:off x="5594971" y="4455985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56" name="Line 2569"/>
          <p:cNvSpPr>
            <a:spLocks noChangeShapeType="1"/>
          </p:cNvSpPr>
          <p:nvPr/>
        </p:nvSpPr>
        <p:spPr bwMode="auto">
          <a:xfrm flipH="1" flipV="1">
            <a:off x="5607671" y="4441215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57" name="Line 2570"/>
          <p:cNvSpPr>
            <a:spLocks noChangeShapeType="1"/>
          </p:cNvSpPr>
          <p:nvPr/>
        </p:nvSpPr>
        <p:spPr bwMode="auto">
          <a:xfrm flipH="1" flipV="1">
            <a:off x="5621959" y="4426446"/>
            <a:ext cx="30163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58" name="Line 2571"/>
          <p:cNvSpPr>
            <a:spLocks noChangeShapeType="1"/>
          </p:cNvSpPr>
          <p:nvPr/>
        </p:nvSpPr>
        <p:spPr bwMode="auto">
          <a:xfrm flipH="1" flipV="1">
            <a:off x="5634659" y="4413154"/>
            <a:ext cx="31750" cy="236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59" name="Line 2572"/>
          <p:cNvSpPr>
            <a:spLocks noChangeShapeType="1"/>
          </p:cNvSpPr>
          <p:nvPr/>
        </p:nvSpPr>
        <p:spPr bwMode="auto">
          <a:xfrm>
            <a:off x="5556871" y="4266937"/>
            <a:ext cx="31750" cy="236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60" name="Line 2573"/>
          <p:cNvSpPr>
            <a:spLocks noChangeShapeType="1"/>
          </p:cNvSpPr>
          <p:nvPr/>
        </p:nvSpPr>
        <p:spPr bwMode="auto">
          <a:xfrm>
            <a:off x="5334621" y="4515062"/>
            <a:ext cx="30163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61" name="Line 2574"/>
          <p:cNvSpPr>
            <a:spLocks noChangeShapeType="1"/>
          </p:cNvSpPr>
          <p:nvPr/>
        </p:nvSpPr>
        <p:spPr bwMode="auto">
          <a:xfrm>
            <a:off x="5347321" y="4500293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62" name="Line 2575"/>
          <p:cNvSpPr>
            <a:spLocks noChangeShapeType="1"/>
          </p:cNvSpPr>
          <p:nvPr/>
        </p:nvSpPr>
        <p:spPr bwMode="auto">
          <a:xfrm>
            <a:off x="5360021" y="4485523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63" name="Line 2576"/>
          <p:cNvSpPr>
            <a:spLocks noChangeShapeType="1"/>
          </p:cNvSpPr>
          <p:nvPr/>
        </p:nvSpPr>
        <p:spPr bwMode="auto">
          <a:xfrm>
            <a:off x="5372721" y="4470754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64" name="Line 2577"/>
          <p:cNvSpPr>
            <a:spLocks noChangeShapeType="1"/>
          </p:cNvSpPr>
          <p:nvPr/>
        </p:nvSpPr>
        <p:spPr bwMode="auto">
          <a:xfrm>
            <a:off x="5387009" y="4455985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65" name="Line 2578"/>
          <p:cNvSpPr>
            <a:spLocks noChangeShapeType="1"/>
          </p:cNvSpPr>
          <p:nvPr/>
        </p:nvSpPr>
        <p:spPr bwMode="auto">
          <a:xfrm>
            <a:off x="5399709" y="4442693"/>
            <a:ext cx="31750" cy="236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66" name="Line 2579"/>
          <p:cNvSpPr>
            <a:spLocks noChangeShapeType="1"/>
          </p:cNvSpPr>
          <p:nvPr/>
        </p:nvSpPr>
        <p:spPr bwMode="auto">
          <a:xfrm>
            <a:off x="5412409" y="4427923"/>
            <a:ext cx="31750" cy="236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67" name="Line 2580"/>
          <p:cNvSpPr>
            <a:spLocks noChangeShapeType="1"/>
          </p:cNvSpPr>
          <p:nvPr/>
        </p:nvSpPr>
        <p:spPr bwMode="auto">
          <a:xfrm>
            <a:off x="5425109" y="4413154"/>
            <a:ext cx="31750" cy="236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68" name="Line 2581"/>
          <p:cNvSpPr>
            <a:spLocks noChangeShapeType="1"/>
          </p:cNvSpPr>
          <p:nvPr/>
        </p:nvSpPr>
        <p:spPr bwMode="auto">
          <a:xfrm>
            <a:off x="5439396" y="4398385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69" name="Line 2582"/>
          <p:cNvSpPr>
            <a:spLocks noChangeShapeType="1"/>
          </p:cNvSpPr>
          <p:nvPr/>
        </p:nvSpPr>
        <p:spPr bwMode="auto">
          <a:xfrm>
            <a:off x="5452096" y="4383615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70" name="Line 2583"/>
          <p:cNvSpPr>
            <a:spLocks noChangeShapeType="1"/>
          </p:cNvSpPr>
          <p:nvPr/>
        </p:nvSpPr>
        <p:spPr bwMode="auto">
          <a:xfrm>
            <a:off x="5464796" y="4368846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71" name="Line 2584"/>
          <p:cNvSpPr>
            <a:spLocks noChangeShapeType="1"/>
          </p:cNvSpPr>
          <p:nvPr/>
        </p:nvSpPr>
        <p:spPr bwMode="auto">
          <a:xfrm>
            <a:off x="5479084" y="4354077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72" name="Line 2585"/>
          <p:cNvSpPr>
            <a:spLocks noChangeShapeType="1"/>
          </p:cNvSpPr>
          <p:nvPr/>
        </p:nvSpPr>
        <p:spPr bwMode="auto">
          <a:xfrm>
            <a:off x="5491784" y="4339307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73" name="Line 2586"/>
          <p:cNvSpPr>
            <a:spLocks noChangeShapeType="1"/>
          </p:cNvSpPr>
          <p:nvPr/>
        </p:nvSpPr>
        <p:spPr bwMode="auto">
          <a:xfrm>
            <a:off x="5504484" y="4324538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74" name="Line 2587"/>
          <p:cNvSpPr>
            <a:spLocks noChangeShapeType="1"/>
          </p:cNvSpPr>
          <p:nvPr/>
        </p:nvSpPr>
        <p:spPr bwMode="auto">
          <a:xfrm>
            <a:off x="5517184" y="4309769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75" name="Line 2588"/>
          <p:cNvSpPr>
            <a:spLocks noChangeShapeType="1"/>
          </p:cNvSpPr>
          <p:nvPr/>
        </p:nvSpPr>
        <p:spPr bwMode="auto">
          <a:xfrm>
            <a:off x="5531471" y="4296476"/>
            <a:ext cx="31750" cy="236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76" name="Line 2589"/>
          <p:cNvSpPr>
            <a:spLocks noChangeShapeType="1"/>
          </p:cNvSpPr>
          <p:nvPr/>
        </p:nvSpPr>
        <p:spPr bwMode="auto">
          <a:xfrm>
            <a:off x="5544171" y="4281706"/>
            <a:ext cx="31750" cy="236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77" name="Line 2590"/>
          <p:cNvSpPr>
            <a:spLocks noChangeShapeType="1"/>
          </p:cNvSpPr>
          <p:nvPr/>
        </p:nvSpPr>
        <p:spPr bwMode="auto">
          <a:xfrm>
            <a:off x="5483846" y="4196044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78" name="Line 2591"/>
          <p:cNvSpPr>
            <a:spLocks noChangeShapeType="1"/>
          </p:cNvSpPr>
          <p:nvPr/>
        </p:nvSpPr>
        <p:spPr bwMode="auto">
          <a:xfrm>
            <a:off x="5274296" y="4430877"/>
            <a:ext cx="31750" cy="236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79" name="Line 2592"/>
          <p:cNvSpPr>
            <a:spLocks noChangeShapeType="1"/>
          </p:cNvSpPr>
          <p:nvPr/>
        </p:nvSpPr>
        <p:spPr bwMode="auto">
          <a:xfrm>
            <a:off x="5286996" y="4416108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80" name="Line 2593"/>
          <p:cNvSpPr>
            <a:spLocks noChangeShapeType="1"/>
          </p:cNvSpPr>
          <p:nvPr/>
        </p:nvSpPr>
        <p:spPr bwMode="auto">
          <a:xfrm>
            <a:off x="5299696" y="4401338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81" name="Line 2594"/>
          <p:cNvSpPr>
            <a:spLocks noChangeShapeType="1"/>
          </p:cNvSpPr>
          <p:nvPr/>
        </p:nvSpPr>
        <p:spPr bwMode="auto">
          <a:xfrm>
            <a:off x="5312396" y="4386569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82" name="Line 2595"/>
          <p:cNvSpPr>
            <a:spLocks noChangeShapeType="1"/>
          </p:cNvSpPr>
          <p:nvPr/>
        </p:nvSpPr>
        <p:spPr bwMode="auto">
          <a:xfrm>
            <a:off x="5326684" y="4371800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83" name="Line 2596"/>
          <p:cNvSpPr>
            <a:spLocks noChangeShapeType="1"/>
          </p:cNvSpPr>
          <p:nvPr/>
        </p:nvSpPr>
        <p:spPr bwMode="auto">
          <a:xfrm>
            <a:off x="5339384" y="4357030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84" name="Line 2597"/>
          <p:cNvSpPr>
            <a:spLocks noChangeShapeType="1"/>
          </p:cNvSpPr>
          <p:nvPr/>
        </p:nvSpPr>
        <p:spPr bwMode="auto">
          <a:xfrm>
            <a:off x="5352084" y="4342261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85" name="Line 2598"/>
          <p:cNvSpPr>
            <a:spLocks noChangeShapeType="1"/>
          </p:cNvSpPr>
          <p:nvPr/>
        </p:nvSpPr>
        <p:spPr bwMode="auto">
          <a:xfrm>
            <a:off x="5366371" y="4327492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86" name="Line 2599"/>
          <p:cNvSpPr>
            <a:spLocks noChangeShapeType="1"/>
          </p:cNvSpPr>
          <p:nvPr/>
        </p:nvSpPr>
        <p:spPr bwMode="auto">
          <a:xfrm>
            <a:off x="5379071" y="4312722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87" name="Line 2600"/>
          <p:cNvSpPr>
            <a:spLocks noChangeShapeType="1"/>
          </p:cNvSpPr>
          <p:nvPr/>
        </p:nvSpPr>
        <p:spPr bwMode="auto">
          <a:xfrm>
            <a:off x="5391771" y="4299430"/>
            <a:ext cx="31750" cy="236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88" name="Line 2601"/>
          <p:cNvSpPr>
            <a:spLocks noChangeShapeType="1"/>
          </p:cNvSpPr>
          <p:nvPr/>
        </p:nvSpPr>
        <p:spPr bwMode="auto">
          <a:xfrm>
            <a:off x="5404471" y="4284660"/>
            <a:ext cx="31750" cy="236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89" name="Line 2602"/>
          <p:cNvSpPr>
            <a:spLocks noChangeShapeType="1"/>
          </p:cNvSpPr>
          <p:nvPr/>
        </p:nvSpPr>
        <p:spPr bwMode="auto">
          <a:xfrm>
            <a:off x="5418759" y="4269891"/>
            <a:ext cx="31750" cy="236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90" name="Line 2603"/>
          <p:cNvSpPr>
            <a:spLocks noChangeShapeType="1"/>
          </p:cNvSpPr>
          <p:nvPr/>
        </p:nvSpPr>
        <p:spPr bwMode="auto">
          <a:xfrm>
            <a:off x="5431459" y="4255122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91" name="Line 2604"/>
          <p:cNvSpPr>
            <a:spLocks noChangeShapeType="1"/>
          </p:cNvSpPr>
          <p:nvPr/>
        </p:nvSpPr>
        <p:spPr bwMode="auto">
          <a:xfrm>
            <a:off x="5444159" y="4240352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92" name="Line 2605"/>
          <p:cNvSpPr>
            <a:spLocks noChangeShapeType="1"/>
          </p:cNvSpPr>
          <p:nvPr/>
        </p:nvSpPr>
        <p:spPr bwMode="auto">
          <a:xfrm>
            <a:off x="5458446" y="4225583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93" name="Line 2606"/>
          <p:cNvSpPr>
            <a:spLocks noChangeShapeType="1"/>
          </p:cNvSpPr>
          <p:nvPr/>
        </p:nvSpPr>
        <p:spPr bwMode="auto">
          <a:xfrm>
            <a:off x="5471146" y="4210813"/>
            <a:ext cx="31750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95" name="Line 2607"/>
          <p:cNvSpPr>
            <a:spLocks noChangeShapeType="1"/>
          </p:cNvSpPr>
          <p:nvPr/>
        </p:nvSpPr>
        <p:spPr bwMode="auto">
          <a:xfrm flipH="1" flipV="1">
            <a:off x="5439396" y="3778072"/>
            <a:ext cx="15875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96" name="Line 2608"/>
          <p:cNvSpPr>
            <a:spLocks noChangeShapeType="1"/>
          </p:cNvSpPr>
          <p:nvPr/>
        </p:nvSpPr>
        <p:spPr bwMode="auto">
          <a:xfrm flipH="1" flipV="1">
            <a:off x="5337796" y="3893273"/>
            <a:ext cx="14288" cy="1181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97" name="Line 2609"/>
          <p:cNvSpPr>
            <a:spLocks noChangeShapeType="1"/>
          </p:cNvSpPr>
          <p:nvPr/>
        </p:nvSpPr>
        <p:spPr bwMode="auto">
          <a:xfrm flipH="1" flipV="1">
            <a:off x="5371134" y="3854873"/>
            <a:ext cx="15875" cy="1181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98" name="Line 2610"/>
          <p:cNvSpPr>
            <a:spLocks noChangeShapeType="1"/>
          </p:cNvSpPr>
          <p:nvPr/>
        </p:nvSpPr>
        <p:spPr bwMode="auto">
          <a:xfrm flipH="1" flipV="1">
            <a:off x="5404471" y="3816472"/>
            <a:ext cx="15875" cy="1181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99" name="Line 2611"/>
          <p:cNvSpPr>
            <a:spLocks noChangeShapeType="1"/>
          </p:cNvSpPr>
          <p:nvPr/>
        </p:nvSpPr>
        <p:spPr bwMode="auto">
          <a:xfrm>
            <a:off x="5537821" y="3668779"/>
            <a:ext cx="15875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00" name="Line 2612"/>
          <p:cNvSpPr>
            <a:spLocks noChangeShapeType="1"/>
          </p:cNvSpPr>
          <p:nvPr/>
        </p:nvSpPr>
        <p:spPr bwMode="auto">
          <a:xfrm flipH="1" flipV="1">
            <a:off x="5498134" y="3636286"/>
            <a:ext cx="15875" cy="1181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01" name="Line 2613"/>
          <p:cNvSpPr>
            <a:spLocks noChangeShapeType="1"/>
          </p:cNvSpPr>
          <p:nvPr/>
        </p:nvSpPr>
        <p:spPr bwMode="auto">
          <a:xfrm flipH="1" flipV="1">
            <a:off x="5434634" y="3705702"/>
            <a:ext cx="17463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02" name="Line 2614"/>
          <p:cNvSpPr>
            <a:spLocks noChangeShapeType="1"/>
          </p:cNvSpPr>
          <p:nvPr/>
        </p:nvSpPr>
        <p:spPr bwMode="auto">
          <a:xfrm flipH="1" flipV="1">
            <a:off x="5260009" y="3893273"/>
            <a:ext cx="20638" cy="1624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03" name="Line 2615"/>
          <p:cNvSpPr>
            <a:spLocks noChangeShapeType="1"/>
          </p:cNvSpPr>
          <p:nvPr/>
        </p:nvSpPr>
        <p:spPr bwMode="auto">
          <a:xfrm flipH="1" flipV="1">
            <a:off x="5294934" y="3856349"/>
            <a:ext cx="19050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04" name="Line 2616"/>
          <p:cNvSpPr>
            <a:spLocks noChangeShapeType="1"/>
          </p:cNvSpPr>
          <p:nvPr/>
        </p:nvSpPr>
        <p:spPr bwMode="auto">
          <a:xfrm flipH="1" flipV="1">
            <a:off x="5329859" y="3817949"/>
            <a:ext cx="19050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05" name="Line 2617"/>
          <p:cNvSpPr>
            <a:spLocks noChangeShapeType="1"/>
          </p:cNvSpPr>
          <p:nvPr/>
        </p:nvSpPr>
        <p:spPr bwMode="auto">
          <a:xfrm flipH="1" flipV="1">
            <a:off x="5364784" y="3781026"/>
            <a:ext cx="19050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06" name="Line 2619"/>
          <p:cNvSpPr>
            <a:spLocks noChangeShapeType="1"/>
          </p:cNvSpPr>
          <p:nvPr/>
        </p:nvSpPr>
        <p:spPr bwMode="auto">
          <a:xfrm flipH="1" flipV="1">
            <a:off x="5399708" y="3742626"/>
            <a:ext cx="17463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07" name="Line 2620"/>
          <p:cNvSpPr>
            <a:spLocks noChangeShapeType="1"/>
          </p:cNvSpPr>
          <p:nvPr/>
        </p:nvSpPr>
        <p:spPr bwMode="auto">
          <a:xfrm flipH="1">
            <a:off x="5318746" y="3752964"/>
            <a:ext cx="171450" cy="19052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08" name="Line 2621"/>
          <p:cNvSpPr>
            <a:spLocks noChangeShapeType="1"/>
          </p:cNvSpPr>
          <p:nvPr/>
        </p:nvSpPr>
        <p:spPr bwMode="auto">
          <a:xfrm flipH="1">
            <a:off x="5302871" y="3739672"/>
            <a:ext cx="171450" cy="1920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09" name="Line 2622"/>
          <p:cNvSpPr>
            <a:spLocks noChangeShapeType="1"/>
          </p:cNvSpPr>
          <p:nvPr/>
        </p:nvSpPr>
        <p:spPr bwMode="auto">
          <a:xfrm flipH="1">
            <a:off x="5518771" y="3643671"/>
            <a:ext cx="68263" cy="768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10" name="Line 2623"/>
          <p:cNvSpPr>
            <a:spLocks noChangeShapeType="1"/>
          </p:cNvSpPr>
          <p:nvPr/>
        </p:nvSpPr>
        <p:spPr bwMode="auto">
          <a:xfrm flipH="1">
            <a:off x="5502896" y="3631855"/>
            <a:ext cx="68263" cy="7532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11" name="Line 2624"/>
          <p:cNvSpPr>
            <a:spLocks noChangeShapeType="1"/>
          </p:cNvSpPr>
          <p:nvPr/>
        </p:nvSpPr>
        <p:spPr bwMode="auto">
          <a:xfrm flipH="1">
            <a:off x="5463208" y="3597886"/>
            <a:ext cx="69850" cy="768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12" name="Line 2625"/>
          <p:cNvSpPr>
            <a:spLocks noChangeShapeType="1"/>
          </p:cNvSpPr>
          <p:nvPr/>
        </p:nvSpPr>
        <p:spPr bwMode="auto">
          <a:xfrm flipH="1">
            <a:off x="5479083" y="3611178"/>
            <a:ext cx="69850" cy="7532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13" name="Line 2626"/>
          <p:cNvSpPr>
            <a:spLocks noChangeShapeType="1"/>
          </p:cNvSpPr>
          <p:nvPr/>
        </p:nvSpPr>
        <p:spPr bwMode="auto">
          <a:xfrm flipH="1" flipV="1">
            <a:off x="5191746" y="3971550"/>
            <a:ext cx="19050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14" name="Line 2627"/>
          <p:cNvSpPr>
            <a:spLocks noChangeShapeType="1"/>
          </p:cNvSpPr>
          <p:nvPr/>
        </p:nvSpPr>
        <p:spPr bwMode="auto">
          <a:xfrm flipH="1" flipV="1">
            <a:off x="5225083" y="3933150"/>
            <a:ext cx="19050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15" name="Line 2628"/>
          <p:cNvSpPr>
            <a:spLocks noChangeShapeType="1"/>
          </p:cNvSpPr>
          <p:nvPr/>
        </p:nvSpPr>
        <p:spPr bwMode="auto">
          <a:xfrm>
            <a:off x="3983658" y="1534608"/>
            <a:ext cx="606425" cy="29243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16" name="Line 2629"/>
          <p:cNvSpPr>
            <a:spLocks noChangeShapeType="1"/>
          </p:cNvSpPr>
          <p:nvPr/>
        </p:nvSpPr>
        <p:spPr bwMode="auto">
          <a:xfrm flipH="1">
            <a:off x="3983658" y="1516885"/>
            <a:ext cx="9525" cy="1772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17" name="Line 2630"/>
          <p:cNvSpPr>
            <a:spLocks noChangeShapeType="1"/>
          </p:cNvSpPr>
          <p:nvPr/>
        </p:nvSpPr>
        <p:spPr bwMode="auto">
          <a:xfrm flipH="1">
            <a:off x="4601196" y="1816703"/>
            <a:ext cx="9525" cy="1624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18" name="Line 2631"/>
          <p:cNvSpPr>
            <a:spLocks noChangeShapeType="1"/>
          </p:cNvSpPr>
          <p:nvPr/>
        </p:nvSpPr>
        <p:spPr bwMode="auto">
          <a:xfrm flipH="1">
            <a:off x="4553571" y="1793072"/>
            <a:ext cx="9525" cy="1772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19" name="Line 2632"/>
          <p:cNvSpPr>
            <a:spLocks noChangeShapeType="1"/>
          </p:cNvSpPr>
          <p:nvPr/>
        </p:nvSpPr>
        <p:spPr bwMode="auto">
          <a:xfrm flipH="1">
            <a:off x="4505946" y="1770918"/>
            <a:ext cx="9525" cy="1624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20" name="Line 2633"/>
          <p:cNvSpPr>
            <a:spLocks noChangeShapeType="1"/>
          </p:cNvSpPr>
          <p:nvPr/>
        </p:nvSpPr>
        <p:spPr bwMode="auto">
          <a:xfrm flipH="1">
            <a:off x="4458321" y="1747287"/>
            <a:ext cx="9525" cy="1624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21" name="Line 2634"/>
          <p:cNvSpPr>
            <a:spLocks noChangeShapeType="1"/>
          </p:cNvSpPr>
          <p:nvPr/>
        </p:nvSpPr>
        <p:spPr bwMode="auto">
          <a:xfrm flipH="1">
            <a:off x="4410696" y="1723656"/>
            <a:ext cx="9525" cy="1772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22" name="Line 2635"/>
          <p:cNvSpPr>
            <a:spLocks noChangeShapeType="1"/>
          </p:cNvSpPr>
          <p:nvPr/>
        </p:nvSpPr>
        <p:spPr bwMode="auto">
          <a:xfrm flipH="1">
            <a:off x="4364658" y="1701502"/>
            <a:ext cx="7938" cy="1624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23" name="Line 2636"/>
          <p:cNvSpPr>
            <a:spLocks noChangeShapeType="1"/>
          </p:cNvSpPr>
          <p:nvPr/>
        </p:nvSpPr>
        <p:spPr bwMode="auto">
          <a:xfrm flipH="1">
            <a:off x="4317033" y="1677871"/>
            <a:ext cx="9525" cy="1772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24" name="Line 2637"/>
          <p:cNvSpPr>
            <a:spLocks noChangeShapeType="1"/>
          </p:cNvSpPr>
          <p:nvPr/>
        </p:nvSpPr>
        <p:spPr bwMode="auto">
          <a:xfrm flipH="1">
            <a:off x="4269408" y="1655717"/>
            <a:ext cx="9525" cy="1624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25" name="Line 2638"/>
          <p:cNvSpPr>
            <a:spLocks noChangeShapeType="1"/>
          </p:cNvSpPr>
          <p:nvPr/>
        </p:nvSpPr>
        <p:spPr bwMode="auto">
          <a:xfrm flipH="1">
            <a:off x="4221783" y="1632086"/>
            <a:ext cx="9525" cy="1772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26" name="Line 2639"/>
          <p:cNvSpPr>
            <a:spLocks noChangeShapeType="1"/>
          </p:cNvSpPr>
          <p:nvPr/>
        </p:nvSpPr>
        <p:spPr bwMode="auto">
          <a:xfrm flipH="1">
            <a:off x="4174158" y="1609932"/>
            <a:ext cx="9525" cy="1624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27" name="Line 2640"/>
          <p:cNvSpPr>
            <a:spLocks noChangeShapeType="1"/>
          </p:cNvSpPr>
          <p:nvPr/>
        </p:nvSpPr>
        <p:spPr bwMode="auto">
          <a:xfrm flipH="1">
            <a:off x="4126533" y="1586301"/>
            <a:ext cx="9525" cy="1624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28" name="Line 2641"/>
          <p:cNvSpPr>
            <a:spLocks noChangeShapeType="1"/>
          </p:cNvSpPr>
          <p:nvPr/>
        </p:nvSpPr>
        <p:spPr bwMode="auto">
          <a:xfrm flipH="1">
            <a:off x="4078908" y="1562670"/>
            <a:ext cx="9525" cy="1772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29" name="Line 2642"/>
          <p:cNvSpPr>
            <a:spLocks noChangeShapeType="1"/>
          </p:cNvSpPr>
          <p:nvPr/>
        </p:nvSpPr>
        <p:spPr bwMode="auto">
          <a:xfrm flipH="1">
            <a:off x="4031283" y="1540516"/>
            <a:ext cx="9525" cy="1624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30" name="Line 2643"/>
          <p:cNvSpPr>
            <a:spLocks noChangeShapeType="1"/>
          </p:cNvSpPr>
          <p:nvPr/>
        </p:nvSpPr>
        <p:spPr bwMode="auto">
          <a:xfrm flipH="1">
            <a:off x="4648821" y="1838857"/>
            <a:ext cx="9525" cy="1772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31" name="Line 2644"/>
          <p:cNvSpPr>
            <a:spLocks noChangeShapeType="1"/>
          </p:cNvSpPr>
          <p:nvPr/>
        </p:nvSpPr>
        <p:spPr bwMode="auto">
          <a:xfrm flipH="1" flipV="1">
            <a:off x="5155233" y="4193090"/>
            <a:ext cx="34925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32" name="Line 2645"/>
          <p:cNvSpPr>
            <a:spLocks noChangeShapeType="1"/>
          </p:cNvSpPr>
          <p:nvPr/>
        </p:nvSpPr>
        <p:spPr bwMode="auto">
          <a:xfrm>
            <a:off x="5155233" y="4193090"/>
            <a:ext cx="34925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33" name="Line 2646"/>
          <p:cNvSpPr>
            <a:spLocks noChangeShapeType="1"/>
          </p:cNvSpPr>
          <p:nvPr/>
        </p:nvSpPr>
        <p:spPr bwMode="auto">
          <a:xfrm>
            <a:off x="5080621" y="4284660"/>
            <a:ext cx="34925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34" name="Line 2647"/>
          <p:cNvSpPr>
            <a:spLocks noChangeShapeType="1"/>
          </p:cNvSpPr>
          <p:nvPr/>
        </p:nvSpPr>
        <p:spPr bwMode="auto">
          <a:xfrm>
            <a:off x="5091733" y="4268414"/>
            <a:ext cx="36513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35" name="Line 2648"/>
          <p:cNvSpPr>
            <a:spLocks noChangeShapeType="1"/>
          </p:cNvSpPr>
          <p:nvPr/>
        </p:nvSpPr>
        <p:spPr bwMode="auto">
          <a:xfrm>
            <a:off x="5104433" y="4253645"/>
            <a:ext cx="36513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36" name="Line 2649"/>
          <p:cNvSpPr>
            <a:spLocks noChangeShapeType="1"/>
          </p:cNvSpPr>
          <p:nvPr/>
        </p:nvSpPr>
        <p:spPr bwMode="auto">
          <a:xfrm>
            <a:off x="5117133" y="4238876"/>
            <a:ext cx="36513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37" name="Line 2650"/>
          <p:cNvSpPr>
            <a:spLocks noChangeShapeType="1"/>
          </p:cNvSpPr>
          <p:nvPr/>
        </p:nvSpPr>
        <p:spPr bwMode="auto">
          <a:xfrm>
            <a:off x="5129833" y="4224106"/>
            <a:ext cx="34925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38" name="Line 2651"/>
          <p:cNvSpPr>
            <a:spLocks noChangeShapeType="1"/>
          </p:cNvSpPr>
          <p:nvPr/>
        </p:nvSpPr>
        <p:spPr bwMode="auto">
          <a:xfrm>
            <a:off x="5142533" y="4209337"/>
            <a:ext cx="34925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39" name="Line 2652"/>
          <p:cNvSpPr>
            <a:spLocks noChangeShapeType="1"/>
          </p:cNvSpPr>
          <p:nvPr/>
        </p:nvSpPr>
        <p:spPr bwMode="auto">
          <a:xfrm flipH="1">
            <a:off x="4875833" y="3450193"/>
            <a:ext cx="28575" cy="324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40" name="Line 2653"/>
          <p:cNvSpPr>
            <a:spLocks noChangeShapeType="1"/>
          </p:cNvSpPr>
          <p:nvPr/>
        </p:nvSpPr>
        <p:spPr bwMode="auto">
          <a:xfrm flipH="1">
            <a:off x="4529758" y="3179913"/>
            <a:ext cx="28575" cy="324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41" name="Line 2654"/>
          <p:cNvSpPr>
            <a:spLocks noChangeShapeType="1"/>
          </p:cNvSpPr>
          <p:nvPr/>
        </p:nvSpPr>
        <p:spPr bwMode="auto">
          <a:xfrm flipH="1">
            <a:off x="4545633" y="3193206"/>
            <a:ext cx="28575" cy="3101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42" name="Line 2655"/>
          <p:cNvSpPr>
            <a:spLocks noChangeShapeType="1"/>
          </p:cNvSpPr>
          <p:nvPr/>
        </p:nvSpPr>
        <p:spPr bwMode="auto">
          <a:xfrm flipH="1">
            <a:off x="4561508" y="3205022"/>
            <a:ext cx="28575" cy="324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43" name="Line 2656"/>
          <p:cNvSpPr>
            <a:spLocks noChangeShapeType="1"/>
          </p:cNvSpPr>
          <p:nvPr/>
        </p:nvSpPr>
        <p:spPr bwMode="auto">
          <a:xfrm flipH="1">
            <a:off x="4577383" y="3216837"/>
            <a:ext cx="28575" cy="324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44" name="Line 2657"/>
          <p:cNvSpPr>
            <a:spLocks noChangeShapeType="1"/>
          </p:cNvSpPr>
          <p:nvPr/>
        </p:nvSpPr>
        <p:spPr bwMode="auto">
          <a:xfrm flipH="1">
            <a:off x="4593258" y="3230129"/>
            <a:ext cx="28575" cy="3101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45" name="Line 2658"/>
          <p:cNvSpPr>
            <a:spLocks noChangeShapeType="1"/>
          </p:cNvSpPr>
          <p:nvPr/>
        </p:nvSpPr>
        <p:spPr bwMode="auto">
          <a:xfrm flipH="1">
            <a:off x="4609133" y="3241944"/>
            <a:ext cx="28575" cy="3101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46" name="Line 2659"/>
          <p:cNvSpPr>
            <a:spLocks noChangeShapeType="1"/>
          </p:cNvSpPr>
          <p:nvPr/>
        </p:nvSpPr>
        <p:spPr bwMode="auto">
          <a:xfrm flipH="1">
            <a:off x="4623421" y="3253760"/>
            <a:ext cx="30163" cy="324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47" name="Line 2660"/>
          <p:cNvSpPr>
            <a:spLocks noChangeShapeType="1"/>
          </p:cNvSpPr>
          <p:nvPr/>
        </p:nvSpPr>
        <p:spPr bwMode="auto">
          <a:xfrm flipH="1">
            <a:off x="4639296" y="3267053"/>
            <a:ext cx="30163" cy="3101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48" name="Line 2661"/>
          <p:cNvSpPr>
            <a:spLocks noChangeShapeType="1"/>
          </p:cNvSpPr>
          <p:nvPr/>
        </p:nvSpPr>
        <p:spPr bwMode="auto">
          <a:xfrm flipH="1">
            <a:off x="4655171" y="3278868"/>
            <a:ext cx="28575" cy="3101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49" name="Line 2662"/>
          <p:cNvSpPr>
            <a:spLocks noChangeShapeType="1"/>
          </p:cNvSpPr>
          <p:nvPr/>
        </p:nvSpPr>
        <p:spPr bwMode="auto">
          <a:xfrm flipH="1">
            <a:off x="4671046" y="3290684"/>
            <a:ext cx="28575" cy="324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50" name="Line 2663"/>
          <p:cNvSpPr>
            <a:spLocks noChangeShapeType="1"/>
          </p:cNvSpPr>
          <p:nvPr/>
        </p:nvSpPr>
        <p:spPr bwMode="auto">
          <a:xfrm flipH="1">
            <a:off x="4686921" y="3303976"/>
            <a:ext cx="28575" cy="3101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51" name="Line 2664"/>
          <p:cNvSpPr>
            <a:spLocks noChangeShapeType="1"/>
          </p:cNvSpPr>
          <p:nvPr/>
        </p:nvSpPr>
        <p:spPr bwMode="auto">
          <a:xfrm flipH="1">
            <a:off x="4702796" y="3315791"/>
            <a:ext cx="28575" cy="3101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52" name="Line 2665"/>
          <p:cNvSpPr>
            <a:spLocks noChangeShapeType="1"/>
          </p:cNvSpPr>
          <p:nvPr/>
        </p:nvSpPr>
        <p:spPr bwMode="auto">
          <a:xfrm flipH="1">
            <a:off x="4718671" y="3327607"/>
            <a:ext cx="28575" cy="324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53" name="Line 2666"/>
          <p:cNvSpPr>
            <a:spLocks noChangeShapeType="1"/>
          </p:cNvSpPr>
          <p:nvPr/>
        </p:nvSpPr>
        <p:spPr bwMode="auto">
          <a:xfrm flipH="1">
            <a:off x="4734546" y="3340900"/>
            <a:ext cx="28575" cy="3101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54" name="Line 2667"/>
          <p:cNvSpPr>
            <a:spLocks noChangeShapeType="1"/>
          </p:cNvSpPr>
          <p:nvPr/>
        </p:nvSpPr>
        <p:spPr bwMode="auto">
          <a:xfrm flipH="1">
            <a:off x="4750421" y="3352715"/>
            <a:ext cx="28575" cy="3101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55" name="Line 2668"/>
          <p:cNvSpPr>
            <a:spLocks noChangeShapeType="1"/>
          </p:cNvSpPr>
          <p:nvPr/>
        </p:nvSpPr>
        <p:spPr bwMode="auto">
          <a:xfrm flipH="1">
            <a:off x="4766296" y="3364530"/>
            <a:ext cx="28575" cy="324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56" name="Line 2669"/>
          <p:cNvSpPr>
            <a:spLocks noChangeShapeType="1"/>
          </p:cNvSpPr>
          <p:nvPr/>
        </p:nvSpPr>
        <p:spPr bwMode="auto">
          <a:xfrm flipH="1">
            <a:off x="4780583" y="3376346"/>
            <a:ext cx="30163" cy="324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57" name="Line 2670"/>
          <p:cNvSpPr>
            <a:spLocks noChangeShapeType="1"/>
          </p:cNvSpPr>
          <p:nvPr/>
        </p:nvSpPr>
        <p:spPr bwMode="auto">
          <a:xfrm flipH="1">
            <a:off x="4796458" y="3389638"/>
            <a:ext cx="28575" cy="3101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58" name="Line 2671"/>
          <p:cNvSpPr>
            <a:spLocks noChangeShapeType="1"/>
          </p:cNvSpPr>
          <p:nvPr/>
        </p:nvSpPr>
        <p:spPr bwMode="auto">
          <a:xfrm flipH="1">
            <a:off x="4812333" y="3401453"/>
            <a:ext cx="28575" cy="324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59" name="Line 2672"/>
          <p:cNvSpPr>
            <a:spLocks noChangeShapeType="1"/>
          </p:cNvSpPr>
          <p:nvPr/>
        </p:nvSpPr>
        <p:spPr bwMode="auto">
          <a:xfrm flipH="1">
            <a:off x="4828208" y="3413269"/>
            <a:ext cx="28575" cy="324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60" name="Line 2673"/>
          <p:cNvSpPr>
            <a:spLocks noChangeShapeType="1"/>
          </p:cNvSpPr>
          <p:nvPr/>
        </p:nvSpPr>
        <p:spPr bwMode="auto">
          <a:xfrm flipH="1">
            <a:off x="4844083" y="3426562"/>
            <a:ext cx="28575" cy="3101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61" name="Line 2674"/>
          <p:cNvSpPr>
            <a:spLocks noChangeShapeType="1"/>
          </p:cNvSpPr>
          <p:nvPr/>
        </p:nvSpPr>
        <p:spPr bwMode="auto">
          <a:xfrm flipH="1">
            <a:off x="4859958" y="3438377"/>
            <a:ext cx="28575" cy="3101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62" name="Line 2675"/>
          <p:cNvSpPr>
            <a:spLocks noChangeShapeType="1"/>
          </p:cNvSpPr>
          <p:nvPr/>
        </p:nvSpPr>
        <p:spPr bwMode="auto">
          <a:xfrm flipV="1">
            <a:off x="4809158" y="3497455"/>
            <a:ext cx="12700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63" name="Line 2677"/>
          <p:cNvSpPr>
            <a:spLocks noChangeShapeType="1"/>
          </p:cNvSpPr>
          <p:nvPr/>
        </p:nvSpPr>
        <p:spPr bwMode="auto">
          <a:xfrm flipV="1">
            <a:off x="4521821" y="3274437"/>
            <a:ext cx="12700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64" name="Line 2678"/>
          <p:cNvSpPr>
            <a:spLocks noChangeShapeType="1"/>
          </p:cNvSpPr>
          <p:nvPr/>
        </p:nvSpPr>
        <p:spPr bwMode="auto">
          <a:xfrm flipV="1">
            <a:off x="4563096" y="3306930"/>
            <a:ext cx="12700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65" name="Line 2679"/>
          <p:cNvSpPr>
            <a:spLocks noChangeShapeType="1"/>
          </p:cNvSpPr>
          <p:nvPr/>
        </p:nvSpPr>
        <p:spPr bwMode="auto">
          <a:xfrm flipV="1">
            <a:off x="4604371" y="3337946"/>
            <a:ext cx="12700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66" name="Line 2680"/>
          <p:cNvSpPr>
            <a:spLocks noChangeShapeType="1"/>
          </p:cNvSpPr>
          <p:nvPr/>
        </p:nvSpPr>
        <p:spPr bwMode="auto">
          <a:xfrm flipV="1">
            <a:off x="4645646" y="3370438"/>
            <a:ext cx="12700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67" name="Line 2681"/>
          <p:cNvSpPr>
            <a:spLocks noChangeShapeType="1"/>
          </p:cNvSpPr>
          <p:nvPr/>
        </p:nvSpPr>
        <p:spPr bwMode="auto">
          <a:xfrm flipV="1">
            <a:off x="4686921" y="3402931"/>
            <a:ext cx="12700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68" name="Line 2682"/>
          <p:cNvSpPr>
            <a:spLocks noChangeShapeType="1"/>
          </p:cNvSpPr>
          <p:nvPr/>
        </p:nvSpPr>
        <p:spPr bwMode="auto">
          <a:xfrm flipV="1">
            <a:off x="4726608" y="3433946"/>
            <a:ext cx="14288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69" name="Line 2683"/>
          <p:cNvSpPr>
            <a:spLocks noChangeShapeType="1"/>
          </p:cNvSpPr>
          <p:nvPr/>
        </p:nvSpPr>
        <p:spPr bwMode="auto">
          <a:xfrm flipV="1">
            <a:off x="4767883" y="3466438"/>
            <a:ext cx="12700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70" name="Line 2684"/>
          <p:cNvSpPr>
            <a:spLocks noChangeShapeType="1"/>
          </p:cNvSpPr>
          <p:nvPr/>
        </p:nvSpPr>
        <p:spPr bwMode="auto">
          <a:xfrm flipH="1" flipV="1">
            <a:off x="4388471" y="3148898"/>
            <a:ext cx="115888" cy="1181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71" name="Line 2685"/>
          <p:cNvSpPr>
            <a:spLocks noChangeShapeType="1"/>
          </p:cNvSpPr>
          <p:nvPr/>
        </p:nvSpPr>
        <p:spPr bwMode="auto">
          <a:xfrm flipV="1">
            <a:off x="4502771" y="3160714"/>
            <a:ext cx="1588" cy="1772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72" name="Line 2686"/>
          <p:cNvSpPr>
            <a:spLocks noChangeShapeType="1"/>
          </p:cNvSpPr>
          <p:nvPr/>
        </p:nvSpPr>
        <p:spPr bwMode="auto">
          <a:xfrm flipV="1">
            <a:off x="4448796" y="3154806"/>
            <a:ext cx="1588" cy="192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73" name="Line 2687"/>
          <p:cNvSpPr>
            <a:spLocks noChangeShapeType="1"/>
          </p:cNvSpPr>
          <p:nvPr/>
        </p:nvSpPr>
        <p:spPr bwMode="auto">
          <a:xfrm flipH="1">
            <a:off x="4299571" y="3258191"/>
            <a:ext cx="103188" cy="11815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74" name="Line 2688"/>
          <p:cNvSpPr>
            <a:spLocks noChangeShapeType="1"/>
          </p:cNvSpPr>
          <p:nvPr/>
        </p:nvSpPr>
        <p:spPr bwMode="auto">
          <a:xfrm flipH="1">
            <a:off x="4264646" y="3231606"/>
            <a:ext cx="104775" cy="11815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75" name="Line 2689"/>
          <p:cNvSpPr>
            <a:spLocks noChangeShapeType="1"/>
          </p:cNvSpPr>
          <p:nvPr/>
        </p:nvSpPr>
        <p:spPr bwMode="auto">
          <a:xfrm flipH="1" flipV="1">
            <a:off x="4264646" y="3349761"/>
            <a:ext cx="34925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76" name="Line 2690"/>
          <p:cNvSpPr>
            <a:spLocks noChangeShapeType="1"/>
          </p:cNvSpPr>
          <p:nvPr/>
        </p:nvSpPr>
        <p:spPr bwMode="auto">
          <a:xfrm flipH="1" flipV="1">
            <a:off x="4356721" y="3246376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77" name="Line 2691"/>
          <p:cNvSpPr>
            <a:spLocks noChangeShapeType="1"/>
          </p:cNvSpPr>
          <p:nvPr/>
        </p:nvSpPr>
        <p:spPr bwMode="auto">
          <a:xfrm flipH="1" flipV="1">
            <a:off x="4344021" y="3261145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78" name="Line 2692"/>
          <p:cNvSpPr>
            <a:spLocks noChangeShapeType="1"/>
          </p:cNvSpPr>
          <p:nvPr/>
        </p:nvSpPr>
        <p:spPr bwMode="auto">
          <a:xfrm flipH="1" flipV="1">
            <a:off x="4329733" y="3275914"/>
            <a:ext cx="34925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79" name="Line 2693"/>
          <p:cNvSpPr>
            <a:spLocks noChangeShapeType="1"/>
          </p:cNvSpPr>
          <p:nvPr/>
        </p:nvSpPr>
        <p:spPr bwMode="auto">
          <a:xfrm flipH="1" flipV="1">
            <a:off x="4317033" y="3290684"/>
            <a:ext cx="34925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80" name="Line 2694"/>
          <p:cNvSpPr>
            <a:spLocks noChangeShapeType="1"/>
          </p:cNvSpPr>
          <p:nvPr/>
        </p:nvSpPr>
        <p:spPr bwMode="auto">
          <a:xfrm flipH="1" flipV="1">
            <a:off x="4304333" y="3305453"/>
            <a:ext cx="34925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81" name="Line 2695"/>
          <p:cNvSpPr>
            <a:spLocks noChangeShapeType="1"/>
          </p:cNvSpPr>
          <p:nvPr/>
        </p:nvSpPr>
        <p:spPr bwMode="auto">
          <a:xfrm flipH="1" flipV="1">
            <a:off x="4291633" y="3320222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82" name="Line 2696"/>
          <p:cNvSpPr>
            <a:spLocks noChangeShapeType="1"/>
          </p:cNvSpPr>
          <p:nvPr/>
        </p:nvSpPr>
        <p:spPr bwMode="auto">
          <a:xfrm flipH="1" flipV="1">
            <a:off x="4277346" y="3334992"/>
            <a:ext cx="34925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83" name="Line 2697"/>
          <p:cNvSpPr>
            <a:spLocks noChangeShapeType="1"/>
          </p:cNvSpPr>
          <p:nvPr/>
        </p:nvSpPr>
        <p:spPr bwMode="auto">
          <a:xfrm flipH="1">
            <a:off x="4059858" y="3222745"/>
            <a:ext cx="158750" cy="17575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84" name="Line 2698"/>
          <p:cNvSpPr>
            <a:spLocks noChangeShapeType="1"/>
          </p:cNvSpPr>
          <p:nvPr/>
        </p:nvSpPr>
        <p:spPr bwMode="auto">
          <a:xfrm flipH="1" flipV="1">
            <a:off x="4218608" y="3222745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85" name="Line 2699"/>
          <p:cNvSpPr>
            <a:spLocks noChangeShapeType="1"/>
          </p:cNvSpPr>
          <p:nvPr/>
        </p:nvSpPr>
        <p:spPr bwMode="auto">
          <a:xfrm flipH="1" flipV="1">
            <a:off x="4074146" y="3383730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86" name="Line 2700"/>
          <p:cNvSpPr>
            <a:spLocks noChangeShapeType="1"/>
          </p:cNvSpPr>
          <p:nvPr/>
        </p:nvSpPr>
        <p:spPr bwMode="auto">
          <a:xfrm flipH="1" flipV="1">
            <a:off x="4086846" y="3368961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87" name="Line 2701"/>
          <p:cNvSpPr>
            <a:spLocks noChangeShapeType="1"/>
          </p:cNvSpPr>
          <p:nvPr/>
        </p:nvSpPr>
        <p:spPr bwMode="auto">
          <a:xfrm flipH="1" flipV="1">
            <a:off x="4099546" y="3355669"/>
            <a:ext cx="34925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88" name="Line 2702"/>
          <p:cNvSpPr>
            <a:spLocks noChangeShapeType="1"/>
          </p:cNvSpPr>
          <p:nvPr/>
        </p:nvSpPr>
        <p:spPr bwMode="auto">
          <a:xfrm flipH="1" flipV="1">
            <a:off x="4112246" y="3340900"/>
            <a:ext cx="34925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89" name="Line 2703"/>
          <p:cNvSpPr>
            <a:spLocks noChangeShapeType="1"/>
          </p:cNvSpPr>
          <p:nvPr/>
        </p:nvSpPr>
        <p:spPr bwMode="auto">
          <a:xfrm flipH="1" flipV="1">
            <a:off x="4126533" y="3326130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90" name="Line 2704"/>
          <p:cNvSpPr>
            <a:spLocks noChangeShapeType="1"/>
          </p:cNvSpPr>
          <p:nvPr/>
        </p:nvSpPr>
        <p:spPr bwMode="auto">
          <a:xfrm flipH="1" flipV="1">
            <a:off x="4139233" y="3311361"/>
            <a:ext cx="34925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91" name="Line 2705"/>
          <p:cNvSpPr>
            <a:spLocks noChangeShapeType="1"/>
          </p:cNvSpPr>
          <p:nvPr/>
        </p:nvSpPr>
        <p:spPr bwMode="auto">
          <a:xfrm flipH="1" flipV="1">
            <a:off x="4151933" y="3296591"/>
            <a:ext cx="34925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92" name="Line 2706"/>
          <p:cNvSpPr>
            <a:spLocks noChangeShapeType="1"/>
          </p:cNvSpPr>
          <p:nvPr/>
        </p:nvSpPr>
        <p:spPr bwMode="auto">
          <a:xfrm flipH="1" flipV="1">
            <a:off x="4166221" y="3281822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93" name="Line 2707"/>
          <p:cNvSpPr>
            <a:spLocks noChangeShapeType="1"/>
          </p:cNvSpPr>
          <p:nvPr/>
        </p:nvSpPr>
        <p:spPr bwMode="auto">
          <a:xfrm flipH="1" flipV="1">
            <a:off x="4178921" y="3267053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94" name="Line 2708"/>
          <p:cNvSpPr>
            <a:spLocks noChangeShapeType="1"/>
          </p:cNvSpPr>
          <p:nvPr/>
        </p:nvSpPr>
        <p:spPr bwMode="auto">
          <a:xfrm flipH="1" flipV="1">
            <a:off x="4191621" y="3252283"/>
            <a:ext cx="34925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95" name="Line 2709"/>
          <p:cNvSpPr>
            <a:spLocks noChangeShapeType="1"/>
          </p:cNvSpPr>
          <p:nvPr/>
        </p:nvSpPr>
        <p:spPr bwMode="auto">
          <a:xfrm flipH="1" flipV="1">
            <a:off x="4204321" y="3237514"/>
            <a:ext cx="34925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96" name="Line 2710"/>
          <p:cNvSpPr>
            <a:spLocks noChangeShapeType="1"/>
          </p:cNvSpPr>
          <p:nvPr/>
        </p:nvSpPr>
        <p:spPr bwMode="auto">
          <a:xfrm>
            <a:off x="4077321" y="3454623"/>
            <a:ext cx="26988" cy="9304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97" name="Line 2711"/>
          <p:cNvSpPr>
            <a:spLocks noChangeShapeType="1"/>
          </p:cNvSpPr>
          <p:nvPr/>
        </p:nvSpPr>
        <p:spPr bwMode="auto">
          <a:xfrm flipV="1">
            <a:off x="4077321" y="3444285"/>
            <a:ext cx="42863" cy="1181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98" name="Line 2712"/>
          <p:cNvSpPr>
            <a:spLocks noChangeShapeType="1"/>
          </p:cNvSpPr>
          <p:nvPr/>
        </p:nvSpPr>
        <p:spPr bwMode="auto">
          <a:xfrm flipV="1">
            <a:off x="4082083" y="3463485"/>
            <a:ext cx="428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99" name="Line 2713"/>
          <p:cNvSpPr>
            <a:spLocks noChangeShapeType="1"/>
          </p:cNvSpPr>
          <p:nvPr/>
        </p:nvSpPr>
        <p:spPr bwMode="auto">
          <a:xfrm flipV="1">
            <a:off x="4099546" y="3518132"/>
            <a:ext cx="42863" cy="1181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00" name="Line 2714"/>
          <p:cNvSpPr>
            <a:spLocks noChangeShapeType="1"/>
          </p:cNvSpPr>
          <p:nvPr/>
        </p:nvSpPr>
        <p:spPr bwMode="auto">
          <a:xfrm flipV="1">
            <a:off x="4093196" y="3500408"/>
            <a:ext cx="428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01" name="Line 2715"/>
          <p:cNvSpPr>
            <a:spLocks noChangeShapeType="1"/>
          </p:cNvSpPr>
          <p:nvPr/>
        </p:nvSpPr>
        <p:spPr bwMode="auto">
          <a:xfrm flipV="1">
            <a:off x="4088433" y="3481208"/>
            <a:ext cx="42863" cy="1181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02" name="Line 2716"/>
          <p:cNvSpPr>
            <a:spLocks noChangeShapeType="1"/>
          </p:cNvSpPr>
          <p:nvPr/>
        </p:nvSpPr>
        <p:spPr bwMode="auto">
          <a:xfrm>
            <a:off x="3915396" y="3075051"/>
            <a:ext cx="14288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03" name="Line 2717"/>
          <p:cNvSpPr>
            <a:spLocks noChangeShapeType="1"/>
          </p:cNvSpPr>
          <p:nvPr/>
        </p:nvSpPr>
        <p:spPr bwMode="auto">
          <a:xfrm>
            <a:off x="3877296" y="3110498"/>
            <a:ext cx="14288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04" name="Line 2718"/>
          <p:cNvSpPr>
            <a:spLocks noChangeShapeType="1"/>
          </p:cNvSpPr>
          <p:nvPr/>
        </p:nvSpPr>
        <p:spPr bwMode="auto">
          <a:xfrm>
            <a:off x="3839196" y="3145944"/>
            <a:ext cx="14288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05" name="Line 2719"/>
          <p:cNvSpPr>
            <a:spLocks noChangeShapeType="1"/>
          </p:cNvSpPr>
          <p:nvPr/>
        </p:nvSpPr>
        <p:spPr bwMode="auto">
          <a:xfrm>
            <a:off x="3801096" y="3181391"/>
            <a:ext cx="14288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06" name="Line 2720"/>
          <p:cNvSpPr>
            <a:spLocks noChangeShapeType="1"/>
          </p:cNvSpPr>
          <p:nvPr/>
        </p:nvSpPr>
        <p:spPr bwMode="auto">
          <a:xfrm>
            <a:off x="3762996" y="3215360"/>
            <a:ext cx="15875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07" name="Line 2721"/>
          <p:cNvSpPr>
            <a:spLocks noChangeShapeType="1"/>
          </p:cNvSpPr>
          <p:nvPr/>
        </p:nvSpPr>
        <p:spPr bwMode="auto">
          <a:xfrm>
            <a:off x="3726483" y="3252283"/>
            <a:ext cx="14288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08" name="Line 2722"/>
          <p:cNvSpPr>
            <a:spLocks noChangeShapeType="1"/>
          </p:cNvSpPr>
          <p:nvPr/>
        </p:nvSpPr>
        <p:spPr bwMode="auto">
          <a:xfrm>
            <a:off x="3688383" y="3287730"/>
            <a:ext cx="15875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09" name="Line 2723"/>
          <p:cNvSpPr>
            <a:spLocks noChangeShapeType="1"/>
          </p:cNvSpPr>
          <p:nvPr/>
        </p:nvSpPr>
        <p:spPr bwMode="auto">
          <a:xfrm>
            <a:off x="3651871" y="3323176"/>
            <a:ext cx="14288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10" name="Line 2724"/>
          <p:cNvSpPr>
            <a:spLocks noChangeShapeType="1"/>
          </p:cNvSpPr>
          <p:nvPr/>
        </p:nvSpPr>
        <p:spPr bwMode="auto">
          <a:xfrm>
            <a:off x="3548683" y="3420654"/>
            <a:ext cx="14288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11" name="Line 2725"/>
          <p:cNvSpPr>
            <a:spLocks noChangeShapeType="1"/>
          </p:cNvSpPr>
          <p:nvPr/>
        </p:nvSpPr>
        <p:spPr bwMode="auto">
          <a:xfrm>
            <a:off x="3510583" y="3456100"/>
            <a:ext cx="15875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12" name="Line 2726"/>
          <p:cNvSpPr>
            <a:spLocks noChangeShapeType="1"/>
          </p:cNvSpPr>
          <p:nvPr/>
        </p:nvSpPr>
        <p:spPr bwMode="auto">
          <a:xfrm>
            <a:off x="3474071" y="3491547"/>
            <a:ext cx="14288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13" name="Line 2727"/>
          <p:cNvSpPr>
            <a:spLocks noChangeShapeType="1"/>
          </p:cNvSpPr>
          <p:nvPr/>
        </p:nvSpPr>
        <p:spPr bwMode="auto">
          <a:xfrm>
            <a:off x="3435971" y="3528470"/>
            <a:ext cx="14288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14" name="Line 2728"/>
          <p:cNvSpPr>
            <a:spLocks noChangeShapeType="1"/>
          </p:cNvSpPr>
          <p:nvPr/>
        </p:nvSpPr>
        <p:spPr bwMode="auto">
          <a:xfrm>
            <a:off x="3397871" y="3562440"/>
            <a:ext cx="14288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15" name="Line 2729"/>
          <p:cNvSpPr>
            <a:spLocks noChangeShapeType="1"/>
          </p:cNvSpPr>
          <p:nvPr/>
        </p:nvSpPr>
        <p:spPr bwMode="auto">
          <a:xfrm>
            <a:off x="3358183" y="3596409"/>
            <a:ext cx="12700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16" name="Line 2730"/>
          <p:cNvSpPr>
            <a:spLocks noChangeShapeType="1"/>
          </p:cNvSpPr>
          <p:nvPr/>
        </p:nvSpPr>
        <p:spPr bwMode="auto">
          <a:xfrm flipH="1" flipV="1">
            <a:off x="3318496" y="3622994"/>
            <a:ext cx="11113" cy="1624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17" name="Line 2731"/>
          <p:cNvSpPr>
            <a:spLocks noChangeShapeType="1"/>
          </p:cNvSpPr>
          <p:nvPr/>
        </p:nvSpPr>
        <p:spPr bwMode="auto">
          <a:xfrm flipH="1" flipV="1">
            <a:off x="3272458" y="3646625"/>
            <a:ext cx="11113" cy="1772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18" name="Line 2732"/>
          <p:cNvSpPr>
            <a:spLocks noChangeShapeType="1"/>
          </p:cNvSpPr>
          <p:nvPr/>
        </p:nvSpPr>
        <p:spPr bwMode="auto">
          <a:xfrm>
            <a:off x="3497883" y="5461777"/>
            <a:ext cx="17463" cy="3692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19" name="Line 2733"/>
          <p:cNvSpPr>
            <a:spLocks noChangeShapeType="1"/>
          </p:cNvSpPr>
          <p:nvPr/>
        </p:nvSpPr>
        <p:spPr bwMode="auto">
          <a:xfrm>
            <a:off x="3293096" y="5548916"/>
            <a:ext cx="17463" cy="3840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20" name="Line 2734"/>
          <p:cNvSpPr>
            <a:spLocks noChangeShapeType="1"/>
          </p:cNvSpPr>
          <p:nvPr/>
        </p:nvSpPr>
        <p:spPr bwMode="auto">
          <a:xfrm>
            <a:off x="3310558" y="5541532"/>
            <a:ext cx="19050" cy="3692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21" name="Line 2735"/>
          <p:cNvSpPr>
            <a:spLocks noChangeShapeType="1"/>
          </p:cNvSpPr>
          <p:nvPr/>
        </p:nvSpPr>
        <p:spPr bwMode="auto">
          <a:xfrm>
            <a:off x="3329608" y="5532670"/>
            <a:ext cx="19050" cy="3840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22" name="Line 2736"/>
          <p:cNvSpPr>
            <a:spLocks noChangeShapeType="1"/>
          </p:cNvSpPr>
          <p:nvPr/>
        </p:nvSpPr>
        <p:spPr bwMode="auto">
          <a:xfrm>
            <a:off x="3348658" y="5525285"/>
            <a:ext cx="17463" cy="3692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23" name="Line 2737"/>
          <p:cNvSpPr>
            <a:spLocks noChangeShapeType="1"/>
          </p:cNvSpPr>
          <p:nvPr/>
        </p:nvSpPr>
        <p:spPr bwMode="auto">
          <a:xfrm>
            <a:off x="3366121" y="5517901"/>
            <a:ext cx="19050" cy="3692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24" name="Line 2738"/>
          <p:cNvSpPr>
            <a:spLocks noChangeShapeType="1"/>
          </p:cNvSpPr>
          <p:nvPr/>
        </p:nvSpPr>
        <p:spPr bwMode="auto">
          <a:xfrm>
            <a:off x="3385171" y="5509039"/>
            <a:ext cx="19050" cy="3840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25" name="Line 2739"/>
          <p:cNvSpPr>
            <a:spLocks noChangeShapeType="1"/>
          </p:cNvSpPr>
          <p:nvPr/>
        </p:nvSpPr>
        <p:spPr bwMode="auto">
          <a:xfrm>
            <a:off x="3404221" y="5501654"/>
            <a:ext cx="19050" cy="3692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26" name="Line 2740"/>
          <p:cNvSpPr>
            <a:spLocks noChangeShapeType="1"/>
          </p:cNvSpPr>
          <p:nvPr/>
        </p:nvSpPr>
        <p:spPr bwMode="auto">
          <a:xfrm>
            <a:off x="3423271" y="5492793"/>
            <a:ext cx="17463" cy="3840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27" name="Line 2741"/>
          <p:cNvSpPr>
            <a:spLocks noChangeShapeType="1"/>
          </p:cNvSpPr>
          <p:nvPr/>
        </p:nvSpPr>
        <p:spPr bwMode="auto">
          <a:xfrm>
            <a:off x="3440733" y="5485408"/>
            <a:ext cx="19050" cy="3692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28" name="Line 2742"/>
          <p:cNvSpPr>
            <a:spLocks noChangeShapeType="1"/>
          </p:cNvSpPr>
          <p:nvPr/>
        </p:nvSpPr>
        <p:spPr bwMode="auto">
          <a:xfrm>
            <a:off x="3459783" y="5476547"/>
            <a:ext cx="19050" cy="3840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29" name="Line 2743"/>
          <p:cNvSpPr>
            <a:spLocks noChangeShapeType="1"/>
          </p:cNvSpPr>
          <p:nvPr/>
        </p:nvSpPr>
        <p:spPr bwMode="auto">
          <a:xfrm>
            <a:off x="3478833" y="5469162"/>
            <a:ext cx="19050" cy="3840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30" name="Line 2744"/>
          <p:cNvSpPr>
            <a:spLocks noChangeShapeType="1"/>
          </p:cNvSpPr>
          <p:nvPr/>
        </p:nvSpPr>
        <p:spPr bwMode="auto">
          <a:xfrm flipH="1">
            <a:off x="3293096" y="5461777"/>
            <a:ext cx="204788" cy="8714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31" name="Line 2745"/>
          <p:cNvSpPr>
            <a:spLocks noChangeShapeType="1"/>
          </p:cNvSpPr>
          <p:nvPr/>
        </p:nvSpPr>
        <p:spPr bwMode="auto">
          <a:xfrm flipH="1">
            <a:off x="3310558" y="5498700"/>
            <a:ext cx="204788" cy="8861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32" name="Line 2746"/>
          <p:cNvSpPr>
            <a:spLocks noChangeShapeType="1"/>
          </p:cNvSpPr>
          <p:nvPr/>
        </p:nvSpPr>
        <p:spPr bwMode="auto">
          <a:xfrm flipV="1">
            <a:off x="2947021" y="5581409"/>
            <a:ext cx="34925" cy="472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33" name="Line 2747"/>
          <p:cNvSpPr>
            <a:spLocks noChangeShapeType="1"/>
          </p:cNvSpPr>
          <p:nvPr/>
        </p:nvSpPr>
        <p:spPr bwMode="auto">
          <a:xfrm flipV="1">
            <a:off x="2910508" y="5557778"/>
            <a:ext cx="34925" cy="457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34" name="Line 2748"/>
          <p:cNvSpPr>
            <a:spLocks noChangeShapeType="1"/>
          </p:cNvSpPr>
          <p:nvPr/>
        </p:nvSpPr>
        <p:spPr bwMode="auto">
          <a:xfrm>
            <a:off x="2945433" y="5557778"/>
            <a:ext cx="36513" cy="23631"/>
          </a:xfrm>
          <a:prstGeom prst="line">
            <a:avLst/>
          </a:prstGeom>
          <a:noFill/>
          <a:ln w="0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35" name="Line 2749"/>
          <p:cNvSpPr>
            <a:spLocks noChangeShapeType="1"/>
          </p:cNvSpPr>
          <p:nvPr/>
        </p:nvSpPr>
        <p:spPr bwMode="auto">
          <a:xfrm flipH="1" flipV="1">
            <a:off x="2910508" y="5603563"/>
            <a:ext cx="36513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36" name="Line 2750"/>
          <p:cNvSpPr>
            <a:spLocks noChangeShapeType="1"/>
          </p:cNvSpPr>
          <p:nvPr/>
        </p:nvSpPr>
        <p:spPr bwMode="auto">
          <a:xfrm flipH="1" flipV="1">
            <a:off x="2923208" y="5588794"/>
            <a:ext cx="34925" cy="236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37" name="Line 2751"/>
          <p:cNvSpPr>
            <a:spLocks noChangeShapeType="1"/>
          </p:cNvSpPr>
          <p:nvPr/>
        </p:nvSpPr>
        <p:spPr bwMode="auto">
          <a:xfrm flipH="1" flipV="1">
            <a:off x="2934321" y="5572547"/>
            <a:ext cx="36513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38" name="Line 2752"/>
          <p:cNvSpPr>
            <a:spLocks noChangeShapeType="1"/>
          </p:cNvSpPr>
          <p:nvPr/>
        </p:nvSpPr>
        <p:spPr bwMode="auto">
          <a:xfrm flipH="1">
            <a:off x="2646983" y="5068913"/>
            <a:ext cx="71438" cy="9304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39" name="Line 2753"/>
          <p:cNvSpPr>
            <a:spLocks noChangeShapeType="1"/>
          </p:cNvSpPr>
          <p:nvPr/>
        </p:nvSpPr>
        <p:spPr bwMode="auto">
          <a:xfrm>
            <a:off x="2718421" y="5068913"/>
            <a:ext cx="36513" cy="236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40" name="Line 2754"/>
          <p:cNvSpPr>
            <a:spLocks noChangeShapeType="1"/>
          </p:cNvSpPr>
          <p:nvPr/>
        </p:nvSpPr>
        <p:spPr bwMode="auto">
          <a:xfrm>
            <a:off x="2658096" y="5147190"/>
            <a:ext cx="36513" cy="236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41" name="Line 2755"/>
          <p:cNvSpPr>
            <a:spLocks noChangeShapeType="1"/>
          </p:cNvSpPr>
          <p:nvPr/>
        </p:nvSpPr>
        <p:spPr bwMode="auto">
          <a:xfrm>
            <a:off x="2670796" y="5130944"/>
            <a:ext cx="36513" cy="236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42" name="Line 2756"/>
          <p:cNvSpPr>
            <a:spLocks noChangeShapeType="1"/>
          </p:cNvSpPr>
          <p:nvPr/>
        </p:nvSpPr>
        <p:spPr bwMode="auto">
          <a:xfrm>
            <a:off x="2681908" y="5116175"/>
            <a:ext cx="36513" cy="236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43" name="Line 2757"/>
          <p:cNvSpPr>
            <a:spLocks noChangeShapeType="1"/>
          </p:cNvSpPr>
          <p:nvPr/>
        </p:nvSpPr>
        <p:spPr bwMode="auto">
          <a:xfrm>
            <a:off x="2694608" y="5099928"/>
            <a:ext cx="36513" cy="236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44" name="Line 2758"/>
          <p:cNvSpPr>
            <a:spLocks noChangeShapeType="1"/>
          </p:cNvSpPr>
          <p:nvPr/>
        </p:nvSpPr>
        <p:spPr bwMode="auto">
          <a:xfrm>
            <a:off x="2705721" y="5083682"/>
            <a:ext cx="36513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45" name="Line 2759"/>
          <p:cNvSpPr>
            <a:spLocks noChangeShapeType="1"/>
          </p:cNvSpPr>
          <p:nvPr/>
        </p:nvSpPr>
        <p:spPr bwMode="auto">
          <a:xfrm>
            <a:off x="2646983" y="5161959"/>
            <a:ext cx="36513" cy="236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46" name="Line 2760"/>
          <p:cNvSpPr>
            <a:spLocks noChangeShapeType="1"/>
          </p:cNvSpPr>
          <p:nvPr/>
        </p:nvSpPr>
        <p:spPr bwMode="auto">
          <a:xfrm flipH="1" flipV="1">
            <a:off x="4067796" y="3125267"/>
            <a:ext cx="34925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47" name="Line 2761"/>
          <p:cNvSpPr>
            <a:spLocks noChangeShapeType="1"/>
          </p:cNvSpPr>
          <p:nvPr/>
        </p:nvSpPr>
        <p:spPr bwMode="auto">
          <a:xfrm flipH="1" flipV="1">
            <a:off x="3882058" y="3329084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48" name="Line 2762"/>
          <p:cNvSpPr>
            <a:spLocks noChangeShapeType="1"/>
          </p:cNvSpPr>
          <p:nvPr/>
        </p:nvSpPr>
        <p:spPr bwMode="auto">
          <a:xfrm flipH="1" flipV="1">
            <a:off x="3867771" y="3343853"/>
            <a:ext cx="34925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49" name="Line 2763"/>
          <p:cNvSpPr>
            <a:spLocks noChangeShapeType="1"/>
          </p:cNvSpPr>
          <p:nvPr/>
        </p:nvSpPr>
        <p:spPr bwMode="auto">
          <a:xfrm flipH="1" flipV="1">
            <a:off x="3894758" y="3314315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50" name="Line 2764"/>
          <p:cNvSpPr>
            <a:spLocks noChangeShapeType="1"/>
          </p:cNvSpPr>
          <p:nvPr/>
        </p:nvSpPr>
        <p:spPr bwMode="auto">
          <a:xfrm flipH="1" flipV="1">
            <a:off x="3907458" y="3299545"/>
            <a:ext cx="34925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51" name="Line 2765"/>
          <p:cNvSpPr>
            <a:spLocks noChangeShapeType="1"/>
          </p:cNvSpPr>
          <p:nvPr/>
        </p:nvSpPr>
        <p:spPr bwMode="auto">
          <a:xfrm flipH="1" flipV="1">
            <a:off x="3921746" y="3286252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52" name="Line 2766"/>
          <p:cNvSpPr>
            <a:spLocks noChangeShapeType="1"/>
          </p:cNvSpPr>
          <p:nvPr/>
        </p:nvSpPr>
        <p:spPr bwMode="auto">
          <a:xfrm flipH="1" flipV="1">
            <a:off x="3934446" y="3271483"/>
            <a:ext cx="34925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53" name="Line 2767"/>
          <p:cNvSpPr>
            <a:spLocks noChangeShapeType="1"/>
          </p:cNvSpPr>
          <p:nvPr/>
        </p:nvSpPr>
        <p:spPr bwMode="auto">
          <a:xfrm flipH="1" flipV="1">
            <a:off x="3948733" y="3256714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54" name="Line 2768"/>
          <p:cNvSpPr>
            <a:spLocks noChangeShapeType="1"/>
          </p:cNvSpPr>
          <p:nvPr/>
        </p:nvSpPr>
        <p:spPr bwMode="auto">
          <a:xfrm flipH="1" flipV="1">
            <a:off x="3961433" y="3241944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55" name="Line 2769"/>
          <p:cNvSpPr>
            <a:spLocks noChangeShapeType="1"/>
          </p:cNvSpPr>
          <p:nvPr/>
        </p:nvSpPr>
        <p:spPr bwMode="auto">
          <a:xfrm flipH="1" flipV="1">
            <a:off x="3974133" y="3227175"/>
            <a:ext cx="34925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56" name="Line 2770"/>
          <p:cNvSpPr>
            <a:spLocks noChangeShapeType="1"/>
          </p:cNvSpPr>
          <p:nvPr/>
        </p:nvSpPr>
        <p:spPr bwMode="auto">
          <a:xfrm flipH="1" flipV="1">
            <a:off x="3988421" y="3212406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57" name="Line 2771"/>
          <p:cNvSpPr>
            <a:spLocks noChangeShapeType="1"/>
          </p:cNvSpPr>
          <p:nvPr/>
        </p:nvSpPr>
        <p:spPr bwMode="auto">
          <a:xfrm flipH="1" flipV="1">
            <a:off x="4001121" y="3197636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58" name="Line 2772"/>
          <p:cNvSpPr>
            <a:spLocks noChangeShapeType="1"/>
          </p:cNvSpPr>
          <p:nvPr/>
        </p:nvSpPr>
        <p:spPr bwMode="auto">
          <a:xfrm flipH="1" flipV="1">
            <a:off x="4013821" y="3182867"/>
            <a:ext cx="34925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59" name="Line 2773"/>
          <p:cNvSpPr>
            <a:spLocks noChangeShapeType="1"/>
          </p:cNvSpPr>
          <p:nvPr/>
        </p:nvSpPr>
        <p:spPr bwMode="auto">
          <a:xfrm flipH="1" flipV="1">
            <a:off x="4028108" y="3169575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60" name="Line 2774"/>
          <p:cNvSpPr>
            <a:spLocks noChangeShapeType="1"/>
          </p:cNvSpPr>
          <p:nvPr/>
        </p:nvSpPr>
        <p:spPr bwMode="auto">
          <a:xfrm flipH="1" flipV="1">
            <a:off x="4040808" y="3154806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61" name="Line 2775"/>
          <p:cNvSpPr>
            <a:spLocks noChangeShapeType="1"/>
          </p:cNvSpPr>
          <p:nvPr/>
        </p:nvSpPr>
        <p:spPr bwMode="auto">
          <a:xfrm flipH="1" flipV="1">
            <a:off x="4053508" y="3140036"/>
            <a:ext cx="34925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62" name="Line 2776"/>
          <p:cNvSpPr>
            <a:spLocks noChangeShapeType="1"/>
          </p:cNvSpPr>
          <p:nvPr/>
        </p:nvSpPr>
        <p:spPr bwMode="auto">
          <a:xfrm flipV="1">
            <a:off x="3867771" y="3125267"/>
            <a:ext cx="200025" cy="21858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63" name="Line 2777"/>
          <p:cNvSpPr>
            <a:spLocks noChangeShapeType="1"/>
          </p:cNvSpPr>
          <p:nvPr/>
        </p:nvSpPr>
        <p:spPr bwMode="auto">
          <a:xfrm flipV="1">
            <a:off x="3902696" y="3151852"/>
            <a:ext cx="198438" cy="21858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64" name="Line 2778"/>
          <p:cNvSpPr>
            <a:spLocks noChangeShapeType="1"/>
          </p:cNvSpPr>
          <p:nvPr/>
        </p:nvSpPr>
        <p:spPr bwMode="auto">
          <a:xfrm>
            <a:off x="4159871" y="3196160"/>
            <a:ext cx="34925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65" name="Line 2779"/>
          <p:cNvSpPr>
            <a:spLocks noChangeShapeType="1"/>
          </p:cNvSpPr>
          <p:nvPr/>
        </p:nvSpPr>
        <p:spPr bwMode="auto">
          <a:xfrm>
            <a:off x="4013821" y="3357145"/>
            <a:ext cx="34925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66" name="Line 2780"/>
          <p:cNvSpPr>
            <a:spLocks noChangeShapeType="1"/>
          </p:cNvSpPr>
          <p:nvPr/>
        </p:nvSpPr>
        <p:spPr bwMode="auto">
          <a:xfrm>
            <a:off x="4026521" y="3342376"/>
            <a:ext cx="36513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67" name="Line 2781"/>
          <p:cNvSpPr>
            <a:spLocks noChangeShapeType="1"/>
          </p:cNvSpPr>
          <p:nvPr/>
        </p:nvSpPr>
        <p:spPr bwMode="auto">
          <a:xfrm>
            <a:off x="4040808" y="3327607"/>
            <a:ext cx="34925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68" name="Line 2782"/>
          <p:cNvSpPr>
            <a:spLocks noChangeShapeType="1"/>
          </p:cNvSpPr>
          <p:nvPr/>
        </p:nvSpPr>
        <p:spPr bwMode="auto">
          <a:xfrm>
            <a:off x="4053508" y="3312837"/>
            <a:ext cx="34925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69" name="Line 2783"/>
          <p:cNvSpPr>
            <a:spLocks noChangeShapeType="1"/>
          </p:cNvSpPr>
          <p:nvPr/>
        </p:nvSpPr>
        <p:spPr bwMode="auto">
          <a:xfrm>
            <a:off x="4066208" y="3298068"/>
            <a:ext cx="36513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70" name="Line 2784"/>
          <p:cNvSpPr>
            <a:spLocks noChangeShapeType="1"/>
          </p:cNvSpPr>
          <p:nvPr/>
        </p:nvSpPr>
        <p:spPr bwMode="auto">
          <a:xfrm>
            <a:off x="4080496" y="3283299"/>
            <a:ext cx="34925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71" name="Line 2785"/>
          <p:cNvSpPr>
            <a:spLocks noChangeShapeType="1"/>
          </p:cNvSpPr>
          <p:nvPr/>
        </p:nvSpPr>
        <p:spPr bwMode="auto">
          <a:xfrm>
            <a:off x="4093196" y="3268529"/>
            <a:ext cx="34925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72" name="Line 2786"/>
          <p:cNvSpPr>
            <a:spLocks noChangeShapeType="1"/>
          </p:cNvSpPr>
          <p:nvPr/>
        </p:nvSpPr>
        <p:spPr bwMode="auto">
          <a:xfrm>
            <a:off x="4105896" y="3253760"/>
            <a:ext cx="36513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73" name="Line 2787"/>
          <p:cNvSpPr>
            <a:spLocks noChangeShapeType="1"/>
          </p:cNvSpPr>
          <p:nvPr/>
        </p:nvSpPr>
        <p:spPr bwMode="auto">
          <a:xfrm>
            <a:off x="4120183" y="3240468"/>
            <a:ext cx="34925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74" name="Line 2788"/>
          <p:cNvSpPr>
            <a:spLocks noChangeShapeType="1"/>
          </p:cNvSpPr>
          <p:nvPr/>
        </p:nvSpPr>
        <p:spPr bwMode="auto">
          <a:xfrm>
            <a:off x="4132883" y="3225699"/>
            <a:ext cx="34925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75" name="Line 2789"/>
          <p:cNvSpPr>
            <a:spLocks noChangeShapeType="1"/>
          </p:cNvSpPr>
          <p:nvPr/>
        </p:nvSpPr>
        <p:spPr bwMode="auto">
          <a:xfrm>
            <a:off x="4145583" y="3210929"/>
            <a:ext cx="34925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76" name="Line 2790"/>
          <p:cNvSpPr>
            <a:spLocks noChangeShapeType="1"/>
          </p:cNvSpPr>
          <p:nvPr/>
        </p:nvSpPr>
        <p:spPr bwMode="auto">
          <a:xfrm flipV="1">
            <a:off x="4040808" y="3550624"/>
            <a:ext cx="42863" cy="1181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77" name="Line 2791"/>
          <p:cNvSpPr>
            <a:spLocks noChangeShapeType="1"/>
          </p:cNvSpPr>
          <p:nvPr/>
        </p:nvSpPr>
        <p:spPr bwMode="auto">
          <a:xfrm flipV="1">
            <a:off x="3999533" y="3402931"/>
            <a:ext cx="42863" cy="1181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78" name="Line 2792"/>
          <p:cNvSpPr>
            <a:spLocks noChangeShapeType="1"/>
          </p:cNvSpPr>
          <p:nvPr/>
        </p:nvSpPr>
        <p:spPr bwMode="auto">
          <a:xfrm flipV="1">
            <a:off x="4004296" y="3422130"/>
            <a:ext cx="428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79" name="Line 2793"/>
          <p:cNvSpPr>
            <a:spLocks noChangeShapeType="1"/>
          </p:cNvSpPr>
          <p:nvPr/>
        </p:nvSpPr>
        <p:spPr bwMode="auto">
          <a:xfrm flipV="1">
            <a:off x="4009058" y="3439854"/>
            <a:ext cx="42863" cy="1181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80" name="Line 2794"/>
          <p:cNvSpPr>
            <a:spLocks noChangeShapeType="1"/>
          </p:cNvSpPr>
          <p:nvPr/>
        </p:nvSpPr>
        <p:spPr bwMode="auto">
          <a:xfrm flipV="1">
            <a:off x="4013821" y="3459054"/>
            <a:ext cx="44450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81" name="Line 2795"/>
          <p:cNvSpPr>
            <a:spLocks noChangeShapeType="1"/>
          </p:cNvSpPr>
          <p:nvPr/>
        </p:nvSpPr>
        <p:spPr bwMode="auto">
          <a:xfrm flipV="1">
            <a:off x="4020171" y="3476778"/>
            <a:ext cx="42863" cy="1181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82" name="Line 2796"/>
          <p:cNvSpPr>
            <a:spLocks noChangeShapeType="1"/>
          </p:cNvSpPr>
          <p:nvPr/>
        </p:nvSpPr>
        <p:spPr bwMode="auto">
          <a:xfrm flipV="1">
            <a:off x="4024933" y="3495977"/>
            <a:ext cx="428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83" name="Line 2797"/>
          <p:cNvSpPr>
            <a:spLocks noChangeShapeType="1"/>
          </p:cNvSpPr>
          <p:nvPr/>
        </p:nvSpPr>
        <p:spPr bwMode="auto">
          <a:xfrm flipV="1">
            <a:off x="4031283" y="3513700"/>
            <a:ext cx="42863" cy="1181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84" name="Line 2798"/>
          <p:cNvSpPr>
            <a:spLocks noChangeShapeType="1"/>
          </p:cNvSpPr>
          <p:nvPr/>
        </p:nvSpPr>
        <p:spPr bwMode="auto">
          <a:xfrm flipV="1">
            <a:off x="4036046" y="3532901"/>
            <a:ext cx="428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85" name="Line 2799"/>
          <p:cNvSpPr>
            <a:spLocks noChangeShapeType="1"/>
          </p:cNvSpPr>
          <p:nvPr/>
        </p:nvSpPr>
        <p:spPr bwMode="auto">
          <a:xfrm flipH="1">
            <a:off x="3874121" y="3410315"/>
            <a:ext cx="44450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86" name="Line 2800"/>
          <p:cNvSpPr>
            <a:spLocks noChangeShapeType="1"/>
          </p:cNvSpPr>
          <p:nvPr/>
        </p:nvSpPr>
        <p:spPr bwMode="auto">
          <a:xfrm flipH="1">
            <a:off x="3885233" y="3447239"/>
            <a:ext cx="428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87" name="Line 2801"/>
          <p:cNvSpPr>
            <a:spLocks noChangeShapeType="1"/>
          </p:cNvSpPr>
          <p:nvPr/>
        </p:nvSpPr>
        <p:spPr bwMode="auto">
          <a:xfrm flipH="1">
            <a:off x="3889996" y="3464962"/>
            <a:ext cx="428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88" name="Line 2802"/>
          <p:cNvSpPr>
            <a:spLocks noChangeShapeType="1"/>
          </p:cNvSpPr>
          <p:nvPr/>
        </p:nvSpPr>
        <p:spPr bwMode="auto">
          <a:xfrm flipH="1">
            <a:off x="3896346" y="3484162"/>
            <a:ext cx="428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89" name="Line 2803"/>
          <p:cNvSpPr>
            <a:spLocks noChangeShapeType="1"/>
          </p:cNvSpPr>
          <p:nvPr/>
        </p:nvSpPr>
        <p:spPr bwMode="auto">
          <a:xfrm flipH="1">
            <a:off x="3901108" y="3501885"/>
            <a:ext cx="428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90" name="Line 2804"/>
          <p:cNvSpPr>
            <a:spLocks noChangeShapeType="1"/>
          </p:cNvSpPr>
          <p:nvPr/>
        </p:nvSpPr>
        <p:spPr bwMode="auto">
          <a:xfrm flipH="1">
            <a:off x="3905871" y="3521086"/>
            <a:ext cx="428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91" name="Line 2805"/>
          <p:cNvSpPr>
            <a:spLocks noChangeShapeType="1"/>
          </p:cNvSpPr>
          <p:nvPr/>
        </p:nvSpPr>
        <p:spPr bwMode="auto">
          <a:xfrm flipH="1">
            <a:off x="3910633" y="3538809"/>
            <a:ext cx="44450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92" name="Line 2806"/>
          <p:cNvSpPr>
            <a:spLocks noChangeShapeType="1"/>
          </p:cNvSpPr>
          <p:nvPr/>
        </p:nvSpPr>
        <p:spPr bwMode="auto">
          <a:xfrm flipH="1">
            <a:off x="3916983" y="3558008"/>
            <a:ext cx="428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93" name="Line 2807"/>
          <p:cNvSpPr>
            <a:spLocks noChangeShapeType="1"/>
          </p:cNvSpPr>
          <p:nvPr/>
        </p:nvSpPr>
        <p:spPr bwMode="auto">
          <a:xfrm flipH="1">
            <a:off x="3880471" y="3428038"/>
            <a:ext cx="42863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94" name="Freeform 2808"/>
          <p:cNvSpPr>
            <a:spLocks/>
          </p:cNvSpPr>
          <p:nvPr/>
        </p:nvSpPr>
        <p:spPr bwMode="auto">
          <a:xfrm>
            <a:off x="4220196" y="1295345"/>
            <a:ext cx="11113" cy="29539"/>
          </a:xfrm>
          <a:custGeom>
            <a:avLst/>
            <a:gdLst>
              <a:gd name="T0" fmla="*/ 31 w 54"/>
              <a:gd name="T1" fmla="*/ 0 h 141"/>
              <a:gd name="T2" fmla="*/ 0 w 54"/>
              <a:gd name="T3" fmla="*/ 5 h 141"/>
              <a:gd name="T4" fmla="*/ 54 w 54"/>
              <a:gd name="T5" fmla="*/ 141 h 141"/>
              <a:gd name="T6" fmla="*/ 31 w 54"/>
              <a:gd name="T7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" h="141">
                <a:moveTo>
                  <a:pt x="31" y="0"/>
                </a:moveTo>
                <a:lnTo>
                  <a:pt x="0" y="5"/>
                </a:lnTo>
                <a:lnTo>
                  <a:pt x="54" y="141"/>
                </a:lnTo>
                <a:lnTo>
                  <a:pt x="3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95" name="Freeform 2809"/>
          <p:cNvSpPr>
            <a:spLocks/>
          </p:cNvSpPr>
          <p:nvPr/>
        </p:nvSpPr>
        <p:spPr bwMode="auto">
          <a:xfrm>
            <a:off x="4220196" y="1296822"/>
            <a:ext cx="11113" cy="29539"/>
          </a:xfrm>
          <a:custGeom>
            <a:avLst/>
            <a:gdLst>
              <a:gd name="T0" fmla="*/ 0 w 54"/>
              <a:gd name="T1" fmla="*/ 0 h 141"/>
              <a:gd name="T2" fmla="*/ 54 w 54"/>
              <a:gd name="T3" fmla="*/ 136 h 141"/>
              <a:gd name="T4" fmla="*/ 22 w 54"/>
              <a:gd name="T5" fmla="*/ 141 h 141"/>
              <a:gd name="T6" fmla="*/ 0 w 54"/>
              <a:gd name="T7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" h="141">
                <a:moveTo>
                  <a:pt x="0" y="0"/>
                </a:moveTo>
                <a:lnTo>
                  <a:pt x="54" y="136"/>
                </a:lnTo>
                <a:lnTo>
                  <a:pt x="22" y="14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96" name="Freeform 2810"/>
          <p:cNvSpPr>
            <a:spLocks/>
          </p:cNvSpPr>
          <p:nvPr/>
        </p:nvSpPr>
        <p:spPr bwMode="auto">
          <a:xfrm>
            <a:off x="4224958" y="1323407"/>
            <a:ext cx="65088" cy="70893"/>
          </a:xfrm>
          <a:custGeom>
            <a:avLst/>
            <a:gdLst>
              <a:gd name="T0" fmla="*/ 25 w 285"/>
              <a:gd name="T1" fmla="*/ 0 h 335"/>
              <a:gd name="T2" fmla="*/ 0 w 285"/>
              <a:gd name="T3" fmla="*/ 19 h 335"/>
              <a:gd name="T4" fmla="*/ 285 w 285"/>
              <a:gd name="T5" fmla="*/ 335 h 335"/>
              <a:gd name="T6" fmla="*/ 25 w 285"/>
              <a:gd name="T7" fmla="*/ 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5" h="335">
                <a:moveTo>
                  <a:pt x="25" y="0"/>
                </a:moveTo>
                <a:lnTo>
                  <a:pt x="0" y="19"/>
                </a:lnTo>
                <a:lnTo>
                  <a:pt x="285" y="335"/>
                </a:lnTo>
                <a:lnTo>
                  <a:pt x="2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97" name="Freeform 2811"/>
          <p:cNvSpPr>
            <a:spLocks/>
          </p:cNvSpPr>
          <p:nvPr/>
        </p:nvSpPr>
        <p:spPr bwMode="auto">
          <a:xfrm>
            <a:off x="4224958" y="1327837"/>
            <a:ext cx="65088" cy="70893"/>
          </a:xfrm>
          <a:custGeom>
            <a:avLst/>
            <a:gdLst>
              <a:gd name="T0" fmla="*/ 0 w 285"/>
              <a:gd name="T1" fmla="*/ 0 h 334"/>
              <a:gd name="T2" fmla="*/ 285 w 285"/>
              <a:gd name="T3" fmla="*/ 316 h 334"/>
              <a:gd name="T4" fmla="*/ 260 w 285"/>
              <a:gd name="T5" fmla="*/ 334 h 334"/>
              <a:gd name="T6" fmla="*/ 0 w 285"/>
              <a:gd name="T7" fmla="*/ 0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5" h="334">
                <a:moveTo>
                  <a:pt x="0" y="0"/>
                </a:moveTo>
                <a:lnTo>
                  <a:pt x="285" y="316"/>
                </a:lnTo>
                <a:lnTo>
                  <a:pt x="260" y="33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98" name="Freeform 2812"/>
          <p:cNvSpPr>
            <a:spLocks/>
          </p:cNvSpPr>
          <p:nvPr/>
        </p:nvSpPr>
        <p:spPr bwMode="auto">
          <a:xfrm>
            <a:off x="4283696" y="1394300"/>
            <a:ext cx="47625" cy="48739"/>
          </a:xfrm>
          <a:custGeom>
            <a:avLst/>
            <a:gdLst>
              <a:gd name="T0" fmla="*/ 24 w 209"/>
              <a:gd name="T1" fmla="*/ 0 h 231"/>
              <a:gd name="T2" fmla="*/ 0 w 209"/>
              <a:gd name="T3" fmla="*/ 20 h 231"/>
              <a:gd name="T4" fmla="*/ 209 w 209"/>
              <a:gd name="T5" fmla="*/ 231 h 231"/>
              <a:gd name="T6" fmla="*/ 24 w 209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9" h="231">
                <a:moveTo>
                  <a:pt x="24" y="0"/>
                </a:moveTo>
                <a:lnTo>
                  <a:pt x="0" y="20"/>
                </a:lnTo>
                <a:lnTo>
                  <a:pt x="209" y="231"/>
                </a:lnTo>
                <a:lnTo>
                  <a:pt x="2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99" name="Freeform 2813"/>
          <p:cNvSpPr>
            <a:spLocks/>
          </p:cNvSpPr>
          <p:nvPr/>
        </p:nvSpPr>
        <p:spPr bwMode="auto">
          <a:xfrm>
            <a:off x="4283696" y="1398730"/>
            <a:ext cx="47625" cy="48739"/>
          </a:xfrm>
          <a:custGeom>
            <a:avLst/>
            <a:gdLst>
              <a:gd name="T0" fmla="*/ 0 w 209"/>
              <a:gd name="T1" fmla="*/ 0 h 231"/>
              <a:gd name="T2" fmla="*/ 209 w 209"/>
              <a:gd name="T3" fmla="*/ 211 h 231"/>
              <a:gd name="T4" fmla="*/ 185 w 209"/>
              <a:gd name="T5" fmla="*/ 231 h 231"/>
              <a:gd name="T6" fmla="*/ 0 w 209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9" h="231">
                <a:moveTo>
                  <a:pt x="0" y="0"/>
                </a:moveTo>
                <a:lnTo>
                  <a:pt x="209" y="211"/>
                </a:lnTo>
                <a:lnTo>
                  <a:pt x="185" y="23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00" name="Freeform 2814"/>
          <p:cNvSpPr>
            <a:spLocks/>
          </p:cNvSpPr>
          <p:nvPr/>
        </p:nvSpPr>
        <p:spPr bwMode="auto">
          <a:xfrm>
            <a:off x="4326558" y="1441562"/>
            <a:ext cx="84138" cy="59077"/>
          </a:xfrm>
          <a:custGeom>
            <a:avLst/>
            <a:gdLst>
              <a:gd name="T0" fmla="*/ 19 w 371"/>
              <a:gd name="T1" fmla="*/ 0 h 280"/>
              <a:gd name="T2" fmla="*/ 0 w 371"/>
              <a:gd name="T3" fmla="*/ 25 h 280"/>
              <a:gd name="T4" fmla="*/ 371 w 371"/>
              <a:gd name="T5" fmla="*/ 280 h 280"/>
              <a:gd name="T6" fmla="*/ 19 w 371"/>
              <a:gd name="T7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1" h="280">
                <a:moveTo>
                  <a:pt x="19" y="0"/>
                </a:moveTo>
                <a:lnTo>
                  <a:pt x="0" y="25"/>
                </a:lnTo>
                <a:lnTo>
                  <a:pt x="371" y="280"/>
                </a:lnTo>
                <a:lnTo>
                  <a:pt x="1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01" name="Freeform 2815"/>
          <p:cNvSpPr>
            <a:spLocks/>
          </p:cNvSpPr>
          <p:nvPr/>
        </p:nvSpPr>
        <p:spPr bwMode="auto">
          <a:xfrm>
            <a:off x="4326558" y="1447470"/>
            <a:ext cx="84138" cy="59077"/>
          </a:xfrm>
          <a:custGeom>
            <a:avLst/>
            <a:gdLst>
              <a:gd name="T0" fmla="*/ 0 w 371"/>
              <a:gd name="T1" fmla="*/ 0 h 279"/>
              <a:gd name="T2" fmla="*/ 371 w 371"/>
              <a:gd name="T3" fmla="*/ 255 h 279"/>
              <a:gd name="T4" fmla="*/ 351 w 371"/>
              <a:gd name="T5" fmla="*/ 279 h 279"/>
              <a:gd name="T6" fmla="*/ 0 w 371"/>
              <a:gd name="T7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1" h="279">
                <a:moveTo>
                  <a:pt x="0" y="0"/>
                </a:moveTo>
                <a:lnTo>
                  <a:pt x="371" y="255"/>
                </a:lnTo>
                <a:lnTo>
                  <a:pt x="351" y="27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02" name="Freeform 2816"/>
          <p:cNvSpPr>
            <a:spLocks/>
          </p:cNvSpPr>
          <p:nvPr/>
        </p:nvSpPr>
        <p:spPr bwMode="auto">
          <a:xfrm>
            <a:off x="4405933" y="1500639"/>
            <a:ext cx="69850" cy="47262"/>
          </a:xfrm>
          <a:custGeom>
            <a:avLst/>
            <a:gdLst>
              <a:gd name="T0" fmla="*/ 20 w 309"/>
              <a:gd name="T1" fmla="*/ 0 h 223"/>
              <a:gd name="T2" fmla="*/ 0 w 309"/>
              <a:gd name="T3" fmla="*/ 24 h 223"/>
              <a:gd name="T4" fmla="*/ 309 w 309"/>
              <a:gd name="T5" fmla="*/ 223 h 223"/>
              <a:gd name="T6" fmla="*/ 20 w 309"/>
              <a:gd name="T7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9" h="223">
                <a:moveTo>
                  <a:pt x="20" y="0"/>
                </a:moveTo>
                <a:lnTo>
                  <a:pt x="0" y="24"/>
                </a:lnTo>
                <a:lnTo>
                  <a:pt x="309" y="223"/>
                </a:lnTo>
                <a:lnTo>
                  <a:pt x="2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03" name="Freeform 2817"/>
          <p:cNvSpPr>
            <a:spLocks/>
          </p:cNvSpPr>
          <p:nvPr/>
        </p:nvSpPr>
        <p:spPr bwMode="auto">
          <a:xfrm>
            <a:off x="4405933" y="1506547"/>
            <a:ext cx="69850" cy="47262"/>
          </a:xfrm>
          <a:custGeom>
            <a:avLst/>
            <a:gdLst>
              <a:gd name="T0" fmla="*/ 0 w 309"/>
              <a:gd name="T1" fmla="*/ 0 h 224"/>
              <a:gd name="T2" fmla="*/ 309 w 309"/>
              <a:gd name="T3" fmla="*/ 199 h 224"/>
              <a:gd name="T4" fmla="*/ 289 w 309"/>
              <a:gd name="T5" fmla="*/ 224 h 224"/>
              <a:gd name="T6" fmla="*/ 0 w 309"/>
              <a:gd name="T7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9" h="224">
                <a:moveTo>
                  <a:pt x="0" y="0"/>
                </a:moveTo>
                <a:lnTo>
                  <a:pt x="309" y="199"/>
                </a:lnTo>
                <a:lnTo>
                  <a:pt x="289" y="22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04" name="Freeform 2818"/>
          <p:cNvSpPr>
            <a:spLocks/>
          </p:cNvSpPr>
          <p:nvPr/>
        </p:nvSpPr>
        <p:spPr bwMode="auto">
          <a:xfrm>
            <a:off x="4471021" y="1549378"/>
            <a:ext cx="44450" cy="62031"/>
          </a:xfrm>
          <a:custGeom>
            <a:avLst/>
            <a:gdLst>
              <a:gd name="T0" fmla="*/ 27 w 200"/>
              <a:gd name="T1" fmla="*/ 0 h 295"/>
              <a:gd name="T2" fmla="*/ 0 w 200"/>
              <a:gd name="T3" fmla="*/ 16 h 295"/>
              <a:gd name="T4" fmla="*/ 200 w 200"/>
              <a:gd name="T5" fmla="*/ 295 h 295"/>
              <a:gd name="T6" fmla="*/ 27 w 200"/>
              <a:gd name="T7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" h="295">
                <a:moveTo>
                  <a:pt x="27" y="0"/>
                </a:moveTo>
                <a:lnTo>
                  <a:pt x="0" y="16"/>
                </a:lnTo>
                <a:lnTo>
                  <a:pt x="200" y="295"/>
                </a:lnTo>
                <a:lnTo>
                  <a:pt x="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05" name="Freeform 2820"/>
          <p:cNvSpPr>
            <a:spLocks/>
          </p:cNvSpPr>
          <p:nvPr/>
        </p:nvSpPr>
        <p:spPr bwMode="auto">
          <a:xfrm>
            <a:off x="4471021" y="1552331"/>
            <a:ext cx="44450" cy="63509"/>
          </a:xfrm>
          <a:custGeom>
            <a:avLst/>
            <a:gdLst>
              <a:gd name="T0" fmla="*/ 0 w 200"/>
              <a:gd name="T1" fmla="*/ 0 h 296"/>
              <a:gd name="T2" fmla="*/ 200 w 200"/>
              <a:gd name="T3" fmla="*/ 279 h 296"/>
              <a:gd name="T4" fmla="*/ 172 w 200"/>
              <a:gd name="T5" fmla="*/ 296 h 296"/>
              <a:gd name="T6" fmla="*/ 0 w 200"/>
              <a:gd name="T7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" h="296">
                <a:moveTo>
                  <a:pt x="0" y="0"/>
                </a:moveTo>
                <a:lnTo>
                  <a:pt x="200" y="279"/>
                </a:lnTo>
                <a:lnTo>
                  <a:pt x="172" y="29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06" name="Freeform 2821"/>
          <p:cNvSpPr>
            <a:spLocks/>
          </p:cNvSpPr>
          <p:nvPr/>
        </p:nvSpPr>
        <p:spPr bwMode="auto">
          <a:xfrm>
            <a:off x="4512296" y="1605501"/>
            <a:ext cx="53975" cy="11815"/>
          </a:xfrm>
          <a:custGeom>
            <a:avLst/>
            <a:gdLst>
              <a:gd name="T0" fmla="*/ 0 w 240"/>
              <a:gd name="T1" fmla="*/ 25 h 56"/>
              <a:gd name="T2" fmla="*/ 4 w 240"/>
              <a:gd name="T3" fmla="*/ 56 h 56"/>
              <a:gd name="T4" fmla="*/ 240 w 240"/>
              <a:gd name="T5" fmla="*/ 0 h 56"/>
              <a:gd name="T6" fmla="*/ 0 w 240"/>
              <a:gd name="T7" fmla="*/ 25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" h="56">
                <a:moveTo>
                  <a:pt x="0" y="25"/>
                </a:moveTo>
                <a:lnTo>
                  <a:pt x="4" y="56"/>
                </a:lnTo>
                <a:lnTo>
                  <a:pt x="240" y="0"/>
                </a:lnTo>
                <a:lnTo>
                  <a:pt x="0" y="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07" name="Freeform 2822"/>
          <p:cNvSpPr>
            <a:spLocks/>
          </p:cNvSpPr>
          <p:nvPr/>
        </p:nvSpPr>
        <p:spPr bwMode="auto">
          <a:xfrm>
            <a:off x="4513883" y="1605501"/>
            <a:ext cx="53975" cy="11815"/>
          </a:xfrm>
          <a:custGeom>
            <a:avLst/>
            <a:gdLst>
              <a:gd name="T0" fmla="*/ 0 w 239"/>
              <a:gd name="T1" fmla="*/ 56 h 56"/>
              <a:gd name="T2" fmla="*/ 236 w 239"/>
              <a:gd name="T3" fmla="*/ 0 h 56"/>
              <a:gd name="T4" fmla="*/ 239 w 239"/>
              <a:gd name="T5" fmla="*/ 30 h 56"/>
              <a:gd name="T6" fmla="*/ 0 w 239"/>
              <a:gd name="T7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" h="56">
                <a:moveTo>
                  <a:pt x="0" y="56"/>
                </a:moveTo>
                <a:lnTo>
                  <a:pt x="236" y="0"/>
                </a:lnTo>
                <a:lnTo>
                  <a:pt x="239" y="30"/>
                </a:lnTo>
                <a:lnTo>
                  <a:pt x="0" y="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08" name="Freeform 2823"/>
          <p:cNvSpPr>
            <a:spLocks/>
          </p:cNvSpPr>
          <p:nvPr/>
        </p:nvSpPr>
        <p:spPr bwMode="auto">
          <a:xfrm>
            <a:off x="4566271" y="1568578"/>
            <a:ext cx="90488" cy="42832"/>
          </a:xfrm>
          <a:custGeom>
            <a:avLst/>
            <a:gdLst>
              <a:gd name="T0" fmla="*/ 0 w 402"/>
              <a:gd name="T1" fmla="*/ 173 h 201"/>
              <a:gd name="T2" fmla="*/ 12 w 402"/>
              <a:gd name="T3" fmla="*/ 201 h 201"/>
              <a:gd name="T4" fmla="*/ 402 w 402"/>
              <a:gd name="T5" fmla="*/ 0 h 201"/>
              <a:gd name="T6" fmla="*/ 0 w 402"/>
              <a:gd name="T7" fmla="*/ 173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2" h="201">
                <a:moveTo>
                  <a:pt x="0" y="173"/>
                </a:moveTo>
                <a:lnTo>
                  <a:pt x="12" y="201"/>
                </a:lnTo>
                <a:lnTo>
                  <a:pt x="402" y="0"/>
                </a:lnTo>
                <a:lnTo>
                  <a:pt x="0" y="17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09" name="Freeform 2824"/>
          <p:cNvSpPr>
            <a:spLocks/>
          </p:cNvSpPr>
          <p:nvPr/>
        </p:nvSpPr>
        <p:spPr bwMode="auto">
          <a:xfrm>
            <a:off x="4569446" y="1568578"/>
            <a:ext cx="90488" cy="42832"/>
          </a:xfrm>
          <a:custGeom>
            <a:avLst/>
            <a:gdLst>
              <a:gd name="T0" fmla="*/ 0 w 402"/>
              <a:gd name="T1" fmla="*/ 201 h 201"/>
              <a:gd name="T2" fmla="*/ 390 w 402"/>
              <a:gd name="T3" fmla="*/ 0 h 201"/>
              <a:gd name="T4" fmla="*/ 402 w 402"/>
              <a:gd name="T5" fmla="*/ 28 h 201"/>
              <a:gd name="T6" fmla="*/ 0 w 402"/>
              <a:gd name="T7" fmla="*/ 20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2" h="201">
                <a:moveTo>
                  <a:pt x="0" y="201"/>
                </a:moveTo>
                <a:lnTo>
                  <a:pt x="390" y="0"/>
                </a:lnTo>
                <a:lnTo>
                  <a:pt x="402" y="28"/>
                </a:lnTo>
                <a:lnTo>
                  <a:pt x="0" y="2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10" name="Freeform 2825"/>
          <p:cNvSpPr>
            <a:spLocks/>
          </p:cNvSpPr>
          <p:nvPr/>
        </p:nvSpPr>
        <p:spPr bwMode="auto">
          <a:xfrm>
            <a:off x="4656758" y="1565624"/>
            <a:ext cx="4763" cy="8862"/>
          </a:xfrm>
          <a:custGeom>
            <a:avLst/>
            <a:gdLst>
              <a:gd name="T0" fmla="*/ 0 w 22"/>
              <a:gd name="T1" fmla="*/ 15 h 41"/>
              <a:gd name="T2" fmla="*/ 19 w 22"/>
              <a:gd name="T3" fmla="*/ 41 h 41"/>
              <a:gd name="T4" fmla="*/ 22 w 22"/>
              <a:gd name="T5" fmla="*/ 0 h 41"/>
              <a:gd name="T6" fmla="*/ 0 w 22"/>
              <a:gd name="T7" fmla="*/ 1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41">
                <a:moveTo>
                  <a:pt x="0" y="15"/>
                </a:moveTo>
                <a:lnTo>
                  <a:pt x="19" y="41"/>
                </a:lnTo>
                <a:lnTo>
                  <a:pt x="22" y="0"/>
                </a:lnTo>
                <a:lnTo>
                  <a:pt x="0" y="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11" name="Freeform 2826"/>
          <p:cNvSpPr>
            <a:spLocks/>
          </p:cNvSpPr>
          <p:nvPr/>
        </p:nvSpPr>
        <p:spPr bwMode="auto">
          <a:xfrm>
            <a:off x="4659933" y="1565624"/>
            <a:ext cx="6350" cy="8862"/>
          </a:xfrm>
          <a:custGeom>
            <a:avLst/>
            <a:gdLst>
              <a:gd name="T0" fmla="*/ 0 w 22"/>
              <a:gd name="T1" fmla="*/ 41 h 41"/>
              <a:gd name="T2" fmla="*/ 3 w 22"/>
              <a:gd name="T3" fmla="*/ 0 h 41"/>
              <a:gd name="T4" fmla="*/ 22 w 22"/>
              <a:gd name="T5" fmla="*/ 26 h 41"/>
              <a:gd name="T6" fmla="*/ 0 w 22"/>
              <a:gd name="T7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41">
                <a:moveTo>
                  <a:pt x="0" y="41"/>
                </a:moveTo>
                <a:lnTo>
                  <a:pt x="3" y="0"/>
                </a:lnTo>
                <a:lnTo>
                  <a:pt x="22" y="26"/>
                </a:lnTo>
                <a:lnTo>
                  <a:pt x="0" y="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12" name="Freeform 2827"/>
          <p:cNvSpPr>
            <a:spLocks/>
          </p:cNvSpPr>
          <p:nvPr/>
        </p:nvSpPr>
        <p:spPr bwMode="auto">
          <a:xfrm>
            <a:off x="4659933" y="1521316"/>
            <a:ext cx="26988" cy="48739"/>
          </a:xfrm>
          <a:custGeom>
            <a:avLst/>
            <a:gdLst>
              <a:gd name="T0" fmla="*/ 0 w 116"/>
              <a:gd name="T1" fmla="*/ 212 h 227"/>
              <a:gd name="T2" fmla="*/ 27 w 116"/>
              <a:gd name="T3" fmla="*/ 227 h 227"/>
              <a:gd name="T4" fmla="*/ 116 w 116"/>
              <a:gd name="T5" fmla="*/ 0 h 227"/>
              <a:gd name="T6" fmla="*/ 0 w 116"/>
              <a:gd name="T7" fmla="*/ 212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6" h="227">
                <a:moveTo>
                  <a:pt x="0" y="212"/>
                </a:moveTo>
                <a:lnTo>
                  <a:pt x="27" y="227"/>
                </a:lnTo>
                <a:lnTo>
                  <a:pt x="116" y="0"/>
                </a:lnTo>
                <a:lnTo>
                  <a:pt x="0" y="2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13" name="Freeform 2828"/>
          <p:cNvSpPr>
            <a:spLocks/>
          </p:cNvSpPr>
          <p:nvPr/>
        </p:nvSpPr>
        <p:spPr bwMode="auto">
          <a:xfrm>
            <a:off x="4666283" y="1521316"/>
            <a:ext cx="26988" cy="48739"/>
          </a:xfrm>
          <a:custGeom>
            <a:avLst/>
            <a:gdLst>
              <a:gd name="T0" fmla="*/ 0 w 116"/>
              <a:gd name="T1" fmla="*/ 227 h 227"/>
              <a:gd name="T2" fmla="*/ 89 w 116"/>
              <a:gd name="T3" fmla="*/ 0 h 227"/>
              <a:gd name="T4" fmla="*/ 116 w 116"/>
              <a:gd name="T5" fmla="*/ 15 h 227"/>
              <a:gd name="T6" fmla="*/ 0 w 116"/>
              <a:gd name="T7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6" h="227">
                <a:moveTo>
                  <a:pt x="0" y="227"/>
                </a:moveTo>
                <a:lnTo>
                  <a:pt x="89" y="0"/>
                </a:lnTo>
                <a:lnTo>
                  <a:pt x="116" y="15"/>
                </a:lnTo>
                <a:lnTo>
                  <a:pt x="0" y="22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14" name="Freeform 2829"/>
          <p:cNvSpPr>
            <a:spLocks/>
          </p:cNvSpPr>
          <p:nvPr/>
        </p:nvSpPr>
        <p:spPr bwMode="auto">
          <a:xfrm>
            <a:off x="4686921" y="1515409"/>
            <a:ext cx="9525" cy="10339"/>
          </a:xfrm>
          <a:custGeom>
            <a:avLst/>
            <a:gdLst>
              <a:gd name="T0" fmla="*/ 0 w 36"/>
              <a:gd name="T1" fmla="*/ 24 h 50"/>
              <a:gd name="T2" fmla="*/ 19 w 36"/>
              <a:gd name="T3" fmla="*/ 50 h 50"/>
              <a:gd name="T4" fmla="*/ 36 w 36"/>
              <a:gd name="T5" fmla="*/ 0 h 50"/>
              <a:gd name="T6" fmla="*/ 0 w 36"/>
              <a:gd name="T7" fmla="*/ 2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50">
                <a:moveTo>
                  <a:pt x="0" y="24"/>
                </a:moveTo>
                <a:lnTo>
                  <a:pt x="19" y="50"/>
                </a:lnTo>
                <a:lnTo>
                  <a:pt x="36" y="0"/>
                </a:lnTo>
                <a:lnTo>
                  <a:pt x="0" y="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15" name="Freeform 2830"/>
          <p:cNvSpPr>
            <a:spLocks/>
          </p:cNvSpPr>
          <p:nvPr/>
        </p:nvSpPr>
        <p:spPr bwMode="auto">
          <a:xfrm>
            <a:off x="4691683" y="1515409"/>
            <a:ext cx="7938" cy="10339"/>
          </a:xfrm>
          <a:custGeom>
            <a:avLst/>
            <a:gdLst>
              <a:gd name="T0" fmla="*/ 0 w 34"/>
              <a:gd name="T1" fmla="*/ 50 h 50"/>
              <a:gd name="T2" fmla="*/ 17 w 34"/>
              <a:gd name="T3" fmla="*/ 0 h 50"/>
              <a:gd name="T4" fmla="*/ 34 w 34"/>
              <a:gd name="T5" fmla="*/ 25 h 50"/>
              <a:gd name="T6" fmla="*/ 0 w 34"/>
              <a:gd name="T7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50">
                <a:moveTo>
                  <a:pt x="0" y="50"/>
                </a:moveTo>
                <a:lnTo>
                  <a:pt x="17" y="0"/>
                </a:lnTo>
                <a:lnTo>
                  <a:pt x="34" y="25"/>
                </a:lnTo>
                <a:lnTo>
                  <a:pt x="0" y="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16" name="Freeform 2831"/>
          <p:cNvSpPr>
            <a:spLocks/>
          </p:cNvSpPr>
          <p:nvPr/>
        </p:nvSpPr>
        <p:spPr bwMode="auto">
          <a:xfrm>
            <a:off x="4698033" y="1515409"/>
            <a:ext cx="30163" cy="5908"/>
          </a:xfrm>
          <a:custGeom>
            <a:avLst/>
            <a:gdLst>
              <a:gd name="T0" fmla="*/ 3 w 135"/>
              <a:gd name="T1" fmla="*/ 0 h 31"/>
              <a:gd name="T2" fmla="*/ 0 w 135"/>
              <a:gd name="T3" fmla="*/ 31 h 31"/>
              <a:gd name="T4" fmla="*/ 135 w 135"/>
              <a:gd name="T5" fmla="*/ 12 h 31"/>
              <a:gd name="T6" fmla="*/ 3 w 135"/>
              <a:gd name="T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" h="31">
                <a:moveTo>
                  <a:pt x="3" y="0"/>
                </a:moveTo>
                <a:lnTo>
                  <a:pt x="0" y="31"/>
                </a:lnTo>
                <a:lnTo>
                  <a:pt x="135" y="12"/>
                </a:lnTo>
                <a:lnTo>
                  <a:pt x="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17" name="Freeform 2832"/>
          <p:cNvSpPr>
            <a:spLocks/>
          </p:cNvSpPr>
          <p:nvPr/>
        </p:nvSpPr>
        <p:spPr bwMode="auto">
          <a:xfrm>
            <a:off x="4698033" y="1516885"/>
            <a:ext cx="30163" cy="7385"/>
          </a:xfrm>
          <a:custGeom>
            <a:avLst/>
            <a:gdLst>
              <a:gd name="T0" fmla="*/ 0 w 135"/>
              <a:gd name="T1" fmla="*/ 19 h 31"/>
              <a:gd name="T2" fmla="*/ 135 w 135"/>
              <a:gd name="T3" fmla="*/ 0 h 31"/>
              <a:gd name="T4" fmla="*/ 133 w 135"/>
              <a:gd name="T5" fmla="*/ 31 h 31"/>
              <a:gd name="T6" fmla="*/ 0 w 135"/>
              <a:gd name="T7" fmla="*/ 1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" h="31">
                <a:moveTo>
                  <a:pt x="0" y="19"/>
                </a:moveTo>
                <a:lnTo>
                  <a:pt x="135" y="0"/>
                </a:lnTo>
                <a:lnTo>
                  <a:pt x="133" y="31"/>
                </a:lnTo>
                <a:lnTo>
                  <a:pt x="0" y="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18" name="Freeform 2833"/>
          <p:cNvSpPr>
            <a:spLocks/>
          </p:cNvSpPr>
          <p:nvPr/>
        </p:nvSpPr>
        <p:spPr bwMode="auto">
          <a:xfrm>
            <a:off x="4726608" y="1509501"/>
            <a:ext cx="31750" cy="14769"/>
          </a:xfrm>
          <a:custGeom>
            <a:avLst/>
            <a:gdLst>
              <a:gd name="T0" fmla="*/ 0 w 138"/>
              <a:gd name="T1" fmla="*/ 35 h 65"/>
              <a:gd name="T2" fmla="*/ 8 w 138"/>
              <a:gd name="T3" fmla="*/ 65 h 65"/>
              <a:gd name="T4" fmla="*/ 138 w 138"/>
              <a:gd name="T5" fmla="*/ 0 h 65"/>
              <a:gd name="T6" fmla="*/ 0 w 138"/>
              <a:gd name="T7" fmla="*/ 3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8" h="65">
                <a:moveTo>
                  <a:pt x="0" y="35"/>
                </a:moveTo>
                <a:lnTo>
                  <a:pt x="8" y="65"/>
                </a:lnTo>
                <a:lnTo>
                  <a:pt x="138" y="0"/>
                </a:lnTo>
                <a:lnTo>
                  <a:pt x="0" y="35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19" name="Freeform 2834"/>
          <p:cNvSpPr>
            <a:spLocks/>
          </p:cNvSpPr>
          <p:nvPr/>
        </p:nvSpPr>
        <p:spPr bwMode="auto">
          <a:xfrm>
            <a:off x="4728196" y="1509501"/>
            <a:ext cx="31750" cy="14769"/>
          </a:xfrm>
          <a:custGeom>
            <a:avLst/>
            <a:gdLst>
              <a:gd name="T0" fmla="*/ 0 w 138"/>
              <a:gd name="T1" fmla="*/ 65 h 65"/>
              <a:gd name="T2" fmla="*/ 130 w 138"/>
              <a:gd name="T3" fmla="*/ 0 h 65"/>
              <a:gd name="T4" fmla="*/ 138 w 138"/>
              <a:gd name="T5" fmla="*/ 32 h 65"/>
              <a:gd name="T6" fmla="*/ 0 w 138"/>
              <a:gd name="T7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8" h="65">
                <a:moveTo>
                  <a:pt x="0" y="65"/>
                </a:moveTo>
                <a:lnTo>
                  <a:pt x="130" y="0"/>
                </a:lnTo>
                <a:lnTo>
                  <a:pt x="138" y="32"/>
                </a:lnTo>
                <a:lnTo>
                  <a:pt x="0" y="65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20" name="Freeform 2835"/>
          <p:cNvSpPr>
            <a:spLocks/>
          </p:cNvSpPr>
          <p:nvPr/>
        </p:nvSpPr>
        <p:spPr bwMode="auto">
          <a:xfrm>
            <a:off x="4756771" y="1490300"/>
            <a:ext cx="38100" cy="26585"/>
          </a:xfrm>
          <a:custGeom>
            <a:avLst/>
            <a:gdLst>
              <a:gd name="T0" fmla="*/ 0 w 170"/>
              <a:gd name="T1" fmla="*/ 99 h 127"/>
              <a:gd name="T2" fmla="*/ 16 w 170"/>
              <a:gd name="T3" fmla="*/ 127 h 127"/>
              <a:gd name="T4" fmla="*/ 170 w 170"/>
              <a:gd name="T5" fmla="*/ 0 h 127"/>
              <a:gd name="T6" fmla="*/ 0 w 170"/>
              <a:gd name="T7" fmla="*/ 99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0" h="127">
                <a:moveTo>
                  <a:pt x="0" y="99"/>
                </a:moveTo>
                <a:lnTo>
                  <a:pt x="16" y="127"/>
                </a:lnTo>
                <a:lnTo>
                  <a:pt x="170" y="0"/>
                </a:lnTo>
                <a:lnTo>
                  <a:pt x="0" y="9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21" name="Freeform 2836"/>
          <p:cNvSpPr>
            <a:spLocks/>
          </p:cNvSpPr>
          <p:nvPr/>
        </p:nvSpPr>
        <p:spPr bwMode="auto">
          <a:xfrm>
            <a:off x="4759946" y="1490300"/>
            <a:ext cx="39688" cy="26585"/>
          </a:xfrm>
          <a:custGeom>
            <a:avLst/>
            <a:gdLst>
              <a:gd name="T0" fmla="*/ 0 w 170"/>
              <a:gd name="T1" fmla="*/ 127 h 127"/>
              <a:gd name="T2" fmla="*/ 154 w 170"/>
              <a:gd name="T3" fmla="*/ 0 h 127"/>
              <a:gd name="T4" fmla="*/ 170 w 170"/>
              <a:gd name="T5" fmla="*/ 27 h 127"/>
              <a:gd name="T6" fmla="*/ 0 w 170"/>
              <a:gd name="T7" fmla="*/ 12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0" h="127">
                <a:moveTo>
                  <a:pt x="0" y="127"/>
                </a:moveTo>
                <a:lnTo>
                  <a:pt x="154" y="0"/>
                </a:lnTo>
                <a:lnTo>
                  <a:pt x="170" y="27"/>
                </a:lnTo>
                <a:lnTo>
                  <a:pt x="0" y="12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22" name="Freeform 2837"/>
          <p:cNvSpPr>
            <a:spLocks/>
          </p:cNvSpPr>
          <p:nvPr/>
        </p:nvSpPr>
        <p:spPr bwMode="auto">
          <a:xfrm>
            <a:off x="4794871" y="1462239"/>
            <a:ext cx="34925" cy="32493"/>
          </a:xfrm>
          <a:custGeom>
            <a:avLst/>
            <a:gdLst>
              <a:gd name="T0" fmla="*/ 0 w 153"/>
              <a:gd name="T1" fmla="*/ 130 h 154"/>
              <a:gd name="T2" fmla="*/ 20 w 153"/>
              <a:gd name="T3" fmla="*/ 154 h 154"/>
              <a:gd name="T4" fmla="*/ 153 w 153"/>
              <a:gd name="T5" fmla="*/ 0 h 154"/>
              <a:gd name="T6" fmla="*/ 0 w 153"/>
              <a:gd name="T7" fmla="*/ 13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" h="154">
                <a:moveTo>
                  <a:pt x="0" y="130"/>
                </a:moveTo>
                <a:lnTo>
                  <a:pt x="20" y="154"/>
                </a:lnTo>
                <a:lnTo>
                  <a:pt x="153" y="0"/>
                </a:lnTo>
                <a:lnTo>
                  <a:pt x="0" y="1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23" name="Freeform 2838"/>
          <p:cNvSpPr>
            <a:spLocks/>
          </p:cNvSpPr>
          <p:nvPr/>
        </p:nvSpPr>
        <p:spPr bwMode="auto">
          <a:xfrm>
            <a:off x="4799633" y="1462239"/>
            <a:ext cx="34925" cy="32493"/>
          </a:xfrm>
          <a:custGeom>
            <a:avLst/>
            <a:gdLst>
              <a:gd name="T0" fmla="*/ 0 w 153"/>
              <a:gd name="T1" fmla="*/ 154 h 154"/>
              <a:gd name="T2" fmla="*/ 133 w 153"/>
              <a:gd name="T3" fmla="*/ 0 h 154"/>
              <a:gd name="T4" fmla="*/ 153 w 153"/>
              <a:gd name="T5" fmla="*/ 24 h 154"/>
              <a:gd name="T6" fmla="*/ 0 w 153"/>
              <a:gd name="T7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" h="154">
                <a:moveTo>
                  <a:pt x="0" y="154"/>
                </a:moveTo>
                <a:lnTo>
                  <a:pt x="133" y="0"/>
                </a:lnTo>
                <a:lnTo>
                  <a:pt x="153" y="24"/>
                </a:lnTo>
                <a:lnTo>
                  <a:pt x="0" y="15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24" name="Freeform 2839"/>
          <p:cNvSpPr>
            <a:spLocks/>
          </p:cNvSpPr>
          <p:nvPr/>
        </p:nvSpPr>
        <p:spPr bwMode="auto">
          <a:xfrm>
            <a:off x="4829796" y="1400208"/>
            <a:ext cx="61913" cy="66463"/>
          </a:xfrm>
          <a:custGeom>
            <a:avLst/>
            <a:gdLst>
              <a:gd name="T0" fmla="*/ 0 w 276"/>
              <a:gd name="T1" fmla="*/ 293 h 315"/>
              <a:gd name="T2" fmla="*/ 22 w 276"/>
              <a:gd name="T3" fmla="*/ 315 h 315"/>
              <a:gd name="T4" fmla="*/ 276 w 276"/>
              <a:gd name="T5" fmla="*/ 0 h 315"/>
              <a:gd name="T6" fmla="*/ 0 w 276"/>
              <a:gd name="T7" fmla="*/ 2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6" h="315">
                <a:moveTo>
                  <a:pt x="0" y="293"/>
                </a:moveTo>
                <a:lnTo>
                  <a:pt x="22" y="315"/>
                </a:lnTo>
                <a:lnTo>
                  <a:pt x="276" y="0"/>
                </a:lnTo>
                <a:lnTo>
                  <a:pt x="0" y="29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25" name="Freeform 2840"/>
          <p:cNvSpPr>
            <a:spLocks/>
          </p:cNvSpPr>
          <p:nvPr/>
        </p:nvSpPr>
        <p:spPr bwMode="auto">
          <a:xfrm>
            <a:off x="4834558" y="1400208"/>
            <a:ext cx="63500" cy="66463"/>
          </a:xfrm>
          <a:custGeom>
            <a:avLst/>
            <a:gdLst>
              <a:gd name="T0" fmla="*/ 0 w 277"/>
              <a:gd name="T1" fmla="*/ 315 h 315"/>
              <a:gd name="T2" fmla="*/ 254 w 277"/>
              <a:gd name="T3" fmla="*/ 0 h 315"/>
              <a:gd name="T4" fmla="*/ 277 w 277"/>
              <a:gd name="T5" fmla="*/ 22 h 315"/>
              <a:gd name="T6" fmla="*/ 0 w 277"/>
              <a:gd name="T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7" h="315">
                <a:moveTo>
                  <a:pt x="0" y="315"/>
                </a:moveTo>
                <a:lnTo>
                  <a:pt x="254" y="0"/>
                </a:lnTo>
                <a:lnTo>
                  <a:pt x="277" y="22"/>
                </a:lnTo>
                <a:lnTo>
                  <a:pt x="0" y="315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26" name="Freeform 2841"/>
          <p:cNvSpPr>
            <a:spLocks/>
          </p:cNvSpPr>
          <p:nvPr/>
        </p:nvSpPr>
        <p:spPr bwMode="auto">
          <a:xfrm>
            <a:off x="4891708" y="1352946"/>
            <a:ext cx="52388" cy="53170"/>
          </a:xfrm>
          <a:custGeom>
            <a:avLst/>
            <a:gdLst>
              <a:gd name="T0" fmla="*/ 0 w 228"/>
              <a:gd name="T1" fmla="*/ 226 h 249"/>
              <a:gd name="T2" fmla="*/ 22 w 228"/>
              <a:gd name="T3" fmla="*/ 249 h 249"/>
              <a:gd name="T4" fmla="*/ 228 w 228"/>
              <a:gd name="T5" fmla="*/ 0 h 249"/>
              <a:gd name="T6" fmla="*/ 0 w 228"/>
              <a:gd name="T7" fmla="*/ 226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249">
                <a:moveTo>
                  <a:pt x="0" y="226"/>
                </a:moveTo>
                <a:lnTo>
                  <a:pt x="22" y="249"/>
                </a:lnTo>
                <a:lnTo>
                  <a:pt x="228" y="0"/>
                </a:lnTo>
                <a:lnTo>
                  <a:pt x="0" y="22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27" name="Freeform 2842"/>
          <p:cNvSpPr>
            <a:spLocks/>
          </p:cNvSpPr>
          <p:nvPr/>
        </p:nvSpPr>
        <p:spPr bwMode="auto">
          <a:xfrm>
            <a:off x="4896471" y="1352946"/>
            <a:ext cx="52388" cy="53170"/>
          </a:xfrm>
          <a:custGeom>
            <a:avLst/>
            <a:gdLst>
              <a:gd name="T0" fmla="*/ 0 w 227"/>
              <a:gd name="T1" fmla="*/ 249 h 249"/>
              <a:gd name="T2" fmla="*/ 206 w 227"/>
              <a:gd name="T3" fmla="*/ 0 h 249"/>
              <a:gd name="T4" fmla="*/ 227 w 227"/>
              <a:gd name="T5" fmla="*/ 22 h 249"/>
              <a:gd name="T6" fmla="*/ 0 w 227"/>
              <a:gd name="T7" fmla="*/ 249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7" h="249">
                <a:moveTo>
                  <a:pt x="0" y="249"/>
                </a:moveTo>
                <a:lnTo>
                  <a:pt x="206" y="0"/>
                </a:lnTo>
                <a:lnTo>
                  <a:pt x="227" y="22"/>
                </a:lnTo>
                <a:lnTo>
                  <a:pt x="0" y="24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28" name="Freeform 2843"/>
          <p:cNvSpPr>
            <a:spLocks/>
          </p:cNvSpPr>
          <p:nvPr/>
        </p:nvSpPr>
        <p:spPr bwMode="auto">
          <a:xfrm>
            <a:off x="4944096" y="1326361"/>
            <a:ext cx="31750" cy="31016"/>
          </a:xfrm>
          <a:custGeom>
            <a:avLst/>
            <a:gdLst>
              <a:gd name="T0" fmla="*/ 0 w 140"/>
              <a:gd name="T1" fmla="*/ 127 h 149"/>
              <a:gd name="T2" fmla="*/ 21 w 140"/>
              <a:gd name="T3" fmla="*/ 149 h 149"/>
              <a:gd name="T4" fmla="*/ 140 w 140"/>
              <a:gd name="T5" fmla="*/ 0 h 149"/>
              <a:gd name="T6" fmla="*/ 0 w 140"/>
              <a:gd name="T7" fmla="*/ 127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0" h="149">
                <a:moveTo>
                  <a:pt x="0" y="127"/>
                </a:moveTo>
                <a:lnTo>
                  <a:pt x="21" y="149"/>
                </a:lnTo>
                <a:lnTo>
                  <a:pt x="140" y="0"/>
                </a:lnTo>
                <a:lnTo>
                  <a:pt x="0" y="12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29" name="Freeform 2844"/>
          <p:cNvSpPr>
            <a:spLocks/>
          </p:cNvSpPr>
          <p:nvPr/>
        </p:nvSpPr>
        <p:spPr bwMode="auto">
          <a:xfrm>
            <a:off x="4948858" y="1326361"/>
            <a:ext cx="31750" cy="31016"/>
          </a:xfrm>
          <a:custGeom>
            <a:avLst/>
            <a:gdLst>
              <a:gd name="T0" fmla="*/ 0 w 140"/>
              <a:gd name="T1" fmla="*/ 149 h 149"/>
              <a:gd name="T2" fmla="*/ 119 w 140"/>
              <a:gd name="T3" fmla="*/ 0 h 149"/>
              <a:gd name="T4" fmla="*/ 140 w 140"/>
              <a:gd name="T5" fmla="*/ 24 h 149"/>
              <a:gd name="T6" fmla="*/ 0 w 140"/>
              <a:gd name="T7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0" h="149">
                <a:moveTo>
                  <a:pt x="0" y="149"/>
                </a:moveTo>
                <a:lnTo>
                  <a:pt x="119" y="0"/>
                </a:lnTo>
                <a:lnTo>
                  <a:pt x="140" y="24"/>
                </a:lnTo>
                <a:lnTo>
                  <a:pt x="0" y="14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30" name="Freeform 2845"/>
          <p:cNvSpPr>
            <a:spLocks/>
          </p:cNvSpPr>
          <p:nvPr/>
        </p:nvSpPr>
        <p:spPr bwMode="auto">
          <a:xfrm>
            <a:off x="4975846" y="1308638"/>
            <a:ext cx="26988" cy="22154"/>
          </a:xfrm>
          <a:custGeom>
            <a:avLst/>
            <a:gdLst>
              <a:gd name="T0" fmla="*/ 0 w 120"/>
              <a:gd name="T1" fmla="*/ 84 h 110"/>
              <a:gd name="T2" fmla="*/ 19 w 120"/>
              <a:gd name="T3" fmla="*/ 110 h 110"/>
              <a:gd name="T4" fmla="*/ 120 w 120"/>
              <a:gd name="T5" fmla="*/ 0 h 110"/>
              <a:gd name="T6" fmla="*/ 0 w 120"/>
              <a:gd name="T7" fmla="*/ 84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" h="110">
                <a:moveTo>
                  <a:pt x="0" y="84"/>
                </a:moveTo>
                <a:lnTo>
                  <a:pt x="19" y="110"/>
                </a:lnTo>
                <a:lnTo>
                  <a:pt x="120" y="0"/>
                </a:lnTo>
                <a:lnTo>
                  <a:pt x="0" y="8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31" name="Freeform 2846"/>
          <p:cNvSpPr>
            <a:spLocks/>
          </p:cNvSpPr>
          <p:nvPr/>
        </p:nvSpPr>
        <p:spPr bwMode="auto">
          <a:xfrm>
            <a:off x="4980608" y="1308638"/>
            <a:ext cx="26988" cy="22154"/>
          </a:xfrm>
          <a:custGeom>
            <a:avLst/>
            <a:gdLst>
              <a:gd name="T0" fmla="*/ 0 w 118"/>
              <a:gd name="T1" fmla="*/ 110 h 110"/>
              <a:gd name="T2" fmla="*/ 101 w 118"/>
              <a:gd name="T3" fmla="*/ 0 h 110"/>
              <a:gd name="T4" fmla="*/ 118 w 118"/>
              <a:gd name="T5" fmla="*/ 26 h 110"/>
              <a:gd name="T6" fmla="*/ 0 w 118"/>
              <a:gd name="T7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8" h="110">
                <a:moveTo>
                  <a:pt x="0" y="110"/>
                </a:moveTo>
                <a:lnTo>
                  <a:pt x="101" y="0"/>
                </a:lnTo>
                <a:lnTo>
                  <a:pt x="118" y="26"/>
                </a:lnTo>
                <a:lnTo>
                  <a:pt x="0" y="11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32" name="Freeform 2847"/>
          <p:cNvSpPr>
            <a:spLocks/>
          </p:cNvSpPr>
          <p:nvPr/>
        </p:nvSpPr>
        <p:spPr bwMode="auto">
          <a:xfrm>
            <a:off x="5004421" y="1296822"/>
            <a:ext cx="30163" cy="17723"/>
          </a:xfrm>
          <a:custGeom>
            <a:avLst/>
            <a:gdLst>
              <a:gd name="T0" fmla="*/ 0 w 134"/>
              <a:gd name="T1" fmla="*/ 53 h 83"/>
              <a:gd name="T2" fmla="*/ 11 w 134"/>
              <a:gd name="T3" fmla="*/ 83 h 83"/>
              <a:gd name="T4" fmla="*/ 134 w 134"/>
              <a:gd name="T5" fmla="*/ 0 h 83"/>
              <a:gd name="T6" fmla="*/ 0 w 134"/>
              <a:gd name="T7" fmla="*/ 5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83">
                <a:moveTo>
                  <a:pt x="0" y="53"/>
                </a:moveTo>
                <a:lnTo>
                  <a:pt x="11" y="83"/>
                </a:lnTo>
                <a:lnTo>
                  <a:pt x="134" y="0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33" name="Freeform 2848"/>
          <p:cNvSpPr>
            <a:spLocks/>
          </p:cNvSpPr>
          <p:nvPr/>
        </p:nvSpPr>
        <p:spPr bwMode="auto">
          <a:xfrm>
            <a:off x="5006008" y="1296822"/>
            <a:ext cx="30163" cy="17723"/>
          </a:xfrm>
          <a:custGeom>
            <a:avLst/>
            <a:gdLst>
              <a:gd name="T0" fmla="*/ 0 w 135"/>
              <a:gd name="T1" fmla="*/ 83 h 83"/>
              <a:gd name="T2" fmla="*/ 123 w 135"/>
              <a:gd name="T3" fmla="*/ 0 h 83"/>
              <a:gd name="T4" fmla="*/ 135 w 135"/>
              <a:gd name="T5" fmla="*/ 29 h 83"/>
              <a:gd name="T6" fmla="*/ 0 w 135"/>
              <a:gd name="T7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" h="83">
                <a:moveTo>
                  <a:pt x="0" y="83"/>
                </a:moveTo>
                <a:lnTo>
                  <a:pt x="123" y="0"/>
                </a:lnTo>
                <a:lnTo>
                  <a:pt x="135" y="29"/>
                </a:lnTo>
                <a:lnTo>
                  <a:pt x="0" y="8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34" name="Freeform 2849"/>
          <p:cNvSpPr>
            <a:spLocks/>
          </p:cNvSpPr>
          <p:nvPr/>
        </p:nvSpPr>
        <p:spPr bwMode="auto">
          <a:xfrm>
            <a:off x="5036171" y="1295345"/>
            <a:ext cx="17463" cy="7385"/>
          </a:xfrm>
          <a:custGeom>
            <a:avLst/>
            <a:gdLst>
              <a:gd name="T0" fmla="*/ 0 w 77"/>
              <a:gd name="T1" fmla="*/ 4 h 36"/>
              <a:gd name="T2" fmla="*/ 1 w 77"/>
              <a:gd name="T3" fmla="*/ 36 h 36"/>
              <a:gd name="T4" fmla="*/ 77 w 77"/>
              <a:gd name="T5" fmla="*/ 0 h 36"/>
              <a:gd name="T6" fmla="*/ 0 w 77"/>
              <a:gd name="T7" fmla="*/ 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" h="36">
                <a:moveTo>
                  <a:pt x="0" y="4"/>
                </a:moveTo>
                <a:lnTo>
                  <a:pt x="1" y="36"/>
                </a:lnTo>
                <a:lnTo>
                  <a:pt x="77" y="0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35" name="Freeform 2850"/>
          <p:cNvSpPr>
            <a:spLocks/>
          </p:cNvSpPr>
          <p:nvPr/>
        </p:nvSpPr>
        <p:spPr bwMode="auto">
          <a:xfrm>
            <a:off x="5036171" y="1295345"/>
            <a:ext cx="17463" cy="7385"/>
          </a:xfrm>
          <a:custGeom>
            <a:avLst/>
            <a:gdLst>
              <a:gd name="T0" fmla="*/ 0 w 78"/>
              <a:gd name="T1" fmla="*/ 36 h 36"/>
              <a:gd name="T2" fmla="*/ 76 w 78"/>
              <a:gd name="T3" fmla="*/ 0 h 36"/>
              <a:gd name="T4" fmla="*/ 78 w 78"/>
              <a:gd name="T5" fmla="*/ 31 h 36"/>
              <a:gd name="T6" fmla="*/ 0 w 78"/>
              <a:gd name="T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36">
                <a:moveTo>
                  <a:pt x="0" y="36"/>
                </a:moveTo>
                <a:lnTo>
                  <a:pt x="76" y="0"/>
                </a:lnTo>
                <a:lnTo>
                  <a:pt x="78" y="31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36" name="Freeform 2851"/>
          <p:cNvSpPr>
            <a:spLocks/>
          </p:cNvSpPr>
          <p:nvPr/>
        </p:nvSpPr>
        <p:spPr bwMode="auto">
          <a:xfrm>
            <a:off x="5052046" y="1295345"/>
            <a:ext cx="39688" cy="7385"/>
          </a:xfrm>
          <a:custGeom>
            <a:avLst/>
            <a:gdLst>
              <a:gd name="T0" fmla="*/ 4 w 175"/>
              <a:gd name="T1" fmla="*/ 0 h 30"/>
              <a:gd name="T2" fmla="*/ 0 w 175"/>
              <a:gd name="T3" fmla="*/ 30 h 30"/>
              <a:gd name="T4" fmla="*/ 175 w 175"/>
              <a:gd name="T5" fmla="*/ 25 h 30"/>
              <a:gd name="T6" fmla="*/ 4 w 175"/>
              <a:gd name="T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5" h="30">
                <a:moveTo>
                  <a:pt x="4" y="0"/>
                </a:moveTo>
                <a:lnTo>
                  <a:pt x="0" y="30"/>
                </a:lnTo>
                <a:lnTo>
                  <a:pt x="175" y="25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37" name="Freeform 2852"/>
          <p:cNvSpPr>
            <a:spLocks/>
          </p:cNvSpPr>
          <p:nvPr/>
        </p:nvSpPr>
        <p:spPr bwMode="auto">
          <a:xfrm>
            <a:off x="5052046" y="1301253"/>
            <a:ext cx="39688" cy="5908"/>
          </a:xfrm>
          <a:custGeom>
            <a:avLst/>
            <a:gdLst>
              <a:gd name="T0" fmla="*/ 0 w 175"/>
              <a:gd name="T1" fmla="*/ 5 h 31"/>
              <a:gd name="T2" fmla="*/ 175 w 175"/>
              <a:gd name="T3" fmla="*/ 0 h 31"/>
              <a:gd name="T4" fmla="*/ 171 w 175"/>
              <a:gd name="T5" fmla="*/ 31 h 31"/>
              <a:gd name="T6" fmla="*/ 0 w 175"/>
              <a:gd name="T7" fmla="*/ 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5" h="31">
                <a:moveTo>
                  <a:pt x="0" y="5"/>
                </a:moveTo>
                <a:lnTo>
                  <a:pt x="175" y="0"/>
                </a:lnTo>
                <a:lnTo>
                  <a:pt x="171" y="31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38" name="Freeform 2853"/>
          <p:cNvSpPr>
            <a:spLocks/>
          </p:cNvSpPr>
          <p:nvPr/>
        </p:nvSpPr>
        <p:spPr bwMode="auto">
          <a:xfrm>
            <a:off x="5090146" y="1301253"/>
            <a:ext cx="26988" cy="8862"/>
          </a:xfrm>
          <a:custGeom>
            <a:avLst/>
            <a:gdLst>
              <a:gd name="T0" fmla="*/ 11 w 119"/>
              <a:gd name="T1" fmla="*/ 0 h 40"/>
              <a:gd name="T2" fmla="*/ 0 w 119"/>
              <a:gd name="T3" fmla="*/ 29 h 40"/>
              <a:gd name="T4" fmla="*/ 119 w 119"/>
              <a:gd name="T5" fmla="*/ 40 h 40"/>
              <a:gd name="T6" fmla="*/ 11 w 119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" h="40">
                <a:moveTo>
                  <a:pt x="11" y="0"/>
                </a:moveTo>
                <a:lnTo>
                  <a:pt x="0" y="29"/>
                </a:lnTo>
                <a:lnTo>
                  <a:pt x="119" y="4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39" name="Freeform 2854"/>
          <p:cNvSpPr>
            <a:spLocks/>
          </p:cNvSpPr>
          <p:nvPr/>
        </p:nvSpPr>
        <p:spPr bwMode="auto">
          <a:xfrm>
            <a:off x="5090146" y="1307160"/>
            <a:ext cx="26988" cy="8862"/>
          </a:xfrm>
          <a:custGeom>
            <a:avLst/>
            <a:gdLst>
              <a:gd name="T0" fmla="*/ 0 w 119"/>
              <a:gd name="T1" fmla="*/ 0 h 40"/>
              <a:gd name="T2" fmla="*/ 119 w 119"/>
              <a:gd name="T3" fmla="*/ 11 h 40"/>
              <a:gd name="T4" fmla="*/ 108 w 119"/>
              <a:gd name="T5" fmla="*/ 40 h 40"/>
              <a:gd name="T6" fmla="*/ 0 w 119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" h="40">
                <a:moveTo>
                  <a:pt x="0" y="0"/>
                </a:moveTo>
                <a:lnTo>
                  <a:pt x="119" y="11"/>
                </a:lnTo>
                <a:lnTo>
                  <a:pt x="108" y="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40" name="Freeform 2855"/>
          <p:cNvSpPr>
            <a:spLocks/>
          </p:cNvSpPr>
          <p:nvPr/>
        </p:nvSpPr>
        <p:spPr bwMode="auto">
          <a:xfrm>
            <a:off x="5113958" y="1310114"/>
            <a:ext cx="103188" cy="66463"/>
          </a:xfrm>
          <a:custGeom>
            <a:avLst/>
            <a:gdLst>
              <a:gd name="T0" fmla="*/ 18 w 453"/>
              <a:gd name="T1" fmla="*/ 0 h 314"/>
              <a:gd name="T2" fmla="*/ 0 w 453"/>
              <a:gd name="T3" fmla="*/ 25 h 314"/>
              <a:gd name="T4" fmla="*/ 453 w 453"/>
              <a:gd name="T5" fmla="*/ 314 h 314"/>
              <a:gd name="T6" fmla="*/ 18 w 453"/>
              <a:gd name="T7" fmla="*/ 0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3" h="314">
                <a:moveTo>
                  <a:pt x="18" y="0"/>
                </a:moveTo>
                <a:lnTo>
                  <a:pt x="0" y="25"/>
                </a:lnTo>
                <a:lnTo>
                  <a:pt x="453" y="314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41" name="Freeform 2856"/>
          <p:cNvSpPr>
            <a:spLocks/>
          </p:cNvSpPr>
          <p:nvPr/>
        </p:nvSpPr>
        <p:spPr bwMode="auto">
          <a:xfrm>
            <a:off x="5113958" y="1316022"/>
            <a:ext cx="103188" cy="64985"/>
          </a:xfrm>
          <a:custGeom>
            <a:avLst/>
            <a:gdLst>
              <a:gd name="T0" fmla="*/ 0 w 453"/>
              <a:gd name="T1" fmla="*/ 0 h 314"/>
              <a:gd name="T2" fmla="*/ 453 w 453"/>
              <a:gd name="T3" fmla="*/ 289 h 314"/>
              <a:gd name="T4" fmla="*/ 434 w 453"/>
              <a:gd name="T5" fmla="*/ 314 h 314"/>
              <a:gd name="T6" fmla="*/ 0 w 453"/>
              <a:gd name="T7" fmla="*/ 0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3" h="314">
                <a:moveTo>
                  <a:pt x="0" y="0"/>
                </a:moveTo>
                <a:lnTo>
                  <a:pt x="453" y="289"/>
                </a:lnTo>
                <a:lnTo>
                  <a:pt x="434" y="31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42" name="Freeform 2857"/>
          <p:cNvSpPr>
            <a:spLocks/>
          </p:cNvSpPr>
          <p:nvPr/>
        </p:nvSpPr>
        <p:spPr bwMode="auto">
          <a:xfrm>
            <a:off x="5213971" y="1376577"/>
            <a:ext cx="53975" cy="28062"/>
          </a:xfrm>
          <a:custGeom>
            <a:avLst/>
            <a:gdLst>
              <a:gd name="T0" fmla="*/ 15 w 239"/>
              <a:gd name="T1" fmla="*/ 0 h 134"/>
              <a:gd name="T2" fmla="*/ 0 w 239"/>
              <a:gd name="T3" fmla="*/ 27 h 134"/>
              <a:gd name="T4" fmla="*/ 239 w 239"/>
              <a:gd name="T5" fmla="*/ 134 h 134"/>
              <a:gd name="T6" fmla="*/ 15 w 239"/>
              <a:gd name="T7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" h="134">
                <a:moveTo>
                  <a:pt x="15" y="0"/>
                </a:moveTo>
                <a:lnTo>
                  <a:pt x="0" y="27"/>
                </a:lnTo>
                <a:lnTo>
                  <a:pt x="239" y="134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43" name="Freeform 2858"/>
          <p:cNvSpPr>
            <a:spLocks/>
          </p:cNvSpPr>
          <p:nvPr/>
        </p:nvSpPr>
        <p:spPr bwMode="auto">
          <a:xfrm>
            <a:off x="5213971" y="1382484"/>
            <a:ext cx="53975" cy="28062"/>
          </a:xfrm>
          <a:custGeom>
            <a:avLst/>
            <a:gdLst>
              <a:gd name="T0" fmla="*/ 0 w 239"/>
              <a:gd name="T1" fmla="*/ 0 h 134"/>
              <a:gd name="T2" fmla="*/ 239 w 239"/>
              <a:gd name="T3" fmla="*/ 107 h 134"/>
              <a:gd name="T4" fmla="*/ 224 w 239"/>
              <a:gd name="T5" fmla="*/ 134 h 134"/>
              <a:gd name="T6" fmla="*/ 0 w 239"/>
              <a:gd name="T7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" h="134">
                <a:moveTo>
                  <a:pt x="0" y="0"/>
                </a:moveTo>
                <a:lnTo>
                  <a:pt x="239" y="107"/>
                </a:lnTo>
                <a:lnTo>
                  <a:pt x="224" y="1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44" name="Freeform 2859"/>
          <p:cNvSpPr>
            <a:spLocks/>
          </p:cNvSpPr>
          <p:nvPr/>
        </p:nvSpPr>
        <p:spPr bwMode="auto">
          <a:xfrm>
            <a:off x="5264771" y="1404638"/>
            <a:ext cx="271463" cy="165417"/>
          </a:xfrm>
          <a:custGeom>
            <a:avLst/>
            <a:gdLst>
              <a:gd name="T0" fmla="*/ 17 w 1201"/>
              <a:gd name="T1" fmla="*/ 0 h 783"/>
              <a:gd name="T2" fmla="*/ 0 w 1201"/>
              <a:gd name="T3" fmla="*/ 27 h 783"/>
              <a:gd name="T4" fmla="*/ 1201 w 1201"/>
              <a:gd name="T5" fmla="*/ 783 h 783"/>
              <a:gd name="T6" fmla="*/ 17 w 1201"/>
              <a:gd name="T7" fmla="*/ 0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1" h="783">
                <a:moveTo>
                  <a:pt x="17" y="0"/>
                </a:moveTo>
                <a:lnTo>
                  <a:pt x="0" y="27"/>
                </a:lnTo>
                <a:lnTo>
                  <a:pt x="1201" y="783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45" name="Freeform 2860"/>
          <p:cNvSpPr>
            <a:spLocks/>
          </p:cNvSpPr>
          <p:nvPr/>
        </p:nvSpPr>
        <p:spPr bwMode="auto">
          <a:xfrm>
            <a:off x="5264771" y="1410546"/>
            <a:ext cx="271463" cy="163940"/>
          </a:xfrm>
          <a:custGeom>
            <a:avLst/>
            <a:gdLst>
              <a:gd name="T0" fmla="*/ 0 w 1201"/>
              <a:gd name="T1" fmla="*/ 0 h 782"/>
              <a:gd name="T2" fmla="*/ 1201 w 1201"/>
              <a:gd name="T3" fmla="*/ 756 h 782"/>
              <a:gd name="T4" fmla="*/ 1183 w 1201"/>
              <a:gd name="T5" fmla="*/ 782 h 782"/>
              <a:gd name="T6" fmla="*/ 0 w 1201"/>
              <a:gd name="T7" fmla="*/ 0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1" h="782">
                <a:moveTo>
                  <a:pt x="0" y="0"/>
                </a:moveTo>
                <a:lnTo>
                  <a:pt x="1201" y="756"/>
                </a:lnTo>
                <a:lnTo>
                  <a:pt x="1183" y="78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46" name="Freeform 2861"/>
          <p:cNvSpPr>
            <a:spLocks/>
          </p:cNvSpPr>
          <p:nvPr/>
        </p:nvSpPr>
        <p:spPr bwMode="auto">
          <a:xfrm>
            <a:off x="5533058" y="1570055"/>
            <a:ext cx="142875" cy="85662"/>
          </a:xfrm>
          <a:custGeom>
            <a:avLst/>
            <a:gdLst>
              <a:gd name="T0" fmla="*/ 18 w 634"/>
              <a:gd name="T1" fmla="*/ 0 h 409"/>
              <a:gd name="T2" fmla="*/ 0 w 634"/>
              <a:gd name="T3" fmla="*/ 26 h 409"/>
              <a:gd name="T4" fmla="*/ 634 w 634"/>
              <a:gd name="T5" fmla="*/ 409 h 409"/>
              <a:gd name="T6" fmla="*/ 18 w 634"/>
              <a:gd name="T7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4" h="409">
                <a:moveTo>
                  <a:pt x="18" y="0"/>
                </a:moveTo>
                <a:lnTo>
                  <a:pt x="0" y="26"/>
                </a:lnTo>
                <a:lnTo>
                  <a:pt x="634" y="409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47" name="Freeform 2862"/>
          <p:cNvSpPr>
            <a:spLocks/>
          </p:cNvSpPr>
          <p:nvPr/>
        </p:nvSpPr>
        <p:spPr bwMode="auto">
          <a:xfrm>
            <a:off x="5533058" y="1574486"/>
            <a:ext cx="142875" cy="87140"/>
          </a:xfrm>
          <a:custGeom>
            <a:avLst/>
            <a:gdLst>
              <a:gd name="T0" fmla="*/ 0 w 634"/>
              <a:gd name="T1" fmla="*/ 0 h 409"/>
              <a:gd name="T2" fmla="*/ 634 w 634"/>
              <a:gd name="T3" fmla="*/ 383 h 409"/>
              <a:gd name="T4" fmla="*/ 617 w 634"/>
              <a:gd name="T5" fmla="*/ 409 h 409"/>
              <a:gd name="T6" fmla="*/ 0 w 634"/>
              <a:gd name="T7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4" h="409">
                <a:moveTo>
                  <a:pt x="0" y="0"/>
                </a:moveTo>
                <a:lnTo>
                  <a:pt x="634" y="383"/>
                </a:lnTo>
                <a:lnTo>
                  <a:pt x="617" y="4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48" name="Freeform 2863"/>
          <p:cNvSpPr>
            <a:spLocks/>
          </p:cNvSpPr>
          <p:nvPr/>
        </p:nvSpPr>
        <p:spPr bwMode="auto">
          <a:xfrm>
            <a:off x="5671171" y="1657194"/>
            <a:ext cx="114300" cy="152125"/>
          </a:xfrm>
          <a:custGeom>
            <a:avLst/>
            <a:gdLst>
              <a:gd name="T0" fmla="*/ 26 w 501"/>
              <a:gd name="T1" fmla="*/ 0 h 723"/>
              <a:gd name="T2" fmla="*/ 0 w 501"/>
              <a:gd name="T3" fmla="*/ 17 h 723"/>
              <a:gd name="T4" fmla="*/ 501 w 501"/>
              <a:gd name="T5" fmla="*/ 723 h 723"/>
              <a:gd name="T6" fmla="*/ 26 w 501"/>
              <a:gd name="T7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1" h="723">
                <a:moveTo>
                  <a:pt x="26" y="0"/>
                </a:moveTo>
                <a:lnTo>
                  <a:pt x="0" y="17"/>
                </a:lnTo>
                <a:lnTo>
                  <a:pt x="501" y="723"/>
                </a:lnTo>
                <a:lnTo>
                  <a:pt x="2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49" name="Freeform 2864"/>
          <p:cNvSpPr>
            <a:spLocks/>
          </p:cNvSpPr>
          <p:nvPr/>
        </p:nvSpPr>
        <p:spPr bwMode="auto">
          <a:xfrm>
            <a:off x="5671171" y="1660148"/>
            <a:ext cx="114300" cy="152125"/>
          </a:xfrm>
          <a:custGeom>
            <a:avLst/>
            <a:gdLst>
              <a:gd name="T0" fmla="*/ 0 w 501"/>
              <a:gd name="T1" fmla="*/ 0 h 723"/>
              <a:gd name="T2" fmla="*/ 501 w 501"/>
              <a:gd name="T3" fmla="*/ 706 h 723"/>
              <a:gd name="T4" fmla="*/ 475 w 501"/>
              <a:gd name="T5" fmla="*/ 723 h 723"/>
              <a:gd name="T6" fmla="*/ 0 w 501"/>
              <a:gd name="T7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1" h="723">
                <a:moveTo>
                  <a:pt x="0" y="0"/>
                </a:moveTo>
                <a:lnTo>
                  <a:pt x="501" y="706"/>
                </a:lnTo>
                <a:lnTo>
                  <a:pt x="475" y="72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0" name="Freeform 2865"/>
          <p:cNvSpPr>
            <a:spLocks/>
          </p:cNvSpPr>
          <p:nvPr/>
        </p:nvSpPr>
        <p:spPr bwMode="auto">
          <a:xfrm>
            <a:off x="5779121" y="1809318"/>
            <a:ext cx="173038" cy="190525"/>
          </a:xfrm>
          <a:custGeom>
            <a:avLst/>
            <a:gdLst>
              <a:gd name="T0" fmla="*/ 23 w 760"/>
              <a:gd name="T1" fmla="*/ 0 h 905"/>
              <a:gd name="T2" fmla="*/ 0 w 760"/>
              <a:gd name="T3" fmla="*/ 19 h 905"/>
              <a:gd name="T4" fmla="*/ 760 w 760"/>
              <a:gd name="T5" fmla="*/ 905 h 905"/>
              <a:gd name="T6" fmla="*/ 23 w 760"/>
              <a:gd name="T7" fmla="*/ 0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0" h="905">
                <a:moveTo>
                  <a:pt x="23" y="0"/>
                </a:moveTo>
                <a:lnTo>
                  <a:pt x="0" y="19"/>
                </a:lnTo>
                <a:lnTo>
                  <a:pt x="760" y="905"/>
                </a:lnTo>
                <a:lnTo>
                  <a:pt x="2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1" name="Freeform 2866"/>
          <p:cNvSpPr>
            <a:spLocks/>
          </p:cNvSpPr>
          <p:nvPr/>
        </p:nvSpPr>
        <p:spPr bwMode="auto">
          <a:xfrm>
            <a:off x="5779121" y="1813749"/>
            <a:ext cx="173038" cy="190525"/>
          </a:xfrm>
          <a:custGeom>
            <a:avLst/>
            <a:gdLst>
              <a:gd name="T0" fmla="*/ 0 w 760"/>
              <a:gd name="T1" fmla="*/ 0 h 906"/>
              <a:gd name="T2" fmla="*/ 760 w 760"/>
              <a:gd name="T3" fmla="*/ 886 h 906"/>
              <a:gd name="T4" fmla="*/ 736 w 760"/>
              <a:gd name="T5" fmla="*/ 906 h 906"/>
              <a:gd name="T6" fmla="*/ 0 w 760"/>
              <a:gd name="T7" fmla="*/ 0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0" h="906">
                <a:moveTo>
                  <a:pt x="0" y="0"/>
                </a:moveTo>
                <a:lnTo>
                  <a:pt x="760" y="886"/>
                </a:lnTo>
                <a:lnTo>
                  <a:pt x="736" y="90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2" name="Freeform 2867"/>
          <p:cNvSpPr>
            <a:spLocks/>
          </p:cNvSpPr>
          <p:nvPr/>
        </p:nvSpPr>
        <p:spPr bwMode="auto">
          <a:xfrm>
            <a:off x="5947396" y="1999843"/>
            <a:ext cx="104775" cy="72370"/>
          </a:xfrm>
          <a:custGeom>
            <a:avLst/>
            <a:gdLst>
              <a:gd name="T0" fmla="*/ 18 w 467"/>
              <a:gd name="T1" fmla="*/ 0 h 342"/>
              <a:gd name="T2" fmla="*/ 0 w 467"/>
              <a:gd name="T3" fmla="*/ 24 h 342"/>
              <a:gd name="T4" fmla="*/ 467 w 467"/>
              <a:gd name="T5" fmla="*/ 342 h 342"/>
              <a:gd name="T6" fmla="*/ 18 w 467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7" h="342">
                <a:moveTo>
                  <a:pt x="18" y="0"/>
                </a:moveTo>
                <a:lnTo>
                  <a:pt x="0" y="24"/>
                </a:lnTo>
                <a:lnTo>
                  <a:pt x="467" y="342"/>
                </a:lnTo>
                <a:lnTo>
                  <a:pt x="1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3" name="Freeform 2868"/>
          <p:cNvSpPr>
            <a:spLocks/>
          </p:cNvSpPr>
          <p:nvPr/>
        </p:nvSpPr>
        <p:spPr bwMode="auto">
          <a:xfrm>
            <a:off x="5947396" y="2004273"/>
            <a:ext cx="104775" cy="72370"/>
          </a:xfrm>
          <a:custGeom>
            <a:avLst/>
            <a:gdLst>
              <a:gd name="T0" fmla="*/ 0 w 467"/>
              <a:gd name="T1" fmla="*/ 0 h 343"/>
              <a:gd name="T2" fmla="*/ 467 w 467"/>
              <a:gd name="T3" fmla="*/ 318 h 343"/>
              <a:gd name="T4" fmla="*/ 449 w 467"/>
              <a:gd name="T5" fmla="*/ 343 h 343"/>
              <a:gd name="T6" fmla="*/ 0 w 467"/>
              <a:gd name="T7" fmla="*/ 0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7" h="343">
                <a:moveTo>
                  <a:pt x="0" y="0"/>
                </a:moveTo>
                <a:lnTo>
                  <a:pt x="467" y="318"/>
                </a:lnTo>
                <a:lnTo>
                  <a:pt x="449" y="34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4" name="Freeform 2869"/>
          <p:cNvSpPr>
            <a:spLocks/>
          </p:cNvSpPr>
          <p:nvPr/>
        </p:nvSpPr>
        <p:spPr bwMode="auto">
          <a:xfrm>
            <a:off x="5987083" y="2072212"/>
            <a:ext cx="65088" cy="51693"/>
          </a:xfrm>
          <a:custGeom>
            <a:avLst/>
            <a:gdLst>
              <a:gd name="T0" fmla="*/ 289 w 289"/>
              <a:gd name="T1" fmla="*/ 25 h 248"/>
              <a:gd name="T2" fmla="*/ 271 w 289"/>
              <a:gd name="T3" fmla="*/ 0 h 248"/>
              <a:gd name="T4" fmla="*/ 0 w 289"/>
              <a:gd name="T5" fmla="*/ 248 h 248"/>
              <a:gd name="T6" fmla="*/ 289 w 289"/>
              <a:gd name="T7" fmla="*/ 25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9" h="248">
                <a:moveTo>
                  <a:pt x="289" y="25"/>
                </a:moveTo>
                <a:lnTo>
                  <a:pt x="271" y="0"/>
                </a:lnTo>
                <a:lnTo>
                  <a:pt x="0" y="248"/>
                </a:lnTo>
                <a:lnTo>
                  <a:pt x="289" y="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5" name="Freeform 2870"/>
          <p:cNvSpPr>
            <a:spLocks/>
          </p:cNvSpPr>
          <p:nvPr/>
        </p:nvSpPr>
        <p:spPr bwMode="auto">
          <a:xfrm>
            <a:off x="5982321" y="2072212"/>
            <a:ext cx="66675" cy="51693"/>
          </a:xfrm>
          <a:custGeom>
            <a:avLst/>
            <a:gdLst>
              <a:gd name="T0" fmla="*/ 291 w 291"/>
              <a:gd name="T1" fmla="*/ 0 h 248"/>
              <a:gd name="T2" fmla="*/ 20 w 291"/>
              <a:gd name="T3" fmla="*/ 248 h 248"/>
              <a:gd name="T4" fmla="*/ 0 w 291"/>
              <a:gd name="T5" fmla="*/ 224 h 248"/>
              <a:gd name="T6" fmla="*/ 291 w 291"/>
              <a:gd name="T7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1" h="248">
                <a:moveTo>
                  <a:pt x="291" y="0"/>
                </a:moveTo>
                <a:lnTo>
                  <a:pt x="20" y="248"/>
                </a:lnTo>
                <a:lnTo>
                  <a:pt x="0" y="224"/>
                </a:lnTo>
                <a:lnTo>
                  <a:pt x="29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6" name="Freeform 2871"/>
          <p:cNvSpPr>
            <a:spLocks/>
          </p:cNvSpPr>
          <p:nvPr/>
        </p:nvSpPr>
        <p:spPr bwMode="auto">
          <a:xfrm>
            <a:off x="5891833" y="2119474"/>
            <a:ext cx="95250" cy="59077"/>
          </a:xfrm>
          <a:custGeom>
            <a:avLst/>
            <a:gdLst>
              <a:gd name="T0" fmla="*/ 420 w 420"/>
              <a:gd name="T1" fmla="*/ 26 h 280"/>
              <a:gd name="T2" fmla="*/ 404 w 420"/>
              <a:gd name="T3" fmla="*/ 0 h 280"/>
              <a:gd name="T4" fmla="*/ 0 w 420"/>
              <a:gd name="T5" fmla="*/ 280 h 280"/>
              <a:gd name="T6" fmla="*/ 420 w 420"/>
              <a:gd name="T7" fmla="*/ 26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0" h="280">
                <a:moveTo>
                  <a:pt x="420" y="26"/>
                </a:moveTo>
                <a:lnTo>
                  <a:pt x="404" y="0"/>
                </a:lnTo>
                <a:lnTo>
                  <a:pt x="0" y="280"/>
                </a:lnTo>
                <a:lnTo>
                  <a:pt x="420" y="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7" name="Freeform 2872"/>
          <p:cNvSpPr>
            <a:spLocks/>
          </p:cNvSpPr>
          <p:nvPr/>
        </p:nvSpPr>
        <p:spPr bwMode="auto">
          <a:xfrm>
            <a:off x="5888658" y="2119474"/>
            <a:ext cx="95250" cy="59077"/>
          </a:xfrm>
          <a:custGeom>
            <a:avLst/>
            <a:gdLst>
              <a:gd name="T0" fmla="*/ 420 w 420"/>
              <a:gd name="T1" fmla="*/ 0 h 280"/>
              <a:gd name="T2" fmla="*/ 16 w 420"/>
              <a:gd name="T3" fmla="*/ 280 h 280"/>
              <a:gd name="T4" fmla="*/ 0 w 420"/>
              <a:gd name="T5" fmla="*/ 253 h 280"/>
              <a:gd name="T6" fmla="*/ 420 w 420"/>
              <a:gd name="T7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0" h="280">
                <a:moveTo>
                  <a:pt x="420" y="0"/>
                </a:moveTo>
                <a:lnTo>
                  <a:pt x="16" y="280"/>
                </a:lnTo>
                <a:lnTo>
                  <a:pt x="0" y="253"/>
                </a:lnTo>
                <a:lnTo>
                  <a:pt x="42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8" name="Freeform 2873"/>
          <p:cNvSpPr>
            <a:spLocks/>
          </p:cNvSpPr>
          <p:nvPr/>
        </p:nvSpPr>
        <p:spPr bwMode="auto">
          <a:xfrm>
            <a:off x="5809283" y="2172644"/>
            <a:ext cx="82550" cy="57601"/>
          </a:xfrm>
          <a:custGeom>
            <a:avLst/>
            <a:gdLst>
              <a:gd name="T0" fmla="*/ 366 w 366"/>
              <a:gd name="T1" fmla="*/ 26 h 272"/>
              <a:gd name="T2" fmla="*/ 348 w 366"/>
              <a:gd name="T3" fmla="*/ 0 h 272"/>
              <a:gd name="T4" fmla="*/ 0 w 366"/>
              <a:gd name="T5" fmla="*/ 272 h 272"/>
              <a:gd name="T6" fmla="*/ 366 w 366"/>
              <a:gd name="T7" fmla="*/ 2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6" h="272">
                <a:moveTo>
                  <a:pt x="366" y="26"/>
                </a:moveTo>
                <a:lnTo>
                  <a:pt x="348" y="0"/>
                </a:lnTo>
                <a:lnTo>
                  <a:pt x="0" y="272"/>
                </a:lnTo>
                <a:lnTo>
                  <a:pt x="366" y="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9" name="Freeform 2874"/>
          <p:cNvSpPr>
            <a:spLocks/>
          </p:cNvSpPr>
          <p:nvPr/>
        </p:nvSpPr>
        <p:spPr bwMode="auto">
          <a:xfrm>
            <a:off x="5804521" y="2172644"/>
            <a:ext cx="82550" cy="57601"/>
          </a:xfrm>
          <a:custGeom>
            <a:avLst/>
            <a:gdLst>
              <a:gd name="T0" fmla="*/ 366 w 366"/>
              <a:gd name="T1" fmla="*/ 0 h 272"/>
              <a:gd name="T2" fmla="*/ 18 w 366"/>
              <a:gd name="T3" fmla="*/ 272 h 272"/>
              <a:gd name="T4" fmla="*/ 0 w 366"/>
              <a:gd name="T5" fmla="*/ 246 h 272"/>
              <a:gd name="T6" fmla="*/ 366 w 366"/>
              <a:gd name="T7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6" h="272">
                <a:moveTo>
                  <a:pt x="366" y="0"/>
                </a:moveTo>
                <a:lnTo>
                  <a:pt x="18" y="272"/>
                </a:lnTo>
                <a:lnTo>
                  <a:pt x="0" y="246"/>
                </a:lnTo>
                <a:lnTo>
                  <a:pt x="36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60" name="Freeform 2875"/>
          <p:cNvSpPr>
            <a:spLocks/>
          </p:cNvSpPr>
          <p:nvPr/>
        </p:nvSpPr>
        <p:spPr bwMode="auto">
          <a:xfrm>
            <a:off x="5802933" y="2225814"/>
            <a:ext cx="11113" cy="10339"/>
          </a:xfrm>
          <a:custGeom>
            <a:avLst/>
            <a:gdLst>
              <a:gd name="T0" fmla="*/ 29 w 48"/>
              <a:gd name="T1" fmla="*/ 0 h 51"/>
              <a:gd name="T2" fmla="*/ 0 w 48"/>
              <a:gd name="T3" fmla="*/ 11 h 51"/>
              <a:gd name="T4" fmla="*/ 48 w 48"/>
              <a:gd name="T5" fmla="*/ 51 h 51"/>
              <a:gd name="T6" fmla="*/ 29 w 48"/>
              <a:gd name="T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51">
                <a:moveTo>
                  <a:pt x="29" y="0"/>
                </a:moveTo>
                <a:lnTo>
                  <a:pt x="0" y="11"/>
                </a:lnTo>
                <a:lnTo>
                  <a:pt x="48" y="51"/>
                </a:lnTo>
                <a:lnTo>
                  <a:pt x="2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61" name="Freeform 2876"/>
          <p:cNvSpPr>
            <a:spLocks/>
          </p:cNvSpPr>
          <p:nvPr/>
        </p:nvSpPr>
        <p:spPr bwMode="auto">
          <a:xfrm>
            <a:off x="5802933" y="2228767"/>
            <a:ext cx="11113" cy="10339"/>
          </a:xfrm>
          <a:custGeom>
            <a:avLst/>
            <a:gdLst>
              <a:gd name="T0" fmla="*/ 0 w 48"/>
              <a:gd name="T1" fmla="*/ 0 h 51"/>
              <a:gd name="T2" fmla="*/ 48 w 48"/>
              <a:gd name="T3" fmla="*/ 40 h 51"/>
              <a:gd name="T4" fmla="*/ 18 w 48"/>
              <a:gd name="T5" fmla="*/ 51 h 51"/>
              <a:gd name="T6" fmla="*/ 0 w 48"/>
              <a:gd name="T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51">
                <a:moveTo>
                  <a:pt x="0" y="0"/>
                </a:moveTo>
                <a:lnTo>
                  <a:pt x="48" y="40"/>
                </a:lnTo>
                <a:lnTo>
                  <a:pt x="18" y="5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62" name="Freeform 2877"/>
          <p:cNvSpPr>
            <a:spLocks/>
          </p:cNvSpPr>
          <p:nvPr/>
        </p:nvSpPr>
        <p:spPr bwMode="auto">
          <a:xfrm>
            <a:off x="5809283" y="2200706"/>
            <a:ext cx="88900" cy="39878"/>
          </a:xfrm>
          <a:custGeom>
            <a:avLst/>
            <a:gdLst>
              <a:gd name="T0" fmla="*/ 0 w 387"/>
              <a:gd name="T1" fmla="*/ 159 h 187"/>
              <a:gd name="T2" fmla="*/ 12 w 387"/>
              <a:gd name="T3" fmla="*/ 187 h 187"/>
              <a:gd name="T4" fmla="*/ 387 w 387"/>
              <a:gd name="T5" fmla="*/ 0 h 187"/>
              <a:gd name="T6" fmla="*/ 0 w 387"/>
              <a:gd name="T7" fmla="*/ 159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7" h="187">
                <a:moveTo>
                  <a:pt x="0" y="159"/>
                </a:moveTo>
                <a:lnTo>
                  <a:pt x="12" y="187"/>
                </a:lnTo>
                <a:lnTo>
                  <a:pt x="387" y="0"/>
                </a:lnTo>
                <a:lnTo>
                  <a:pt x="0" y="1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63" name="Freeform 2878"/>
          <p:cNvSpPr>
            <a:spLocks/>
          </p:cNvSpPr>
          <p:nvPr/>
        </p:nvSpPr>
        <p:spPr bwMode="auto">
          <a:xfrm>
            <a:off x="5812458" y="2200706"/>
            <a:ext cx="87313" cy="39878"/>
          </a:xfrm>
          <a:custGeom>
            <a:avLst/>
            <a:gdLst>
              <a:gd name="T0" fmla="*/ 0 w 387"/>
              <a:gd name="T1" fmla="*/ 187 h 187"/>
              <a:gd name="T2" fmla="*/ 375 w 387"/>
              <a:gd name="T3" fmla="*/ 0 h 187"/>
              <a:gd name="T4" fmla="*/ 387 w 387"/>
              <a:gd name="T5" fmla="*/ 29 h 187"/>
              <a:gd name="T6" fmla="*/ 0 w 387"/>
              <a:gd name="T7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7" h="187">
                <a:moveTo>
                  <a:pt x="0" y="187"/>
                </a:moveTo>
                <a:lnTo>
                  <a:pt x="375" y="0"/>
                </a:lnTo>
                <a:lnTo>
                  <a:pt x="387" y="29"/>
                </a:lnTo>
                <a:lnTo>
                  <a:pt x="0" y="18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64" name="Freeform 2879"/>
          <p:cNvSpPr>
            <a:spLocks/>
          </p:cNvSpPr>
          <p:nvPr/>
        </p:nvSpPr>
        <p:spPr bwMode="auto">
          <a:xfrm>
            <a:off x="5898183" y="2200706"/>
            <a:ext cx="111125" cy="7385"/>
          </a:xfrm>
          <a:custGeom>
            <a:avLst/>
            <a:gdLst>
              <a:gd name="T0" fmla="*/ 0 w 487"/>
              <a:gd name="T1" fmla="*/ 0 h 32"/>
              <a:gd name="T2" fmla="*/ 0 w 487"/>
              <a:gd name="T3" fmla="*/ 32 h 32"/>
              <a:gd name="T4" fmla="*/ 487 w 487"/>
              <a:gd name="T5" fmla="*/ 2 h 32"/>
              <a:gd name="T6" fmla="*/ 0 w 487"/>
              <a:gd name="T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7" h="32">
                <a:moveTo>
                  <a:pt x="0" y="0"/>
                </a:moveTo>
                <a:lnTo>
                  <a:pt x="0" y="32"/>
                </a:lnTo>
                <a:lnTo>
                  <a:pt x="487" y="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65" name="Freeform 2880"/>
          <p:cNvSpPr>
            <a:spLocks/>
          </p:cNvSpPr>
          <p:nvPr/>
        </p:nvSpPr>
        <p:spPr bwMode="auto">
          <a:xfrm>
            <a:off x="5898183" y="2200706"/>
            <a:ext cx="111125" cy="7385"/>
          </a:xfrm>
          <a:custGeom>
            <a:avLst/>
            <a:gdLst>
              <a:gd name="T0" fmla="*/ 0 w 487"/>
              <a:gd name="T1" fmla="*/ 30 h 32"/>
              <a:gd name="T2" fmla="*/ 487 w 487"/>
              <a:gd name="T3" fmla="*/ 0 h 32"/>
              <a:gd name="T4" fmla="*/ 487 w 487"/>
              <a:gd name="T5" fmla="*/ 32 h 32"/>
              <a:gd name="T6" fmla="*/ 0 w 487"/>
              <a:gd name="T7" fmla="*/ 3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7" h="32">
                <a:moveTo>
                  <a:pt x="0" y="30"/>
                </a:moveTo>
                <a:lnTo>
                  <a:pt x="487" y="0"/>
                </a:lnTo>
                <a:lnTo>
                  <a:pt x="487" y="32"/>
                </a:lnTo>
                <a:lnTo>
                  <a:pt x="0" y="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66" name="Freeform 2881"/>
          <p:cNvSpPr>
            <a:spLocks/>
          </p:cNvSpPr>
          <p:nvPr/>
        </p:nvSpPr>
        <p:spPr bwMode="auto">
          <a:xfrm>
            <a:off x="6007721" y="2202183"/>
            <a:ext cx="66675" cy="26585"/>
          </a:xfrm>
          <a:custGeom>
            <a:avLst/>
            <a:gdLst>
              <a:gd name="T0" fmla="*/ 13 w 293"/>
              <a:gd name="T1" fmla="*/ 0 h 124"/>
              <a:gd name="T2" fmla="*/ 0 w 293"/>
              <a:gd name="T3" fmla="*/ 28 h 124"/>
              <a:gd name="T4" fmla="*/ 293 w 293"/>
              <a:gd name="T5" fmla="*/ 124 h 124"/>
              <a:gd name="T6" fmla="*/ 13 w 293"/>
              <a:gd name="T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3" h="124">
                <a:moveTo>
                  <a:pt x="13" y="0"/>
                </a:moveTo>
                <a:lnTo>
                  <a:pt x="0" y="28"/>
                </a:lnTo>
                <a:lnTo>
                  <a:pt x="293" y="124"/>
                </a:lnTo>
                <a:lnTo>
                  <a:pt x="1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67" name="Freeform 2882"/>
          <p:cNvSpPr>
            <a:spLocks/>
          </p:cNvSpPr>
          <p:nvPr/>
        </p:nvSpPr>
        <p:spPr bwMode="auto">
          <a:xfrm>
            <a:off x="6007721" y="2208090"/>
            <a:ext cx="66675" cy="26585"/>
          </a:xfrm>
          <a:custGeom>
            <a:avLst/>
            <a:gdLst>
              <a:gd name="T0" fmla="*/ 0 w 293"/>
              <a:gd name="T1" fmla="*/ 0 h 124"/>
              <a:gd name="T2" fmla="*/ 293 w 293"/>
              <a:gd name="T3" fmla="*/ 96 h 124"/>
              <a:gd name="T4" fmla="*/ 280 w 293"/>
              <a:gd name="T5" fmla="*/ 124 h 124"/>
              <a:gd name="T6" fmla="*/ 0 w 293"/>
              <a:gd name="T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3" h="124">
                <a:moveTo>
                  <a:pt x="0" y="0"/>
                </a:moveTo>
                <a:lnTo>
                  <a:pt x="293" y="96"/>
                </a:lnTo>
                <a:lnTo>
                  <a:pt x="280" y="12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68" name="Freeform 2883"/>
          <p:cNvSpPr>
            <a:spLocks/>
          </p:cNvSpPr>
          <p:nvPr/>
        </p:nvSpPr>
        <p:spPr bwMode="auto">
          <a:xfrm>
            <a:off x="6071221" y="2222860"/>
            <a:ext cx="6350" cy="10339"/>
          </a:xfrm>
          <a:custGeom>
            <a:avLst/>
            <a:gdLst>
              <a:gd name="T0" fmla="*/ 0 w 31"/>
              <a:gd name="T1" fmla="*/ 26 h 50"/>
              <a:gd name="T2" fmla="*/ 20 w 31"/>
              <a:gd name="T3" fmla="*/ 50 h 50"/>
              <a:gd name="T4" fmla="*/ 31 w 31"/>
              <a:gd name="T5" fmla="*/ 0 h 50"/>
              <a:gd name="T6" fmla="*/ 0 w 31"/>
              <a:gd name="T7" fmla="*/ 2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50">
                <a:moveTo>
                  <a:pt x="0" y="26"/>
                </a:moveTo>
                <a:lnTo>
                  <a:pt x="20" y="50"/>
                </a:lnTo>
                <a:lnTo>
                  <a:pt x="31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69" name="Freeform 2884"/>
          <p:cNvSpPr>
            <a:spLocks/>
          </p:cNvSpPr>
          <p:nvPr/>
        </p:nvSpPr>
        <p:spPr bwMode="auto">
          <a:xfrm>
            <a:off x="6075983" y="2222860"/>
            <a:ext cx="6350" cy="10339"/>
          </a:xfrm>
          <a:custGeom>
            <a:avLst/>
            <a:gdLst>
              <a:gd name="T0" fmla="*/ 0 w 31"/>
              <a:gd name="T1" fmla="*/ 50 h 50"/>
              <a:gd name="T2" fmla="*/ 11 w 31"/>
              <a:gd name="T3" fmla="*/ 0 h 50"/>
              <a:gd name="T4" fmla="*/ 31 w 31"/>
              <a:gd name="T5" fmla="*/ 25 h 50"/>
              <a:gd name="T6" fmla="*/ 0 w 31"/>
              <a:gd name="T7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50">
                <a:moveTo>
                  <a:pt x="0" y="50"/>
                </a:moveTo>
                <a:lnTo>
                  <a:pt x="11" y="0"/>
                </a:lnTo>
                <a:lnTo>
                  <a:pt x="31" y="25"/>
                </a:lnTo>
                <a:lnTo>
                  <a:pt x="0" y="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70" name="Freeform 2885"/>
          <p:cNvSpPr>
            <a:spLocks/>
          </p:cNvSpPr>
          <p:nvPr/>
        </p:nvSpPr>
        <p:spPr bwMode="auto">
          <a:xfrm>
            <a:off x="6077571" y="2222860"/>
            <a:ext cx="144463" cy="97478"/>
          </a:xfrm>
          <a:custGeom>
            <a:avLst/>
            <a:gdLst>
              <a:gd name="T0" fmla="*/ 20 w 637"/>
              <a:gd name="T1" fmla="*/ 0 h 459"/>
              <a:gd name="T2" fmla="*/ 0 w 637"/>
              <a:gd name="T3" fmla="*/ 25 h 459"/>
              <a:gd name="T4" fmla="*/ 637 w 637"/>
              <a:gd name="T5" fmla="*/ 459 h 459"/>
              <a:gd name="T6" fmla="*/ 20 w 637"/>
              <a:gd name="T7" fmla="*/ 0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7" h="459">
                <a:moveTo>
                  <a:pt x="20" y="0"/>
                </a:moveTo>
                <a:lnTo>
                  <a:pt x="0" y="25"/>
                </a:lnTo>
                <a:lnTo>
                  <a:pt x="637" y="459"/>
                </a:lnTo>
                <a:lnTo>
                  <a:pt x="2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71" name="Freeform 2886"/>
          <p:cNvSpPr>
            <a:spLocks/>
          </p:cNvSpPr>
          <p:nvPr/>
        </p:nvSpPr>
        <p:spPr bwMode="auto">
          <a:xfrm>
            <a:off x="6077571" y="2228767"/>
            <a:ext cx="144463" cy="96001"/>
          </a:xfrm>
          <a:custGeom>
            <a:avLst/>
            <a:gdLst>
              <a:gd name="T0" fmla="*/ 0 w 637"/>
              <a:gd name="T1" fmla="*/ 0 h 459"/>
              <a:gd name="T2" fmla="*/ 637 w 637"/>
              <a:gd name="T3" fmla="*/ 434 h 459"/>
              <a:gd name="T4" fmla="*/ 617 w 637"/>
              <a:gd name="T5" fmla="*/ 459 h 459"/>
              <a:gd name="T6" fmla="*/ 0 w 637"/>
              <a:gd name="T7" fmla="*/ 0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7" h="459">
                <a:moveTo>
                  <a:pt x="0" y="0"/>
                </a:moveTo>
                <a:lnTo>
                  <a:pt x="637" y="434"/>
                </a:lnTo>
                <a:lnTo>
                  <a:pt x="617" y="45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72" name="Freeform 2887"/>
          <p:cNvSpPr>
            <a:spLocks/>
          </p:cNvSpPr>
          <p:nvPr/>
        </p:nvSpPr>
        <p:spPr bwMode="auto">
          <a:xfrm>
            <a:off x="5895008" y="2320337"/>
            <a:ext cx="327025" cy="289479"/>
          </a:xfrm>
          <a:custGeom>
            <a:avLst/>
            <a:gdLst>
              <a:gd name="T0" fmla="*/ 1444 w 1444"/>
              <a:gd name="T1" fmla="*/ 23 h 1375"/>
              <a:gd name="T2" fmla="*/ 1422 w 1444"/>
              <a:gd name="T3" fmla="*/ 0 h 1375"/>
              <a:gd name="T4" fmla="*/ 0 w 1444"/>
              <a:gd name="T5" fmla="*/ 1375 h 1375"/>
              <a:gd name="T6" fmla="*/ 1444 w 1444"/>
              <a:gd name="T7" fmla="*/ 23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4" h="1375">
                <a:moveTo>
                  <a:pt x="1444" y="23"/>
                </a:moveTo>
                <a:lnTo>
                  <a:pt x="1422" y="0"/>
                </a:lnTo>
                <a:lnTo>
                  <a:pt x="0" y="1375"/>
                </a:lnTo>
                <a:lnTo>
                  <a:pt x="1444" y="2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73" name="Freeform 2888"/>
          <p:cNvSpPr>
            <a:spLocks/>
          </p:cNvSpPr>
          <p:nvPr/>
        </p:nvSpPr>
        <p:spPr bwMode="auto">
          <a:xfrm>
            <a:off x="5890246" y="2320337"/>
            <a:ext cx="327025" cy="289479"/>
          </a:xfrm>
          <a:custGeom>
            <a:avLst/>
            <a:gdLst>
              <a:gd name="T0" fmla="*/ 1444 w 1444"/>
              <a:gd name="T1" fmla="*/ 0 h 1375"/>
              <a:gd name="T2" fmla="*/ 22 w 1444"/>
              <a:gd name="T3" fmla="*/ 1375 h 1375"/>
              <a:gd name="T4" fmla="*/ 0 w 1444"/>
              <a:gd name="T5" fmla="*/ 1352 h 1375"/>
              <a:gd name="T6" fmla="*/ 1444 w 1444"/>
              <a:gd name="T7" fmla="*/ 0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4" h="1375">
                <a:moveTo>
                  <a:pt x="1444" y="0"/>
                </a:moveTo>
                <a:lnTo>
                  <a:pt x="22" y="1375"/>
                </a:lnTo>
                <a:lnTo>
                  <a:pt x="0" y="1352"/>
                </a:lnTo>
                <a:lnTo>
                  <a:pt x="14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74" name="Freeform 2889"/>
          <p:cNvSpPr>
            <a:spLocks/>
          </p:cNvSpPr>
          <p:nvPr/>
        </p:nvSpPr>
        <p:spPr bwMode="auto">
          <a:xfrm>
            <a:off x="5742608" y="2605386"/>
            <a:ext cx="152400" cy="155079"/>
          </a:xfrm>
          <a:custGeom>
            <a:avLst/>
            <a:gdLst>
              <a:gd name="T0" fmla="*/ 674 w 674"/>
              <a:gd name="T1" fmla="*/ 20 h 734"/>
              <a:gd name="T2" fmla="*/ 651 w 674"/>
              <a:gd name="T3" fmla="*/ 0 h 734"/>
              <a:gd name="T4" fmla="*/ 0 w 674"/>
              <a:gd name="T5" fmla="*/ 734 h 734"/>
              <a:gd name="T6" fmla="*/ 674 w 674"/>
              <a:gd name="T7" fmla="*/ 20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4" h="734">
                <a:moveTo>
                  <a:pt x="674" y="20"/>
                </a:moveTo>
                <a:lnTo>
                  <a:pt x="651" y="0"/>
                </a:lnTo>
                <a:lnTo>
                  <a:pt x="0" y="734"/>
                </a:lnTo>
                <a:lnTo>
                  <a:pt x="674" y="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75" name="Freeform 2890"/>
          <p:cNvSpPr>
            <a:spLocks/>
          </p:cNvSpPr>
          <p:nvPr/>
        </p:nvSpPr>
        <p:spPr bwMode="auto">
          <a:xfrm>
            <a:off x="5737846" y="2605386"/>
            <a:ext cx="152400" cy="155079"/>
          </a:xfrm>
          <a:custGeom>
            <a:avLst/>
            <a:gdLst>
              <a:gd name="T0" fmla="*/ 674 w 674"/>
              <a:gd name="T1" fmla="*/ 0 h 734"/>
              <a:gd name="T2" fmla="*/ 23 w 674"/>
              <a:gd name="T3" fmla="*/ 734 h 734"/>
              <a:gd name="T4" fmla="*/ 0 w 674"/>
              <a:gd name="T5" fmla="*/ 713 h 734"/>
              <a:gd name="T6" fmla="*/ 674 w 674"/>
              <a:gd name="T7" fmla="*/ 0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4" h="734">
                <a:moveTo>
                  <a:pt x="674" y="0"/>
                </a:moveTo>
                <a:lnTo>
                  <a:pt x="23" y="734"/>
                </a:lnTo>
                <a:lnTo>
                  <a:pt x="0" y="713"/>
                </a:lnTo>
                <a:lnTo>
                  <a:pt x="67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76" name="Freeform 2891"/>
          <p:cNvSpPr>
            <a:spLocks/>
          </p:cNvSpPr>
          <p:nvPr/>
        </p:nvSpPr>
        <p:spPr bwMode="auto">
          <a:xfrm>
            <a:off x="5566396" y="2756033"/>
            <a:ext cx="176213" cy="187571"/>
          </a:xfrm>
          <a:custGeom>
            <a:avLst/>
            <a:gdLst>
              <a:gd name="T0" fmla="*/ 777 w 777"/>
              <a:gd name="T1" fmla="*/ 20 h 890"/>
              <a:gd name="T2" fmla="*/ 753 w 777"/>
              <a:gd name="T3" fmla="*/ 0 h 890"/>
              <a:gd name="T4" fmla="*/ 0 w 777"/>
              <a:gd name="T5" fmla="*/ 890 h 890"/>
              <a:gd name="T6" fmla="*/ 777 w 777"/>
              <a:gd name="T7" fmla="*/ 20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7" h="890">
                <a:moveTo>
                  <a:pt x="777" y="20"/>
                </a:moveTo>
                <a:lnTo>
                  <a:pt x="753" y="0"/>
                </a:lnTo>
                <a:lnTo>
                  <a:pt x="0" y="890"/>
                </a:lnTo>
                <a:lnTo>
                  <a:pt x="777" y="2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77" name="Freeform 2892"/>
          <p:cNvSpPr>
            <a:spLocks/>
          </p:cNvSpPr>
          <p:nvPr/>
        </p:nvSpPr>
        <p:spPr bwMode="auto">
          <a:xfrm>
            <a:off x="5560046" y="2756033"/>
            <a:ext cx="176213" cy="187571"/>
          </a:xfrm>
          <a:custGeom>
            <a:avLst/>
            <a:gdLst>
              <a:gd name="T0" fmla="*/ 777 w 777"/>
              <a:gd name="T1" fmla="*/ 0 h 890"/>
              <a:gd name="T2" fmla="*/ 24 w 777"/>
              <a:gd name="T3" fmla="*/ 890 h 890"/>
              <a:gd name="T4" fmla="*/ 0 w 777"/>
              <a:gd name="T5" fmla="*/ 870 h 890"/>
              <a:gd name="T6" fmla="*/ 777 w 777"/>
              <a:gd name="T7" fmla="*/ 0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7" h="890">
                <a:moveTo>
                  <a:pt x="777" y="0"/>
                </a:moveTo>
                <a:lnTo>
                  <a:pt x="24" y="890"/>
                </a:lnTo>
                <a:lnTo>
                  <a:pt x="0" y="870"/>
                </a:lnTo>
                <a:lnTo>
                  <a:pt x="777" y="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78" name="Freeform 2893"/>
          <p:cNvSpPr>
            <a:spLocks/>
          </p:cNvSpPr>
          <p:nvPr/>
        </p:nvSpPr>
        <p:spPr bwMode="auto">
          <a:xfrm>
            <a:off x="5563221" y="2813633"/>
            <a:ext cx="465138" cy="131448"/>
          </a:xfrm>
          <a:custGeom>
            <a:avLst/>
            <a:gdLst>
              <a:gd name="T0" fmla="*/ 0 w 2057"/>
              <a:gd name="T1" fmla="*/ 589 h 620"/>
              <a:gd name="T2" fmla="*/ 8 w 2057"/>
              <a:gd name="T3" fmla="*/ 620 h 620"/>
              <a:gd name="T4" fmla="*/ 2057 w 2057"/>
              <a:gd name="T5" fmla="*/ 0 h 620"/>
              <a:gd name="T6" fmla="*/ 0 w 2057"/>
              <a:gd name="T7" fmla="*/ 589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57" h="620">
                <a:moveTo>
                  <a:pt x="0" y="589"/>
                </a:moveTo>
                <a:lnTo>
                  <a:pt x="8" y="620"/>
                </a:lnTo>
                <a:lnTo>
                  <a:pt x="2057" y="0"/>
                </a:lnTo>
                <a:lnTo>
                  <a:pt x="0" y="589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79" name="Freeform 2894"/>
          <p:cNvSpPr>
            <a:spLocks/>
          </p:cNvSpPr>
          <p:nvPr/>
        </p:nvSpPr>
        <p:spPr bwMode="auto">
          <a:xfrm>
            <a:off x="5564808" y="2813633"/>
            <a:ext cx="466725" cy="131448"/>
          </a:xfrm>
          <a:custGeom>
            <a:avLst/>
            <a:gdLst>
              <a:gd name="T0" fmla="*/ 0 w 2057"/>
              <a:gd name="T1" fmla="*/ 620 h 620"/>
              <a:gd name="T2" fmla="*/ 2049 w 2057"/>
              <a:gd name="T3" fmla="*/ 0 h 620"/>
              <a:gd name="T4" fmla="*/ 2057 w 2057"/>
              <a:gd name="T5" fmla="*/ 30 h 620"/>
              <a:gd name="T6" fmla="*/ 0 w 2057"/>
              <a:gd name="T7" fmla="*/ 62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57" h="620">
                <a:moveTo>
                  <a:pt x="0" y="620"/>
                </a:moveTo>
                <a:lnTo>
                  <a:pt x="2049" y="0"/>
                </a:lnTo>
                <a:lnTo>
                  <a:pt x="2057" y="30"/>
                </a:lnTo>
                <a:lnTo>
                  <a:pt x="0" y="62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80" name="Freeform 2895"/>
          <p:cNvSpPr>
            <a:spLocks/>
          </p:cNvSpPr>
          <p:nvPr/>
        </p:nvSpPr>
        <p:spPr bwMode="auto">
          <a:xfrm>
            <a:off x="6028358" y="2674802"/>
            <a:ext cx="530225" cy="146217"/>
          </a:xfrm>
          <a:custGeom>
            <a:avLst/>
            <a:gdLst>
              <a:gd name="T0" fmla="*/ 0 w 2336"/>
              <a:gd name="T1" fmla="*/ 662 h 692"/>
              <a:gd name="T2" fmla="*/ 8 w 2336"/>
              <a:gd name="T3" fmla="*/ 692 h 692"/>
              <a:gd name="T4" fmla="*/ 2336 w 2336"/>
              <a:gd name="T5" fmla="*/ 0 h 692"/>
              <a:gd name="T6" fmla="*/ 0 w 2336"/>
              <a:gd name="T7" fmla="*/ 66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6" h="692">
                <a:moveTo>
                  <a:pt x="0" y="662"/>
                </a:moveTo>
                <a:lnTo>
                  <a:pt x="8" y="692"/>
                </a:lnTo>
                <a:lnTo>
                  <a:pt x="2336" y="0"/>
                </a:lnTo>
                <a:lnTo>
                  <a:pt x="0" y="662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81" name="Freeform 2896"/>
          <p:cNvSpPr>
            <a:spLocks/>
          </p:cNvSpPr>
          <p:nvPr/>
        </p:nvSpPr>
        <p:spPr bwMode="auto">
          <a:xfrm>
            <a:off x="6031533" y="2674802"/>
            <a:ext cx="528638" cy="146217"/>
          </a:xfrm>
          <a:custGeom>
            <a:avLst/>
            <a:gdLst>
              <a:gd name="T0" fmla="*/ 0 w 2336"/>
              <a:gd name="T1" fmla="*/ 692 h 692"/>
              <a:gd name="T2" fmla="*/ 2328 w 2336"/>
              <a:gd name="T3" fmla="*/ 0 h 692"/>
              <a:gd name="T4" fmla="*/ 2336 w 2336"/>
              <a:gd name="T5" fmla="*/ 30 h 692"/>
              <a:gd name="T6" fmla="*/ 0 w 2336"/>
              <a:gd name="T7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6" h="692">
                <a:moveTo>
                  <a:pt x="0" y="692"/>
                </a:moveTo>
                <a:lnTo>
                  <a:pt x="2328" y="0"/>
                </a:lnTo>
                <a:lnTo>
                  <a:pt x="2336" y="30"/>
                </a:lnTo>
                <a:lnTo>
                  <a:pt x="0" y="692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82" name="Freeform 2897"/>
          <p:cNvSpPr>
            <a:spLocks/>
          </p:cNvSpPr>
          <p:nvPr/>
        </p:nvSpPr>
        <p:spPr bwMode="auto">
          <a:xfrm>
            <a:off x="1062658" y="1521316"/>
            <a:ext cx="65088" cy="106339"/>
          </a:xfrm>
          <a:custGeom>
            <a:avLst/>
            <a:gdLst>
              <a:gd name="T0" fmla="*/ 28 w 289"/>
              <a:gd name="T1" fmla="*/ 0 h 504"/>
              <a:gd name="T2" fmla="*/ 0 w 289"/>
              <a:gd name="T3" fmla="*/ 16 h 504"/>
              <a:gd name="T4" fmla="*/ 289 w 289"/>
              <a:gd name="T5" fmla="*/ 504 h 504"/>
              <a:gd name="T6" fmla="*/ 28 w 289"/>
              <a:gd name="T7" fmla="*/ 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9" h="504">
                <a:moveTo>
                  <a:pt x="28" y="0"/>
                </a:moveTo>
                <a:lnTo>
                  <a:pt x="0" y="16"/>
                </a:lnTo>
                <a:lnTo>
                  <a:pt x="289" y="504"/>
                </a:lnTo>
                <a:lnTo>
                  <a:pt x="2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83" name="Freeform 2898"/>
          <p:cNvSpPr>
            <a:spLocks/>
          </p:cNvSpPr>
          <p:nvPr/>
        </p:nvSpPr>
        <p:spPr bwMode="auto">
          <a:xfrm>
            <a:off x="1062658" y="1524270"/>
            <a:ext cx="65088" cy="106339"/>
          </a:xfrm>
          <a:custGeom>
            <a:avLst/>
            <a:gdLst>
              <a:gd name="T0" fmla="*/ 0 w 289"/>
              <a:gd name="T1" fmla="*/ 0 h 502"/>
              <a:gd name="T2" fmla="*/ 289 w 289"/>
              <a:gd name="T3" fmla="*/ 488 h 502"/>
              <a:gd name="T4" fmla="*/ 260 w 289"/>
              <a:gd name="T5" fmla="*/ 502 h 502"/>
              <a:gd name="T6" fmla="*/ 0 w 289"/>
              <a:gd name="T7" fmla="*/ 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9" h="502">
                <a:moveTo>
                  <a:pt x="0" y="0"/>
                </a:moveTo>
                <a:lnTo>
                  <a:pt x="289" y="488"/>
                </a:lnTo>
                <a:lnTo>
                  <a:pt x="260" y="50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84" name="Freeform 2899"/>
          <p:cNvSpPr>
            <a:spLocks/>
          </p:cNvSpPr>
          <p:nvPr/>
        </p:nvSpPr>
        <p:spPr bwMode="auto">
          <a:xfrm>
            <a:off x="1102346" y="1629132"/>
            <a:ext cx="26988" cy="391388"/>
          </a:xfrm>
          <a:custGeom>
            <a:avLst/>
            <a:gdLst>
              <a:gd name="T0" fmla="*/ 114 w 114"/>
              <a:gd name="T1" fmla="*/ 2 h 1854"/>
              <a:gd name="T2" fmla="*/ 82 w 114"/>
              <a:gd name="T3" fmla="*/ 0 h 1854"/>
              <a:gd name="T4" fmla="*/ 0 w 114"/>
              <a:gd name="T5" fmla="*/ 1854 h 1854"/>
              <a:gd name="T6" fmla="*/ 114 w 114"/>
              <a:gd name="T7" fmla="*/ 2 h 1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" h="1854">
                <a:moveTo>
                  <a:pt x="114" y="2"/>
                </a:moveTo>
                <a:lnTo>
                  <a:pt x="82" y="0"/>
                </a:lnTo>
                <a:lnTo>
                  <a:pt x="0" y="1854"/>
                </a:lnTo>
                <a:lnTo>
                  <a:pt x="114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85" name="Freeform 2900"/>
          <p:cNvSpPr>
            <a:spLocks/>
          </p:cNvSpPr>
          <p:nvPr/>
        </p:nvSpPr>
        <p:spPr bwMode="auto">
          <a:xfrm>
            <a:off x="1095996" y="1629132"/>
            <a:ext cx="25400" cy="391388"/>
          </a:xfrm>
          <a:custGeom>
            <a:avLst/>
            <a:gdLst>
              <a:gd name="T0" fmla="*/ 113 w 113"/>
              <a:gd name="T1" fmla="*/ 0 h 1854"/>
              <a:gd name="T2" fmla="*/ 31 w 113"/>
              <a:gd name="T3" fmla="*/ 1854 h 1854"/>
              <a:gd name="T4" fmla="*/ 0 w 113"/>
              <a:gd name="T5" fmla="*/ 1852 h 1854"/>
              <a:gd name="T6" fmla="*/ 113 w 113"/>
              <a:gd name="T7" fmla="*/ 0 h 1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" h="1854">
                <a:moveTo>
                  <a:pt x="113" y="0"/>
                </a:moveTo>
                <a:lnTo>
                  <a:pt x="31" y="1854"/>
                </a:lnTo>
                <a:lnTo>
                  <a:pt x="0" y="1852"/>
                </a:lnTo>
                <a:lnTo>
                  <a:pt x="11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86" name="Freeform 2901"/>
          <p:cNvSpPr>
            <a:spLocks/>
          </p:cNvSpPr>
          <p:nvPr/>
        </p:nvSpPr>
        <p:spPr bwMode="auto">
          <a:xfrm>
            <a:off x="1092821" y="2019043"/>
            <a:ext cx="9525" cy="69416"/>
          </a:xfrm>
          <a:custGeom>
            <a:avLst/>
            <a:gdLst>
              <a:gd name="T0" fmla="*/ 43 w 43"/>
              <a:gd name="T1" fmla="*/ 4 h 325"/>
              <a:gd name="T2" fmla="*/ 12 w 43"/>
              <a:gd name="T3" fmla="*/ 0 h 325"/>
              <a:gd name="T4" fmla="*/ 0 w 43"/>
              <a:gd name="T5" fmla="*/ 325 h 325"/>
              <a:gd name="T6" fmla="*/ 43 w 43"/>
              <a:gd name="T7" fmla="*/ 4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325">
                <a:moveTo>
                  <a:pt x="43" y="4"/>
                </a:moveTo>
                <a:lnTo>
                  <a:pt x="12" y="0"/>
                </a:lnTo>
                <a:lnTo>
                  <a:pt x="0" y="325"/>
                </a:lnTo>
                <a:lnTo>
                  <a:pt x="43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87" name="Freeform 2902"/>
          <p:cNvSpPr>
            <a:spLocks/>
          </p:cNvSpPr>
          <p:nvPr/>
        </p:nvSpPr>
        <p:spPr bwMode="auto">
          <a:xfrm>
            <a:off x="1086471" y="2019043"/>
            <a:ext cx="9525" cy="69416"/>
          </a:xfrm>
          <a:custGeom>
            <a:avLst/>
            <a:gdLst>
              <a:gd name="T0" fmla="*/ 43 w 43"/>
              <a:gd name="T1" fmla="*/ 0 h 325"/>
              <a:gd name="T2" fmla="*/ 31 w 43"/>
              <a:gd name="T3" fmla="*/ 325 h 325"/>
              <a:gd name="T4" fmla="*/ 0 w 43"/>
              <a:gd name="T5" fmla="*/ 321 h 325"/>
              <a:gd name="T6" fmla="*/ 43 w 43"/>
              <a:gd name="T7" fmla="*/ 0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325">
                <a:moveTo>
                  <a:pt x="43" y="0"/>
                </a:moveTo>
                <a:lnTo>
                  <a:pt x="31" y="325"/>
                </a:lnTo>
                <a:lnTo>
                  <a:pt x="0" y="321"/>
                </a:lnTo>
                <a:lnTo>
                  <a:pt x="4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88" name="Freeform 2903"/>
          <p:cNvSpPr>
            <a:spLocks/>
          </p:cNvSpPr>
          <p:nvPr/>
        </p:nvSpPr>
        <p:spPr bwMode="auto">
          <a:xfrm>
            <a:off x="1086471" y="2086982"/>
            <a:ext cx="30163" cy="82708"/>
          </a:xfrm>
          <a:custGeom>
            <a:avLst/>
            <a:gdLst>
              <a:gd name="T0" fmla="*/ 31 w 135"/>
              <a:gd name="T1" fmla="*/ 0 h 396"/>
              <a:gd name="T2" fmla="*/ 0 w 135"/>
              <a:gd name="T3" fmla="*/ 8 h 396"/>
              <a:gd name="T4" fmla="*/ 135 w 135"/>
              <a:gd name="T5" fmla="*/ 396 h 396"/>
              <a:gd name="T6" fmla="*/ 31 w 135"/>
              <a:gd name="T7" fmla="*/ 0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" h="396">
                <a:moveTo>
                  <a:pt x="31" y="0"/>
                </a:moveTo>
                <a:lnTo>
                  <a:pt x="0" y="8"/>
                </a:lnTo>
                <a:lnTo>
                  <a:pt x="135" y="396"/>
                </a:lnTo>
                <a:lnTo>
                  <a:pt x="3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89" name="Freeform 2904"/>
          <p:cNvSpPr>
            <a:spLocks/>
          </p:cNvSpPr>
          <p:nvPr/>
        </p:nvSpPr>
        <p:spPr bwMode="auto">
          <a:xfrm>
            <a:off x="1086471" y="2088459"/>
            <a:ext cx="30163" cy="82708"/>
          </a:xfrm>
          <a:custGeom>
            <a:avLst/>
            <a:gdLst>
              <a:gd name="T0" fmla="*/ 0 w 135"/>
              <a:gd name="T1" fmla="*/ 0 h 396"/>
              <a:gd name="T2" fmla="*/ 135 w 135"/>
              <a:gd name="T3" fmla="*/ 388 h 396"/>
              <a:gd name="T4" fmla="*/ 103 w 135"/>
              <a:gd name="T5" fmla="*/ 396 h 396"/>
              <a:gd name="T6" fmla="*/ 0 w 135"/>
              <a:gd name="T7" fmla="*/ 0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" h="396">
                <a:moveTo>
                  <a:pt x="0" y="0"/>
                </a:moveTo>
                <a:lnTo>
                  <a:pt x="135" y="388"/>
                </a:lnTo>
                <a:lnTo>
                  <a:pt x="103" y="39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90" name="Freeform 2905"/>
          <p:cNvSpPr>
            <a:spLocks/>
          </p:cNvSpPr>
          <p:nvPr/>
        </p:nvSpPr>
        <p:spPr bwMode="auto">
          <a:xfrm>
            <a:off x="1110283" y="2169690"/>
            <a:ext cx="53975" cy="60555"/>
          </a:xfrm>
          <a:custGeom>
            <a:avLst/>
            <a:gdLst>
              <a:gd name="T0" fmla="*/ 25 w 239"/>
              <a:gd name="T1" fmla="*/ 0 h 288"/>
              <a:gd name="T2" fmla="*/ 0 w 239"/>
              <a:gd name="T3" fmla="*/ 18 h 288"/>
              <a:gd name="T4" fmla="*/ 239 w 239"/>
              <a:gd name="T5" fmla="*/ 288 h 288"/>
              <a:gd name="T6" fmla="*/ 25 w 239"/>
              <a:gd name="T7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" h="288">
                <a:moveTo>
                  <a:pt x="25" y="0"/>
                </a:moveTo>
                <a:lnTo>
                  <a:pt x="0" y="18"/>
                </a:lnTo>
                <a:lnTo>
                  <a:pt x="239" y="288"/>
                </a:lnTo>
                <a:lnTo>
                  <a:pt x="2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91" name="Freeform 2906"/>
          <p:cNvSpPr>
            <a:spLocks/>
          </p:cNvSpPr>
          <p:nvPr/>
        </p:nvSpPr>
        <p:spPr bwMode="auto">
          <a:xfrm>
            <a:off x="1110283" y="2172644"/>
            <a:ext cx="53975" cy="60555"/>
          </a:xfrm>
          <a:custGeom>
            <a:avLst/>
            <a:gdLst>
              <a:gd name="T0" fmla="*/ 0 w 239"/>
              <a:gd name="T1" fmla="*/ 0 h 288"/>
              <a:gd name="T2" fmla="*/ 239 w 239"/>
              <a:gd name="T3" fmla="*/ 270 h 288"/>
              <a:gd name="T4" fmla="*/ 214 w 239"/>
              <a:gd name="T5" fmla="*/ 288 h 288"/>
              <a:gd name="T6" fmla="*/ 0 w 239"/>
              <a:gd name="T7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" h="288">
                <a:moveTo>
                  <a:pt x="0" y="0"/>
                </a:moveTo>
                <a:lnTo>
                  <a:pt x="239" y="270"/>
                </a:lnTo>
                <a:lnTo>
                  <a:pt x="214" y="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92" name="Freeform 2907"/>
          <p:cNvSpPr>
            <a:spLocks/>
          </p:cNvSpPr>
          <p:nvPr/>
        </p:nvSpPr>
        <p:spPr bwMode="auto">
          <a:xfrm>
            <a:off x="1159496" y="2228767"/>
            <a:ext cx="73025" cy="39878"/>
          </a:xfrm>
          <a:custGeom>
            <a:avLst/>
            <a:gdLst>
              <a:gd name="T0" fmla="*/ 17 w 323"/>
              <a:gd name="T1" fmla="*/ 0 h 191"/>
              <a:gd name="T2" fmla="*/ 0 w 323"/>
              <a:gd name="T3" fmla="*/ 27 h 191"/>
              <a:gd name="T4" fmla="*/ 323 w 323"/>
              <a:gd name="T5" fmla="*/ 191 h 191"/>
              <a:gd name="T6" fmla="*/ 17 w 323"/>
              <a:gd name="T7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3" h="191">
                <a:moveTo>
                  <a:pt x="17" y="0"/>
                </a:moveTo>
                <a:lnTo>
                  <a:pt x="0" y="27"/>
                </a:lnTo>
                <a:lnTo>
                  <a:pt x="323" y="191"/>
                </a:lnTo>
                <a:lnTo>
                  <a:pt x="1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93" name="Freeform 2908"/>
          <p:cNvSpPr>
            <a:spLocks/>
          </p:cNvSpPr>
          <p:nvPr/>
        </p:nvSpPr>
        <p:spPr bwMode="auto">
          <a:xfrm>
            <a:off x="1159496" y="2234675"/>
            <a:ext cx="73025" cy="39878"/>
          </a:xfrm>
          <a:custGeom>
            <a:avLst/>
            <a:gdLst>
              <a:gd name="T0" fmla="*/ 0 w 323"/>
              <a:gd name="T1" fmla="*/ 0 h 191"/>
              <a:gd name="T2" fmla="*/ 323 w 323"/>
              <a:gd name="T3" fmla="*/ 164 h 191"/>
              <a:gd name="T4" fmla="*/ 307 w 323"/>
              <a:gd name="T5" fmla="*/ 191 h 191"/>
              <a:gd name="T6" fmla="*/ 0 w 323"/>
              <a:gd name="T7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3" h="191">
                <a:moveTo>
                  <a:pt x="0" y="0"/>
                </a:moveTo>
                <a:lnTo>
                  <a:pt x="323" y="164"/>
                </a:lnTo>
                <a:lnTo>
                  <a:pt x="307" y="19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94" name="Freeform 2909"/>
          <p:cNvSpPr>
            <a:spLocks/>
          </p:cNvSpPr>
          <p:nvPr/>
        </p:nvSpPr>
        <p:spPr bwMode="auto">
          <a:xfrm>
            <a:off x="1227758" y="2270122"/>
            <a:ext cx="68263" cy="96001"/>
          </a:xfrm>
          <a:custGeom>
            <a:avLst/>
            <a:gdLst>
              <a:gd name="T0" fmla="*/ 27 w 303"/>
              <a:gd name="T1" fmla="*/ 0 h 452"/>
              <a:gd name="T2" fmla="*/ 0 w 303"/>
              <a:gd name="T3" fmla="*/ 16 h 452"/>
              <a:gd name="T4" fmla="*/ 303 w 303"/>
              <a:gd name="T5" fmla="*/ 452 h 452"/>
              <a:gd name="T6" fmla="*/ 27 w 303"/>
              <a:gd name="T7" fmla="*/ 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452">
                <a:moveTo>
                  <a:pt x="27" y="0"/>
                </a:moveTo>
                <a:lnTo>
                  <a:pt x="0" y="16"/>
                </a:lnTo>
                <a:lnTo>
                  <a:pt x="303" y="452"/>
                </a:lnTo>
                <a:lnTo>
                  <a:pt x="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95" name="Freeform 2910"/>
          <p:cNvSpPr>
            <a:spLocks/>
          </p:cNvSpPr>
          <p:nvPr/>
        </p:nvSpPr>
        <p:spPr bwMode="auto">
          <a:xfrm>
            <a:off x="1227758" y="2274553"/>
            <a:ext cx="68263" cy="94524"/>
          </a:xfrm>
          <a:custGeom>
            <a:avLst/>
            <a:gdLst>
              <a:gd name="T0" fmla="*/ 0 w 303"/>
              <a:gd name="T1" fmla="*/ 0 h 452"/>
              <a:gd name="T2" fmla="*/ 303 w 303"/>
              <a:gd name="T3" fmla="*/ 436 h 452"/>
              <a:gd name="T4" fmla="*/ 276 w 303"/>
              <a:gd name="T5" fmla="*/ 452 h 452"/>
              <a:gd name="T6" fmla="*/ 0 w 303"/>
              <a:gd name="T7" fmla="*/ 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452">
                <a:moveTo>
                  <a:pt x="0" y="0"/>
                </a:moveTo>
                <a:lnTo>
                  <a:pt x="303" y="436"/>
                </a:lnTo>
                <a:lnTo>
                  <a:pt x="276" y="45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96" name="Freeform 2911"/>
          <p:cNvSpPr>
            <a:spLocks/>
          </p:cNvSpPr>
          <p:nvPr/>
        </p:nvSpPr>
        <p:spPr bwMode="auto">
          <a:xfrm>
            <a:off x="1291258" y="2366123"/>
            <a:ext cx="65088" cy="60555"/>
          </a:xfrm>
          <a:custGeom>
            <a:avLst/>
            <a:gdLst>
              <a:gd name="T0" fmla="*/ 24 w 286"/>
              <a:gd name="T1" fmla="*/ 0 h 288"/>
              <a:gd name="T2" fmla="*/ 0 w 286"/>
              <a:gd name="T3" fmla="*/ 20 h 288"/>
              <a:gd name="T4" fmla="*/ 286 w 286"/>
              <a:gd name="T5" fmla="*/ 288 h 288"/>
              <a:gd name="T6" fmla="*/ 24 w 286"/>
              <a:gd name="T7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288">
                <a:moveTo>
                  <a:pt x="24" y="0"/>
                </a:moveTo>
                <a:lnTo>
                  <a:pt x="0" y="20"/>
                </a:lnTo>
                <a:lnTo>
                  <a:pt x="286" y="288"/>
                </a:lnTo>
                <a:lnTo>
                  <a:pt x="2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97" name="Freeform 2912"/>
          <p:cNvSpPr>
            <a:spLocks/>
          </p:cNvSpPr>
          <p:nvPr/>
        </p:nvSpPr>
        <p:spPr bwMode="auto">
          <a:xfrm>
            <a:off x="1291258" y="2369077"/>
            <a:ext cx="65088" cy="62031"/>
          </a:xfrm>
          <a:custGeom>
            <a:avLst/>
            <a:gdLst>
              <a:gd name="T0" fmla="*/ 0 w 286"/>
              <a:gd name="T1" fmla="*/ 0 h 289"/>
              <a:gd name="T2" fmla="*/ 286 w 286"/>
              <a:gd name="T3" fmla="*/ 268 h 289"/>
              <a:gd name="T4" fmla="*/ 263 w 286"/>
              <a:gd name="T5" fmla="*/ 289 h 289"/>
              <a:gd name="T6" fmla="*/ 0 w 286"/>
              <a:gd name="T7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289">
                <a:moveTo>
                  <a:pt x="0" y="0"/>
                </a:moveTo>
                <a:lnTo>
                  <a:pt x="286" y="268"/>
                </a:lnTo>
                <a:lnTo>
                  <a:pt x="263" y="28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98" name="Freeform 2913"/>
          <p:cNvSpPr>
            <a:spLocks/>
          </p:cNvSpPr>
          <p:nvPr/>
        </p:nvSpPr>
        <p:spPr bwMode="auto">
          <a:xfrm>
            <a:off x="1353171" y="2425200"/>
            <a:ext cx="57150" cy="5908"/>
          </a:xfrm>
          <a:custGeom>
            <a:avLst/>
            <a:gdLst>
              <a:gd name="T0" fmla="*/ 3 w 253"/>
              <a:gd name="T1" fmla="*/ 0 h 32"/>
              <a:gd name="T2" fmla="*/ 0 w 253"/>
              <a:gd name="T3" fmla="*/ 32 h 32"/>
              <a:gd name="T4" fmla="*/ 253 w 253"/>
              <a:gd name="T5" fmla="*/ 29 h 32"/>
              <a:gd name="T6" fmla="*/ 3 w 253"/>
              <a:gd name="T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3" h="32">
                <a:moveTo>
                  <a:pt x="3" y="0"/>
                </a:moveTo>
                <a:lnTo>
                  <a:pt x="0" y="32"/>
                </a:lnTo>
                <a:lnTo>
                  <a:pt x="253" y="29"/>
                </a:lnTo>
                <a:lnTo>
                  <a:pt x="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99" name="Freeform 2914"/>
          <p:cNvSpPr>
            <a:spLocks/>
          </p:cNvSpPr>
          <p:nvPr/>
        </p:nvSpPr>
        <p:spPr bwMode="auto">
          <a:xfrm>
            <a:off x="1353171" y="2431108"/>
            <a:ext cx="57150" cy="5908"/>
          </a:xfrm>
          <a:custGeom>
            <a:avLst/>
            <a:gdLst>
              <a:gd name="T0" fmla="*/ 0 w 253"/>
              <a:gd name="T1" fmla="*/ 3 h 31"/>
              <a:gd name="T2" fmla="*/ 253 w 253"/>
              <a:gd name="T3" fmla="*/ 0 h 31"/>
              <a:gd name="T4" fmla="*/ 250 w 253"/>
              <a:gd name="T5" fmla="*/ 31 h 31"/>
              <a:gd name="T6" fmla="*/ 0 w 253"/>
              <a:gd name="T7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3" h="31">
                <a:moveTo>
                  <a:pt x="0" y="3"/>
                </a:moveTo>
                <a:lnTo>
                  <a:pt x="253" y="0"/>
                </a:lnTo>
                <a:lnTo>
                  <a:pt x="250" y="31"/>
                </a:lnTo>
                <a:lnTo>
                  <a:pt x="0" y="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00" name="Freeform 2915"/>
          <p:cNvSpPr>
            <a:spLocks/>
          </p:cNvSpPr>
          <p:nvPr/>
        </p:nvSpPr>
        <p:spPr bwMode="auto">
          <a:xfrm>
            <a:off x="1407146" y="2432584"/>
            <a:ext cx="28575" cy="36924"/>
          </a:xfrm>
          <a:custGeom>
            <a:avLst/>
            <a:gdLst>
              <a:gd name="T0" fmla="*/ 27 w 125"/>
              <a:gd name="T1" fmla="*/ 0 h 175"/>
              <a:gd name="T2" fmla="*/ 0 w 125"/>
              <a:gd name="T3" fmla="*/ 15 h 175"/>
              <a:gd name="T4" fmla="*/ 125 w 125"/>
              <a:gd name="T5" fmla="*/ 175 h 175"/>
              <a:gd name="T6" fmla="*/ 27 w 125"/>
              <a:gd name="T7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5" h="175">
                <a:moveTo>
                  <a:pt x="27" y="0"/>
                </a:moveTo>
                <a:lnTo>
                  <a:pt x="0" y="15"/>
                </a:lnTo>
                <a:lnTo>
                  <a:pt x="125" y="175"/>
                </a:lnTo>
                <a:lnTo>
                  <a:pt x="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01" name="Freeform 2916"/>
          <p:cNvSpPr>
            <a:spLocks/>
          </p:cNvSpPr>
          <p:nvPr/>
        </p:nvSpPr>
        <p:spPr bwMode="auto">
          <a:xfrm>
            <a:off x="1407146" y="2435538"/>
            <a:ext cx="28575" cy="36924"/>
          </a:xfrm>
          <a:custGeom>
            <a:avLst/>
            <a:gdLst>
              <a:gd name="T0" fmla="*/ 0 w 125"/>
              <a:gd name="T1" fmla="*/ 0 h 176"/>
              <a:gd name="T2" fmla="*/ 125 w 125"/>
              <a:gd name="T3" fmla="*/ 160 h 176"/>
              <a:gd name="T4" fmla="*/ 98 w 125"/>
              <a:gd name="T5" fmla="*/ 176 h 176"/>
              <a:gd name="T6" fmla="*/ 0 w 125"/>
              <a:gd name="T7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5" h="176">
                <a:moveTo>
                  <a:pt x="0" y="0"/>
                </a:moveTo>
                <a:lnTo>
                  <a:pt x="125" y="160"/>
                </a:lnTo>
                <a:lnTo>
                  <a:pt x="98" y="1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02" name="Freeform 2917"/>
          <p:cNvSpPr>
            <a:spLocks/>
          </p:cNvSpPr>
          <p:nvPr/>
        </p:nvSpPr>
        <p:spPr bwMode="auto">
          <a:xfrm>
            <a:off x="1429371" y="2468031"/>
            <a:ext cx="101600" cy="62031"/>
          </a:xfrm>
          <a:custGeom>
            <a:avLst/>
            <a:gdLst>
              <a:gd name="T0" fmla="*/ 18 w 445"/>
              <a:gd name="T1" fmla="*/ 0 h 291"/>
              <a:gd name="T2" fmla="*/ 0 w 445"/>
              <a:gd name="T3" fmla="*/ 26 h 291"/>
              <a:gd name="T4" fmla="*/ 445 w 445"/>
              <a:gd name="T5" fmla="*/ 291 h 291"/>
              <a:gd name="T6" fmla="*/ 18 w 445"/>
              <a:gd name="T7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5" h="291">
                <a:moveTo>
                  <a:pt x="18" y="0"/>
                </a:moveTo>
                <a:lnTo>
                  <a:pt x="0" y="26"/>
                </a:lnTo>
                <a:lnTo>
                  <a:pt x="445" y="291"/>
                </a:lnTo>
                <a:lnTo>
                  <a:pt x="1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03" name="Freeform 2918"/>
          <p:cNvSpPr>
            <a:spLocks/>
          </p:cNvSpPr>
          <p:nvPr/>
        </p:nvSpPr>
        <p:spPr bwMode="auto">
          <a:xfrm>
            <a:off x="1429371" y="2473939"/>
            <a:ext cx="101600" cy="62031"/>
          </a:xfrm>
          <a:custGeom>
            <a:avLst/>
            <a:gdLst>
              <a:gd name="T0" fmla="*/ 0 w 445"/>
              <a:gd name="T1" fmla="*/ 0 h 291"/>
              <a:gd name="T2" fmla="*/ 445 w 445"/>
              <a:gd name="T3" fmla="*/ 265 h 291"/>
              <a:gd name="T4" fmla="*/ 428 w 445"/>
              <a:gd name="T5" fmla="*/ 291 h 291"/>
              <a:gd name="T6" fmla="*/ 0 w 445"/>
              <a:gd name="T7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5" h="291">
                <a:moveTo>
                  <a:pt x="0" y="0"/>
                </a:moveTo>
                <a:lnTo>
                  <a:pt x="445" y="265"/>
                </a:lnTo>
                <a:lnTo>
                  <a:pt x="428" y="29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04" name="Freeform 2919"/>
          <p:cNvSpPr>
            <a:spLocks/>
          </p:cNvSpPr>
          <p:nvPr/>
        </p:nvSpPr>
        <p:spPr bwMode="auto">
          <a:xfrm>
            <a:off x="1526208" y="2530062"/>
            <a:ext cx="22225" cy="13293"/>
          </a:xfrm>
          <a:custGeom>
            <a:avLst/>
            <a:gdLst>
              <a:gd name="T0" fmla="*/ 19 w 96"/>
              <a:gd name="T1" fmla="*/ 0 h 63"/>
              <a:gd name="T2" fmla="*/ 0 w 96"/>
              <a:gd name="T3" fmla="*/ 24 h 63"/>
              <a:gd name="T4" fmla="*/ 96 w 96"/>
              <a:gd name="T5" fmla="*/ 63 h 63"/>
              <a:gd name="T6" fmla="*/ 19 w 96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63">
                <a:moveTo>
                  <a:pt x="19" y="0"/>
                </a:moveTo>
                <a:lnTo>
                  <a:pt x="0" y="24"/>
                </a:lnTo>
                <a:lnTo>
                  <a:pt x="96" y="63"/>
                </a:lnTo>
                <a:lnTo>
                  <a:pt x="1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05" name="Freeform 2920"/>
          <p:cNvSpPr>
            <a:spLocks/>
          </p:cNvSpPr>
          <p:nvPr/>
        </p:nvSpPr>
        <p:spPr bwMode="auto">
          <a:xfrm>
            <a:off x="1526208" y="2534493"/>
            <a:ext cx="22225" cy="13293"/>
          </a:xfrm>
          <a:custGeom>
            <a:avLst/>
            <a:gdLst>
              <a:gd name="T0" fmla="*/ 0 w 96"/>
              <a:gd name="T1" fmla="*/ 0 h 63"/>
              <a:gd name="T2" fmla="*/ 96 w 96"/>
              <a:gd name="T3" fmla="*/ 39 h 63"/>
              <a:gd name="T4" fmla="*/ 77 w 96"/>
              <a:gd name="T5" fmla="*/ 63 h 63"/>
              <a:gd name="T6" fmla="*/ 0 w 96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63">
                <a:moveTo>
                  <a:pt x="0" y="0"/>
                </a:moveTo>
                <a:lnTo>
                  <a:pt x="96" y="39"/>
                </a:lnTo>
                <a:lnTo>
                  <a:pt x="77" y="6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06" name="Freeform 2921"/>
          <p:cNvSpPr>
            <a:spLocks/>
          </p:cNvSpPr>
          <p:nvPr/>
        </p:nvSpPr>
        <p:spPr bwMode="auto">
          <a:xfrm>
            <a:off x="1545258" y="2543355"/>
            <a:ext cx="128588" cy="64985"/>
          </a:xfrm>
          <a:custGeom>
            <a:avLst/>
            <a:gdLst>
              <a:gd name="T0" fmla="*/ 16 w 566"/>
              <a:gd name="T1" fmla="*/ 0 h 313"/>
              <a:gd name="T2" fmla="*/ 0 w 566"/>
              <a:gd name="T3" fmla="*/ 28 h 313"/>
              <a:gd name="T4" fmla="*/ 566 w 566"/>
              <a:gd name="T5" fmla="*/ 313 h 313"/>
              <a:gd name="T6" fmla="*/ 16 w 566"/>
              <a:gd name="T7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6" h="313">
                <a:moveTo>
                  <a:pt x="16" y="0"/>
                </a:moveTo>
                <a:lnTo>
                  <a:pt x="0" y="28"/>
                </a:lnTo>
                <a:lnTo>
                  <a:pt x="566" y="313"/>
                </a:lnTo>
                <a:lnTo>
                  <a:pt x="1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07" name="Freeform 2922"/>
          <p:cNvSpPr>
            <a:spLocks/>
          </p:cNvSpPr>
          <p:nvPr/>
        </p:nvSpPr>
        <p:spPr bwMode="auto">
          <a:xfrm>
            <a:off x="1545258" y="2549263"/>
            <a:ext cx="128588" cy="64985"/>
          </a:xfrm>
          <a:custGeom>
            <a:avLst/>
            <a:gdLst>
              <a:gd name="T0" fmla="*/ 0 w 566"/>
              <a:gd name="T1" fmla="*/ 0 h 312"/>
              <a:gd name="T2" fmla="*/ 566 w 566"/>
              <a:gd name="T3" fmla="*/ 285 h 312"/>
              <a:gd name="T4" fmla="*/ 550 w 566"/>
              <a:gd name="T5" fmla="*/ 312 h 312"/>
              <a:gd name="T6" fmla="*/ 0 w 566"/>
              <a:gd name="T7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6" h="312">
                <a:moveTo>
                  <a:pt x="0" y="0"/>
                </a:moveTo>
                <a:lnTo>
                  <a:pt x="566" y="285"/>
                </a:lnTo>
                <a:lnTo>
                  <a:pt x="550" y="31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08" name="Freeform 2923"/>
          <p:cNvSpPr>
            <a:spLocks/>
          </p:cNvSpPr>
          <p:nvPr/>
        </p:nvSpPr>
        <p:spPr bwMode="auto">
          <a:xfrm>
            <a:off x="1669083" y="2609817"/>
            <a:ext cx="25400" cy="22154"/>
          </a:xfrm>
          <a:custGeom>
            <a:avLst/>
            <a:gdLst>
              <a:gd name="T0" fmla="*/ 24 w 117"/>
              <a:gd name="T1" fmla="*/ 0 h 107"/>
              <a:gd name="T2" fmla="*/ 0 w 117"/>
              <a:gd name="T3" fmla="*/ 21 h 107"/>
              <a:gd name="T4" fmla="*/ 117 w 117"/>
              <a:gd name="T5" fmla="*/ 107 h 107"/>
              <a:gd name="T6" fmla="*/ 24 w 117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7" h="107">
                <a:moveTo>
                  <a:pt x="24" y="0"/>
                </a:moveTo>
                <a:lnTo>
                  <a:pt x="0" y="21"/>
                </a:lnTo>
                <a:lnTo>
                  <a:pt x="117" y="107"/>
                </a:lnTo>
                <a:lnTo>
                  <a:pt x="2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09" name="Freeform 2924"/>
          <p:cNvSpPr>
            <a:spLocks/>
          </p:cNvSpPr>
          <p:nvPr/>
        </p:nvSpPr>
        <p:spPr bwMode="auto">
          <a:xfrm>
            <a:off x="1669083" y="2614248"/>
            <a:ext cx="25400" cy="22154"/>
          </a:xfrm>
          <a:custGeom>
            <a:avLst/>
            <a:gdLst>
              <a:gd name="T0" fmla="*/ 0 w 117"/>
              <a:gd name="T1" fmla="*/ 0 h 107"/>
              <a:gd name="T2" fmla="*/ 117 w 117"/>
              <a:gd name="T3" fmla="*/ 86 h 107"/>
              <a:gd name="T4" fmla="*/ 93 w 117"/>
              <a:gd name="T5" fmla="*/ 107 h 107"/>
              <a:gd name="T6" fmla="*/ 0 w 117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7" h="107">
                <a:moveTo>
                  <a:pt x="0" y="0"/>
                </a:moveTo>
                <a:lnTo>
                  <a:pt x="117" y="86"/>
                </a:lnTo>
                <a:lnTo>
                  <a:pt x="93" y="10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10" name="Freeform 2925"/>
          <p:cNvSpPr>
            <a:spLocks/>
          </p:cNvSpPr>
          <p:nvPr/>
        </p:nvSpPr>
        <p:spPr bwMode="auto">
          <a:xfrm>
            <a:off x="1689721" y="2631971"/>
            <a:ext cx="122238" cy="96001"/>
          </a:xfrm>
          <a:custGeom>
            <a:avLst/>
            <a:gdLst>
              <a:gd name="T0" fmla="*/ 21 w 534"/>
              <a:gd name="T1" fmla="*/ 0 h 452"/>
              <a:gd name="T2" fmla="*/ 0 w 534"/>
              <a:gd name="T3" fmla="*/ 24 h 452"/>
              <a:gd name="T4" fmla="*/ 534 w 534"/>
              <a:gd name="T5" fmla="*/ 452 h 452"/>
              <a:gd name="T6" fmla="*/ 21 w 534"/>
              <a:gd name="T7" fmla="*/ 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4" h="452">
                <a:moveTo>
                  <a:pt x="21" y="0"/>
                </a:moveTo>
                <a:lnTo>
                  <a:pt x="0" y="24"/>
                </a:lnTo>
                <a:lnTo>
                  <a:pt x="534" y="452"/>
                </a:lnTo>
                <a:lnTo>
                  <a:pt x="2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11" name="Freeform 2926"/>
          <p:cNvSpPr>
            <a:spLocks/>
          </p:cNvSpPr>
          <p:nvPr/>
        </p:nvSpPr>
        <p:spPr bwMode="auto">
          <a:xfrm>
            <a:off x="1689721" y="2636401"/>
            <a:ext cx="122238" cy="96001"/>
          </a:xfrm>
          <a:custGeom>
            <a:avLst/>
            <a:gdLst>
              <a:gd name="T0" fmla="*/ 0 w 534"/>
              <a:gd name="T1" fmla="*/ 0 h 452"/>
              <a:gd name="T2" fmla="*/ 534 w 534"/>
              <a:gd name="T3" fmla="*/ 428 h 452"/>
              <a:gd name="T4" fmla="*/ 513 w 534"/>
              <a:gd name="T5" fmla="*/ 452 h 452"/>
              <a:gd name="T6" fmla="*/ 0 w 534"/>
              <a:gd name="T7" fmla="*/ 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4" h="452">
                <a:moveTo>
                  <a:pt x="0" y="0"/>
                </a:moveTo>
                <a:lnTo>
                  <a:pt x="534" y="428"/>
                </a:lnTo>
                <a:lnTo>
                  <a:pt x="513" y="45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12" name="Freeform 2927"/>
          <p:cNvSpPr>
            <a:spLocks/>
          </p:cNvSpPr>
          <p:nvPr/>
        </p:nvSpPr>
        <p:spPr bwMode="auto">
          <a:xfrm>
            <a:off x="1805608" y="2729449"/>
            <a:ext cx="14288" cy="47262"/>
          </a:xfrm>
          <a:custGeom>
            <a:avLst/>
            <a:gdLst>
              <a:gd name="T0" fmla="*/ 31 w 65"/>
              <a:gd name="T1" fmla="*/ 0 h 222"/>
              <a:gd name="T2" fmla="*/ 0 w 65"/>
              <a:gd name="T3" fmla="*/ 4 h 222"/>
              <a:gd name="T4" fmla="*/ 65 w 65"/>
              <a:gd name="T5" fmla="*/ 222 h 222"/>
              <a:gd name="T6" fmla="*/ 31 w 65"/>
              <a:gd name="T7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" h="222">
                <a:moveTo>
                  <a:pt x="31" y="0"/>
                </a:moveTo>
                <a:lnTo>
                  <a:pt x="0" y="4"/>
                </a:lnTo>
                <a:lnTo>
                  <a:pt x="65" y="222"/>
                </a:lnTo>
                <a:lnTo>
                  <a:pt x="3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13" name="Freeform 2928"/>
          <p:cNvSpPr>
            <a:spLocks/>
          </p:cNvSpPr>
          <p:nvPr/>
        </p:nvSpPr>
        <p:spPr bwMode="auto">
          <a:xfrm>
            <a:off x="1805608" y="2730925"/>
            <a:ext cx="14288" cy="45785"/>
          </a:xfrm>
          <a:custGeom>
            <a:avLst/>
            <a:gdLst>
              <a:gd name="T0" fmla="*/ 0 w 65"/>
              <a:gd name="T1" fmla="*/ 0 h 222"/>
              <a:gd name="T2" fmla="*/ 65 w 65"/>
              <a:gd name="T3" fmla="*/ 218 h 222"/>
              <a:gd name="T4" fmla="*/ 33 w 65"/>
              <a:gd name="T5" fmla="*/ 222 h 222"/>
              <a:gd name="T6" fmla="*/ 0 w 65"/>
              <a:gd name="T7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" h="222">
                <a:moveTo>
                  <a:pt x="0" y="0"/>
                </a:moveTo>
                <a:lnTo>
                  <a:pt x="65" y="218"/>
                </a:lnTo>
                <a:lnTo>
                  <a:pt x="33" y="2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14" name="Freeform 2929"/>
          <p:cNvSpPr>
            <a:spLocks/>
          </p:cNvSpPr>
          <p:nvPr/>
        </p:nvSpPr>
        <p:spPr bwMode="auto">
          <a:xfrm>
            <a:off x="1813546" y="2776711"/>
            <a:ext cx="6350" cy="25108"/>
          </a:xfrm>
          <a:custGeom>
            <a:avLst/>
            <a:gdLst>
              <a:gd name="T0" fmla="*/ 32 w 32"/>
              <a:gd name="T1" fmla="*/ 6 h 120"/>
              <a:gd name="T2" fmla="*/ 0 w 32"/>
              <a:gd name="T3" fmla="*/ 0 h 120"/>
              <a:gd name="T4" fmla="*/ 8 w 32"/>
              <a:gd name="T5" fmla="*/ 120 h 120"/>
              <a:gd name="T6" fmla="*/ 32 w 32"/>
              <a:gd name="T7" fmla="*/ 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120">
                <a:moveTo>
                  <a:pt x="32" y="6"/>
                </a:moveTo>
                <a:lnTo>
                  <a:pt x="0" y="0"/>
                </a:lnTo>
                <a:lnTo>
                  <a:pt x="8" y="120"/>
                </a:lnTo>
                <a:lnTo>
                  <a:pt x="32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15" name="Freeform 2930"/>
          <p:cNvSpPr>
            <a:spLocks/>
          </p:cNvSpPr>
          <p:nvPr/>
        </p:nvSpPr>
        <p:spPr bwMode="auto">
          <a:xfrm>
            <a:off x="1807196" y="2776711"/>
            <a:ext cx="7938" cy="25108"/>
          </a:xfrm>
          <a:custGeom>
            <a:avLst/>
            <a:gdLst>
              <a:gd name="T0" fmla="*/ 24 w 32"/>
              <a:gd name="T1" fmla="*/ 0 h 120"/>
              <a:gd name="T2" fmla="*/ 32 w 32"/>
              <a:gd name="T3" fmla="*/ 120 h 120"/>
              <a:gd name="T4" fmla="*/ 0 w 32"/>
              <a:gd name="T5" fmla="*/ 114 h 120"/>
              <a:gd name="T6" fmla="*/ 24 w 32"/>
              <a:gd name="T7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120">
                <a:moveTo>
                  <a:pt x="24" y="0"/>
                </a:moveTo>
                <a:lnTo>
                  <a:pt x="32" y="120"/>
                </a:lnTo>
                <a:lnTo>
                  <a:pt x="0" y="114"/>
                </a:lnTo>
                <a:lnTo>
                  <a:pt x="2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16" name="Freeform 2931"/>
          <p:cNvSpPr>
            <a:spLocks/>
          </p:cNvSpPr>
          <p:nvPr/>
        </p:nvSpPr>
        <p:spPr bwMode="auto">
          <a:xfrm>
            <a:off x="1807196" y="2800342"/>
            <a:ext cx="25400" cy="64985"/>
          </a:xfrm>
          <a:custGeom>
            <a:avLst/>
            <a:gdLst>
              <a:gd name="T0" fmla="*/ 31 w 107"/>
              <a:gd name="T1" fmla="*/ 0 h 307"/>
              <a:gd name="T2" fmla="*/ 0 w 107"/>
              <a:gd name="T3" fmla="*/ 7 h 307"/>
              <a:gd name="T4" fmla="*/ 107 w 107"/>
              <a:gd name="T5" fmla="*/ 307 h 307"/>
              <a:gd name="T6" fmla="*/ 31 w 107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307">
                <a:moveTo>
                  <a:pt x="31" y="0"/>
                </a:moveTo>
                <a:lnTo>
                  <a:pt x="0" y="7"/>
                </a:lnTo>
                <a:lnTo>
                  <a:pt x="107" y="307"/>
                </a:lnTo>
                <a:lnTo>
                  <a:pt x="3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17" name="Freeform 2932"/>
          <p:cNvSpPr>
            <a:spLocks/>
          </p:cNvSpPr>
          <p:nvPr/>
        </p:nvSpPr>
        <p:spPr bwMode="auto">
          <a:xfrm>
            <a:off x="1807196" y="2801818"/>
            <a:ext cx="25400" cy="64985"/>
          </a:xfrm>
          <a:custGeom>
            <a:avLst/>
            <a:gdLst>
              <a:gd name="T0" fmla="*/ 0 w 107"/>
              <a:gd name="T1" fmla="*/ 0 h 308"/>
              <a:gd name="T2" fmla="*/ 107 w 107"/>
              <a:gd name="T3" fmla="*/ 300 h 308"/>
              <a:gd name="T4" fmla="*/ 76 w 107"/>
              <a:gd name="T5" fmla="*/ 308 h 308"/>
              <a:gd name="T6" fmla="*/ 0 w 107"/>
              <a:gd name="T7" fmla="*/ 0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308">
                <a:moveTo>
                  <a:pt x="0" y="0"/>
                </a:moveTo>
                <a:lnTo>
                  <a:pt x="107" y="300"/>
                </a:lnTo>
                <a:lnTo>
                  <a:pt x="76" y="30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18" name="Freeform 2933"/>
          <p:cNvSpPr>
            <a:spLocks/>
          </p:cNvSpPr>
          <p:nvPr/>
        </p:nvSpPr>
        <p:spPr bwMode="auto">
          <a:xfrm>
            <a:off x="1827833" y="2862373"/>
            <a:ext cx="63500" cy="5908"/>
          </a:xfrm>
          <a:custGeom>
            <a:avLst/>
            <a:gdLst>
              <a:gd name="T0" fmla="*/ 0 w 279"/>
              <a:gd name="T1" fmla="*/ 0 h 31"/>
              <a:gd name="T2" fmla="*/ 0 w 279"/>
              <a:gd name="T3" fmla="*/ 31 h 31"/>
              <a:gd name="T4" fmla="*/ 279 w 279"/>
              <a:gd name="T5" fmla="*/ 2 h 31"/>
              <a:gd name="T6" fmla="*/ 0 w 279"/>
              <a:gd name="T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9" h="31">
                <a:moveTo>
                  <a:pt x="0" y="0"/>
                </a:moveTo>
                <a:lnTo>
                  <a:pt x="0" y="31"/>
                </a:lnTo>
                <a:lnTo>
                  <a:pt x="279" y="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19" name="Freeform 2934"/>
          <p:cNvSpPr>
            <a:spLocks/>
          </p:cNvSpPr>
          <p:nvPr/>
        </p:nvSpPr>
        <p:spPr bwMode="auto">
          <a:xfrm>
            <a:off x="1827833" y="2862373"/>
            <a:ext cx="63500" cy="7385"/>
          </a:xfrm>
          <a:custGeom>
            <a:avLst/>
            <a:gdLst>
              <a:gd name="T0" fmla="*/ 0 w 279"/>
              <a:gd name="T1" fmla="*/ 29 h 31"/>
              <a:gd name="T2" fmla="*/ 279 w 279"/>
              <a:gd name="T3" fmla="*/ 0 h 31"/>
              <a:gd name="T4" fmla="*/ 279 w 279"/>
              <a:gd name="T5" fmla="*/ 31 h 31"/>
              <a:gd name="T6" fmla="*/ 0 w 279"/>
              <a:gd name="T7" fmla="*/ 2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9" h="31">
                <a:moveTo>
                  <a:pt x="0" y="29"/>
                </a:moveTo>
                <a:lnTo>
                  <a:pt x="279" y="0"/>
                </a:lnTo>
                <a:lnTo>
                  <a:pt x="279" y="31"/>
                </a:lnTo>
                <a:lnTo>
                  <a:pt x="0" y="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20" name="Freeform 2935"/>
          <p:cNvSpPr>
            <a:spLocks/>
          </p:cNvSpPr>
          <p:nvPr/>
        </p:nvSpPr>
        <p:spPr bwMode="auto">
          <a:xfrm>
            <a:off x="1891333" y="2862373"/>
            <a:ext cx="55563" cy="14769"/>
          </a:xfrm>
          <a:custGeom>
            <a:avLst/>
            <a:gdLst>
              <a:gd name="T0" fmla="*/ 9 w 250"/>
              <a:gd name="T1" fmla="*/ 0 h 71"/>
              <a:gd name="T2" fmla="*/ 0 w 250"/>
              <a:gd name="T3" fmla="*/ 30 h 71"/>
              <a:gd name="T4" fmla="*/ 250 w 250"/>
              <a:gd name="T5" fmla="*/ 71 h 71"/>
              <a:gd name="T6" fmla="*/ 9 w 250"/>
              <a:gd name="T7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0" h="71">
                <a:moveTo>
                  <a:pt x="9" y="0"/>
                </a:moveTo>
                <a:lnTo>
                  <a:pt x="0" y="30"/>
                </a:lnTo>
                <a:lnTo>
                  <a:pt x="250" y="71"/>
                </a:ln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21" name="Freeform 2936"/>
          <p:cNvSpPr>
            <a:spLocks/>
          </p:cNvSpPr>
          <p:nvPr/>
        </p:nvSpPr>
        <p:spPr bwMode="auto">
          <a:xfrm>
            <a:off x="1891333" y="2869757"/>
            <a:ext cx="55563" cy="14769"/>
          </a:xfrm>
          <a:custGeom>
            <a:avLst/>
            <a:gdLst>
              <a:gd name="T0" fmla="*/ 0 w 250"/>
              <a:gd name="T1" fmla="*/ 0 h 72"/>
              <a:gd name="T2" fmla="*/ 250 w 250"/>
              <a:gd name="T3" fmla="*/ 41 h 72"/>
              <a:gd name="T4" fmla="*/ 242 w 250"/>
              <a:gd name="T5" fmla="*/ 72 h 72"/>
              <a:gd name="T6" fmla="*/ 0 w 250"/>
              <a:gd name="T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0" h="72">
                <a:moveTo>
                  <a:pt x="0" y="0"/>
                </a:moveTo>
                <a:lnTo>
                  <a:pt x="250" y="41"/>
                </a:lnTo>
                <a:lnTo>
                  <a:pt x="242" y="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22" name="Freeform 2937"/>
          <p:cNvSpPr>
            <a:spLocks/>
          </p:cNvSpPr>
          <p:nvPr/>
        </p:nvSpPr>
        <p:spPr bwMode="auto">
          <a:xfrm>
            <a:off x="1946896" y="2877142"/>
            <a:ext cx="38100" cy="7385"/>
          </a:xfrm>
          <a:custGeom>
            <a:avLst/>
            <a:gdLst>
              <a:gd name="T0" fmla="*/ 2 w 170"/>
              <a:gd name="T1" fmla="*/ 0 h 32"/>
              <a:gd name="T2" fmla="*/ 0 w 170"/>
              <a:gd name="T3" fmla="*/ 32 h 32"/>
              <a:gd name="T4" fmla="*/ 170 w 170"/>
              <a:gd name="T5" fmla="*/ 12 h 32"/>
              <a:gd name="T6" fmla="*/ 2 w 170"/>
              <a:gd name="T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0" h="32">
                <a:moveTo>
                  <a:pt x="2" y="0"/>
                </a:moveTo>
                <a:lnTo>
                  <a:pt x="0" y="32"/>
                </a:lnTo>
                <a:lnTo>
                  <a:pt x="170" y="12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23" name="Freeform 2938"/>
          <p:cNvSpPr>
            <a:spLocks/>
          </p:cNvSpPr>
          <p:nvPr/>
        </p:nvSpPr>
        <p:spPr bwMode="auto">
          <a:xfrm>
            <a:off x="1946896" y="2880096"/>
            <a:ext cx="38100" cy="7385"/>
          </a:xfrm>
          <a:custGeom>
            <a:avLst/>
            <a:gdLst>
              <a:gd name="T0" fmla="*/ 0 w 170"/>
              <a:gd name="T1" fmla="*/ 20 h 32"/>
              <a:gd name="T2" fmla="*/ 170 w 170"/>
              <a:gd name="T3" fmla="*/ 0 h 32"/>
              <a:gd name="T4" fmla="*/ 168 w 170"/>
              <a:gd name="T5" fmla="*/ 32 h 32"/>
              <a:gd name="T6" fmla="*/ 0 w 170"/>
              <a:gd name="T7" fmla="*/ 2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0" h="32">
                <a:moveTo>
                  <a:pt x="0" y="20"/>
                </a:moveTo>
                <a:lnTo>
                  <a:pt x="170" y="0"/>
                </a:lnTo>
                <a:lnTo>
                  <a:pt x="168" y="32"/>
                </a:lnTo>
                <a:lnTo>
                  <a:pt x="0" y="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24" name="Freeform 2939"/>
          <p:cNvSpPr>
            <a:spLocks/>
          </p:cNvSpPr>
          <p:nvPr/>
        </p:nvSpPr>
        <p:spPr bwMode="auto">
          <a:xfrm>
            <a:off x="1983408" y="2880096"/>
            <a:ext cx="55563" cy="33970"/>
          </a:xfrm>
          <a:custGeom>
            <a:avLst/>
            <a:gdLst>
              <a:gd name="T0" fmla="*/ 19 w 245"/>
              <a:gd name="T1" fmla="*/ 0 h 159"/>
              <a:gd name="T2" fmla="*/ 0 w 245"/>
              <a:gd name="T3" fmla="*/ 26 h 159"/>
              <a:gd name="T4" fmla="*/ 245 w 245"/>
              <a:gd name="T5" fmla="*/ 159 h 159"/>
              <a:gd name="T6" fmla="*/ 19 w 245"/>
              <a:gd name="T7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5" h="159">
                <a:moveTo>
                  <a:pt x="19" y="0"/>
                </a:moveTo>
                <a:lnTo>
                  <a:pt x="0" y="26"/>
                </a:lnTo>
                <a:lnTo>
                  <a:pt x="245" y="159"/>
                </a:lnTo>
                <a:lnTo>
                  <a:pt x="1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25" name="Freeform 2940"/>
          <p:cNvSpPr>
            <a:spLocks/>
          </p:cNvSpPr>
          <p:nvPr/>
        </p:nvSpPr>
        <p:spPr bwMode="auto">
          <a:xfrm>
            <a:off x="1983408" y="2886004"/>
            <a:ext cx="55563" cy="33970"/>
          </a:xfrm>
          <a:custGeom>
            <a:avLst/>
            <a:gdLst>
              <a:gd name="T0" fmla="*/ 0 w 245"/>
              <a:gd name="T1" fmla="*/ 0 h 159"/>
              <a:gd name="T2" fmla="*/ 245 w 245"/>
              <a:gd name="T3" fmla="*/ 133 h 159"/>
              <a:gd name="T4" fmla="*/ 227 w 245"/>
              <a:gd name="T5" fmla="*/ 159 h 159"/>
              <a:gd name="T6" fmla="*/ 0 w 245"/>
              <a:gd name="T7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5" h="159">
                <a:moveTo>
                  <a:pt x="0" y="0"/>
                </a:moveTo>
                <a:lnTo>
                  <a:pt x="245" y="133"/>
                </a:lnTo>
                <a:lnTo>
                  <a:pt x="227" y="15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26" name="Freeform 2941"/>
          <p:cNvSpPr>
            <a:spLocks/>
          </p:cNvSpPr>
          <p:nvPr/>
        </p:nvSpPr>
        <p:spPr bwMode="auto">
          <a:xfrm>
            <a:off x="2035796" y="2914065"/>
            <a:ext cx="36513" cy="8862"/>
          </a:xfrm>
          <a:custGeom>
            <a:avLst/>
            <a:gdLst>
              <a:gd name="T0" fmla="*/ 9 w 165"/>
              <a:gd name="T1" fmla="*/ 0 h 44"/>
              <a:gd name="T2" fmla="*/ 0 w 165"/>
              <a:gd name="T3" fmla="*/ 31 h 44"/>
              <a:gd name="T4" fmla="*/ 165 w 165"/>
              <a:gd name="T5" fmla="*/ 44 h 44"/>
              <a:gd name="T6" fmla="*/ 9 w 165"/>
              <a:gd name="T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5" h="44">
                <a:moveTo>
                  <a:pt x="9" y="0"/>
                </a:moveTo>
                <a:lnTo>
                  <a:pt x="0" y="31"/>
                </a:lnTo>
                <a:lnTo>
                  <a:pt x="165" y="44"/>
                </a:ln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27" name="Freeform 2942"/>
          <p:cNvSpPr>
            <a:spLocks/>
          </p:cNvSpPr>
          <p:nvPr/>
        </p:nvSpPr>
        <p:spPr bwMode="auto">
          <a:xfrm>
            <a:off x="2035796" y="2919973"/>
            <a:ext cx="36513" cy="8862"/>
          </a:xfrm>
          <a:custGeom>
            <a:avLst/>
            <a:gdLst>
              <a:gd name="T0" fmla="*/ 0 w 165"/>
              <a:gd name="T1" fmla="*/ 0 h 43"/>
              <a:gd name="T2" fmla="*/ 165 w 165"/>
              <a:gd name="T3" fmla="*/ 13 h 43"/>
              <a:gd name="T4" fmla="*/ 156 w 165"/>
              <a:gd name="T5" fmla="*/ 43 h 43"/>
              <a:gd name="T6" fmla="*/ 0 w 165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5" h="43">
                <a:moveTo>
                  <a:pt x="0" y="0"/>
                </a:moveTo>
                <a:lnTo>
                  <a:pt x="165" y="13"/>
                </a:lnTo>
                <a:lnTo>
                  <a:pt x="156" y="4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28" name="Freeform 2943"/>
          <p:cNvSpPr>
            <a:spLocks/>
          </p:cNvSpPr>
          <p:nvPr/>
        </p:nvSpPr>
        <p:spPr bwMode="auto">
          <a:xfrm>
            <a:off x="2053258" y="2863849"/>
            <a:ext cx="22225" cy="63509"/>
          </a:xfrm>
          <a:custGeom>
            <a:avLst/>
            <a:gdLst>
              <a:gd name="T0" fmla="*/ 64 w 95"/>
              <a:gd name="T1" fmla="*/ 297 h 297"/>
              <a:gd name="T2" fmla="*/ 95 w 95"/>
              <a:gd name="T3" fmla="*/ 291 h 297"/>
              <a:gd name="T4" fmla="*/ 0 w 95"/>
              <a:gd name="T5" fmla="*/ 0 h 297"/>
              <a:gd name="T6" fmla="*/ 64 w 95"/>
              <a:gd name="T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297">
                <a:moveTo>
                  <a:pt x="64" y="297"/>
                </a:moveTo>
                <a:lnTo>
                  <a:pt x="95" y="291"/>
                </a:lnTo>
                <a:lnTo>
                  <a:pt x="0" y="0"/>
                </a:lnTo>
                <a:lnTo>
                  <a:pt x="64" y="2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29" name="Freeform 2944"/>
          <p:cNvSpPr>
            <a:spLocks/>
          </p:cNvSpPr>
          <p:nvPr/>
        </p:nvSpPr>
        <p:spPr bwMode="auto">
          <a:xfrm>
            <a:off x="2053258" y="2862373"/>
            <a:ext cx="22225" cy="63509"/>
          </a:xfrm>
          <a:custGeom>
            <a:avLst/>
            <a:gdLst>
              <a:gd name="T0" fmla="*/ 95 w 95"/>
              <a:gd name="T1" fmla="*/ 297 h 297"/>
              <a:gd name="T2" fmla="*/ 0 w 95"/>
              <a:gd name="T3" fmla="*/ 6 h 297"/>
              <a:gd name="T4" fmla="*/ 31 w 95"/>
              <a:gd name="T5" fmla="*/ 0 h 297"/>
              <a:gd name="T6" fmla="*/ 95 w 95"/>
              <a:gd name="T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297">
                <a:moveTo>
                  <a:pt x="95" y="297"/>
                </a:moveTo>
                <a:lnTo>
                  <a:pt x="0" y="6"/>
                </a:lnTo>
                <a:lnTo>
                  <a:pt x="31" y="0"/>
                </a:lnTo>
                <a:lnTo>
                  <a:pt x="95" y="2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30" name="Freeform 2945"/>
          <p:cNvSpPr>
            <a:spLocks/>
          </p:cNvSpPr>
          <p:nvPr/>
        </p:nvSpPr>
        <p:spPr bwMode="auto">
          <a:xfrm>
            <a:off x="2011983" y="2819541"/>
            <a:ext cx="47625" cy="45785"/>
          </a:xfrm>
          <a:custGeom>
            <a:avLst/>
            <a:gdLst>
              <a:gd name="T0" fmla="*/ 189 w 213"/>
              <a:gd name="T1" fmla="*/ 219 h 219"/>
              <a:gd name="T2" fmla="*/ 213 w 213"/>
              <a:gd name="T3" fmla="*/ 198 h 219"/>
              <a:gd name="T4" fmla="*/ 0 w 213"/>
              <a:gd name="T5" fmla="*/ 0 h 219"/>
              <a:gd name="T6" fmla="*/ 189 w 213"/>
              <a:gd name="T7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" h="219">
                <a:moveTo>
                  <a:pt x="189" y="219"/>
                </a:moveTo>
                <a:lnTo>
                  <a:pt x="213" y="198"/>
                </a:lnTo>
                <a:lnTo>
                  <a:pt x="0" y="0"/>
                </a:lnTo>
                <a:lnTo>
                  <a:pt x="189" y="2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31" name="Freeform 2946"/>
          <p:cNvSpPr>
            <a:spLocks/>
          </p:cNvSpPr>
          <p:nvPr/>
        </p:nvSpPr>
        <p:spPr bwMode="auto">
          <a:xfrm>
            <a:off x="2011983" y="2815111"/>
            <a:ext cx="47625" cy="45785"/>
          </a:xfrm>
          <a:custGeom>
            <a:avLst/>
            <a:gdLst>
              <a:gd name="T0" fmla="*/ 213 w 213"/>
              <a:gd name="T1" fmla="*/ 219 h 219"/>
              <a:gd name="T2" fmla="*/ 0 w 213"/>
              <a:gd name="T3" fmla="*/ 21 h 219"/>
              <a:gd name="T4" fmla="*/ 24 w 213"/>
              <a:gd name="T5" fmla="*/ 0 h 219"/>
              <a:gd name="T6" fmla="*/ 213 w 213"/>
              <a:gd name="T7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" h="219">
                <a:moveTo>
                  <a:pt x="213" y="219"/>
                </a:moveTo>
                <a:lnTo>
                  <a:pt x="0" y="21"/>
                </a:lnTo>
                <a:lnTo>
                  <a:pt x="24" y="0"/>
                </a:lnTo>
                <a:lnTo>
                  <a:pt x="213" y="2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32" name="Freeform 2947"/>
          <p:cNvSpPr>
            <a:spLocks/>
          </p:cNvSpPr>
          <p:nvPr/>
        </p:nvSpPr>
        <p:spPr bwMode="auto">
          <a:xfrm>
            <a:off x="1983408" y="2695479"/>
            <a:ext cx="34925" cy="122586"/>
          </a:xfrm>
          <a:custGeom>
            <a:avLst/>
            <a:gdLst>
              <a:gd name="T0" fmla="*/ 124 w 155"/>
              <a:gd name="T1" fmla="*/ 583 h 583"/>
              <a:gd name="T2" fmla="*/ 155 w 155"/>
              <a:gd name="T3" fmla="*/ 577 h 583"/>
              <a:gd name="T4" fmla="*/ 0 w 155"/>
              <a:gd name="T5" fmla="*/ 0 h 583"/>
              <a:gd name="T6" fmla="*/ 124 w 155"/>
              <a:gd name="T7" fmla="*/ 583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5" h="583">
                <a:moveTo>
                  <a:pt x="124" y="583"/>
                </a:moveTo>
                <a:lnTo>
                  <a:pt x="155" y="577"/>
                </a:lnTo>
                <a:lnTo>
                  <a:pt x="0" y="0"/>
                </a:lnTo>
                <a:lnTo>
                  <a:pt x="124" y="5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33" name="Freeform 2948"/>
          <p:cNvSpPr>
            <a:spLocks/>
          </p:cNvSpPr>
          <p:nvPr/>
        </p:nvSpPr>
        <p:spPr bwMode="auto">
          <a:xfrm>
            <a:off x="1983408" y="2694002"/>
            <a:ext cx="34925" cy="122586"/>
          </a:xfrm>
          <a:custGeom>
            <a:avLst/>
            <a:gdLst>
              <a:gd name="T0" fmla="*/ 155 w 155"/>
              <a:gd name="T1" fmla="*/ 583 h 583"/>
              <a:gd name="T2" fmla="*/ 0 w 155"/>
              <a:gd name="T3" fmla="*/ 6 h 583"/>
              <a:gd name="T4" fmla="*/ 31 w 155"/>
              <a:gd name="T5" fmla="*/ 0 h 583"/>
              <a:gd name="T6" fmla="*/ 155 w 155"/>
              <a:gd name="T7" fmla="*/ 583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5" h="583">
                <a:moveTo>
                  <a:pt x="155" y="583"/>
                </a:moveTo>
                <a:lnTo>
                  <a:pt x="0" y="6"/>
                </a:lnTo>
                <a:lnTo>
                  <a:pt x="31" y="0"/>
                </a:lnTo>
                <a:lnTo>
                  <a:pt x="155" y="5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34" name="Freeform 2949"/>
          <p:cNvSpPr>
            <a:spLocks/>
          </p:cNvSpPr>
          <p:nvPr/>
        </p:nvSpPr>
        <p:spPr bwMode="auto">
          <a:xfrm>
            <a:off x="1934196" y="2629017"/>
            <a:ext cx="55563" cy="66463"/>
          </a:xfrm>
          <a:custGeom>
            <a:avLst/>
            <a:gdLst>
              <a:gd name="T0" fmla="*/ 215 w 241"/>
              <a:gd name="T1" fmla="*/ 316 h 316"/>
              <a:gd name="T2" fmla="*/ 241 w 241"/>
              <a:gd name="T3" fmla="*/ 298 h 316"/>
              <a:gd name="T4" fmla="*/ 0 w 241"/>
              <a:gd name="T5" fmla="*/ 0 h 316"/>
              <a:gd name="T6" fmla="*/ 215 w 241"/>
              <a:gd name="T7" fmla="*/ 316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1" h="316">
                <a:moveTo>
                  <a:pt x="215" y="316"/>
                </a:moveTo>
                <a:lnTo>
                  <a:pt x="241" y="298"/>
                </a:lnTo>
                <a:lnTo>
                  <a:pt x="0" y="0"/>
                </a:lnTo>
                <a:lnTo>
                  <a:pt x="215" y="3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35" name="Freeform 2950"/>
          <p:cNvSpPr>
            <a:spLocks/>
          </p:cNvSpPr>
          <p:nvPr/>
        </p:nvSpPr>
        <p:spPr bwMode="auto">
          <a:xfrm>
            <a:off x="1934196" y="2626063"/>
            <a:ext cx="55563" cy="66463"/>
          </a:xfrm>
          <a:custGeom>
            <a:avLst/>
            <a:gdLst>
              <a:gd name="T0" fmla="*/ 241 w 241"/>
              <a:gd name="T1" fmla="*/ 316 h 316"/>
              <a:gd name="T2" fmla="*/ 0 w 241"/>
              <a:gd name="T3" fmla="*/ 18 h 316"/>
              <a:gd name="T4" fmla="*/ 26 w 241"/>
              <a:gd name="T5" fmla="*/ 0 h 316"/>
              <a:gd name="T6" fmla="*/ 241 w 241"/>
              <a:gd name="T7" fmla="*/ 316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1" h="316">
                <a:moveTo>
                  <a:pt x="241" y="316"/>
                </a:moveTo>
                <a:lnTo>
                  <a:pt x="0" y="18"/>
                </a:lnTo>
                <a:lnTo>
                  <a:pt x="26" y="0"/>
                </a:lnTo>
                <a:lnTo>
                  <a:pt x="241" y="3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36" name="Freeform 2951"/>
          <p:cNvSpPr>
            <a:spLocks/>
          </p:cNvSpPr>
          <p:nvPr/>
        </p:nvSpPr>
        <p:spPr bwMode="auto">
          <a:xfrm>
            <a:off x="1877046" y="2595047"/>
            <a:ext cx="61913" cy="35446"/>
          </a:xfrm>
          <a:custGeom>
            <a:avLst/>
            <a:gdLst>
              <a:gd name="T0" fmla="*/ 257 w 274"/>
              <a:gd name="T1" fmla="*/ 171 h 171"/>
              <a:gd name="T2" fmla="*/ 274 w 274"/>
              <a:gd name="T3" fmla="*/ 143 h 171"/>
              <a:gd name="T4" fmla="*/ 0 w 274"/>
              <a:gd name="T5" fmla="*/ 0 h 171"/>
              <a:gd name="T6" fmla="*/ 257 w 274"/>
              <a:gd name="T7" fmla="*/ 17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" h="171">
                <a:moveTo>
                  <a:pt x="257" y="171"/>
                </a:moveTo>
                <a:lnTo>
                  <a:pt x="274" y="143"/>
                </a:lnTo>
                <a:lnTo>
                  <a:pt x="0" y="0"/>
                </a:lnTo>
                <a:lnTo>
                  <a:pt x="257" y="1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37" name="Freeform 2952"/>
          <p:cNvSpPr>
            <a:spLocks/>
          </p:cNvSpPr>
          <p:nvPr/>
        </p:nvSpPr>
        <p:spPr bwMode="auto">
          <a:xfrm>
            <a:off x="1877046" y="2589139"/>
            <a:ext cx="61913" cy="35446"/>
          </a:xfrm>
          <a:custGeom>
            <a:avLst/>
            <a:gdLst>
              <a:gd name="T0" fmla="*/ 274 w 274"/>
              <a:gd name="T1" fmla="*/ 169 h 169"/>
              <a:gd name="T2" fmla="*/ 0 w 274"/>
              <a:gd name="T3" fmla="*/ 26 h 169"/>
              <a:gd name="T4" fmla="*/ 17 w 274"/>
              <a:gd name="T5" fmla="*/ 0 h 169"/>
              <a:gd name="T6" fmla="*/ 274 w 274"/>
              <a:gd name="T7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" h="169">
                <a:moveTo>
                  <a:pt x="274" y="169"/>
                </a:moveTo>
                <a:lnTo>
                  <a:pt x="0" y="26"/>
                </a:lnTo>
                <a:lnTo>
                  <a:pt x="17" y="0"/>
                </a:lnTo>
                <a:lnTo>
                  <a:pt x="274" y="1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38" name="Freeform 2953"/>
          <p:cNvSpPr>
            <a:spLocks/>
          </p:cNvSpPr>
          <p:nvPr/>
        </p:nvSpPr>
        <p:spPr bwMode="auto">
          <a:xfrm>
            <a:off x="1764333" y="2463600"/>
            <a:ext cx="117475" cy="129970"/>
          </a:xfrm>
          <a:custGeom>
            <a:avLst/>
            <a:gdLst>
              <a:gd name="T0" fmla="*/ 493 w 518"/>
              <a:gd name="T1" fmla="*/ 615 h 615"/>
              <a:gd name="T2" fmla="*/ 518 w 518"/>
              <a:gd name="T3" fmla="*/ 596 h 615"/>
              <a:gd name="T4" fmla="*/ 0 w 518"/>
              <a:gd name="T5" fmla="*/ 0 h 615"/>
              <a:gd name="T6" fmla="*/ 493 w 518"/>
              <a:gd name="T7" fmla="*/ 615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8" h="615">
                <a:moveTo>
                  <a:pt x="493" y="615"/>
                </a:moveTo>
                <a:lnTo>
                  <a:pt x="518" y="596"/>
                </a:lnTo>
                <a:lnTo>
                  <a:pt x="0" y="0"/>
                </a:lnTo>
                <a:lnTo>
                  <a:pt x="493" y="6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39" name="Freeform 2954"/>
          <p:cNvSpPr>
            <a:spLocks/>
          </p:cNvSpPr>
          <p:nvPr/>
        </p:nvSpPr>
        <p:spPr bwMode="auto">
          <a:xfrm>
            <a:off x="1764333" y="2459169"/>
            <a:ext cx="117475" cy="129970"/>
          </a:xfrm>
          <a:custGeom>
            <a:avLst/>
            <a:gdLst>
              <a:gd name="T0" fmla="*/ 518 w 518"/>
              <a:gd name="T1" fmla="*/ 616 h 616"/>
              <a:gd name="T2" fmla="*/ 0 w 518"/>
              <a:gd name="T3" fmla="*/ 20 h 616"/>
              <a:gd name="T4" fmla="*/ 24 w 518"/>
              <a:gd name="T5" fmla="*/ 0 h 616"/>
              <a:gd name="T6" fmla="*/ 518 w 518"/>
              <a:gd name="T7" fmla="*/ 616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8" h="616">
                <a:moveTo>
                  <a:pt x="518" y="616"/>
                </a:moveTo>
                <a:lnTo>
                  <a:pt x="0" y="20"/>
                </a:lnTo>
                <a:lnTo>
                  <a:pt x="24" y="0"/>
                </a:lnTo>
                <a:lnTo>
                  <a:pt x="518" y="6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40" name="Freeform 2955"/>
          <p:cNvSpPr>
            <a:spLocks/>
          </p:cNvSpPr>
          <p:nvPr/>
        </p:nvSpPr>
        <p:spPr bwMode="auto">
          <a:xfrm>
            <a:off x="1719883" y="2373507"/>
            <a:ext cx="50800" cy="90093"/>
          </a:xfrm>
          <a:custGeom>
            <a:avLst/>
            <a:gdLst>
              <a:gd name="T0" fmla="*/ 196 w 224"/>
              <a:gd name="T1" fmla="*/ 426 h 426"/>
              <a:gd name="T2" fmla="*/ 224 w 224"/>
              <a:gd name="T3" fmla="*/ 413 h 426"/>
              <a:gd name="T4" fmla="*/ 0 w 224"/>
              <a:gd name="T5" fmla="*/ 0 h 426"/>
              <a:gd name="T6" fmla="*/ 196 w 224"/>
              <a:gd name="T7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4" h="426">
                <a:moveTo>
                  <a:pt x="196" y="426"/>
                </a:moveTo>
                <a:lnTo>
                  <a:pt x="224" y="413"/>
                </a:lnTo>
                <a:lnTo>
                  <a:pt x="0" y="0"/>
                </a:lnTo>
                <a:lnTo>
                  <a:pt x="196" y="4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41" name="Freeform 2956"/>
          <p:cNvSpPr>
            <a:spLocks/>
          </p:cNvSpPr>
          <p:nvPr/>
        </p:nvSpPr>
        <p:spPr bwMode="auto">
          <a:xfrm>
            <a:off x="1719883" y="2370553"/>
            <a:ext cx="50800" cy="90093"/>
          </a:xfrm>
          <a:custGeom>
            <a:avLst/>
            <a:gdLst>
              <a:gd name="T0" fmla="*/ 224 w 224"/>
              <a:gd name="T1" fmla="*/ 426 h 426"/>
              <a:gd name="T2" fmla="*/ 0 w 224"/>
              <a:gd name="T3" fmla="*/ 13 h 426"/>
              <a:gd name="T4" fmla="*/ 29 w 224"/>
              <a:gd name="T5" fmla="*/ 0 h 426"/>
              <a:gd name="T6" fmla="*/ 224 w 224"/>
              <a:gd name="T7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4" h="426">
                <a:moveTo>
                  <a:pt x="224" y="426"/>
                </a:moveTo>
                <a:lnTo>
                  <a:pt x="0" y="13"/>
                </a:lnTo>
                <a:lnTo>
                  <a:pt x="29" y="0"/>
                </a:lnTo>
                <a:lnTo>
                  <a:pt x="224" y="4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42" name="Freeform 2963"/>
          <p:cNvSpPr>
            <a:spLocks/>
          </p:cNvSpPr>
          <p:nvPr/>
        </p:nvSpPr>
        <p:spPr bwMode="auto">
          <a:xfrm>
            <a:off x="1064246" y="3902135"/>
            <a:ext cx="134938" cy="54647"/>
          </a:xfrm>
          <a:custGeom>
            <a:avLst/>
            <a:gdLst>
              <a:gd name="T0" fmla="*/ 13 w 595"/>
              <a:gd name="T1" fmla="*/ 0 h 255"/>
              <a:gd name="T2" fmla="*/ 0 w 595"/>
              <a:gd name="T3" fmla="*/ 28 h 255"/>
              <a:gd name="T4" fmla="*/ 595 w 595"/>
              <a:gd name="T5" fmla="*/ 255 h 255"/>
              <a:gd name="T6" fmla="*/ 13 w 595"/>
              <a:gd name="T7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5" h="255">
                <a:moveTo>
                  <a:pt x="13" y="0"/>
                </a:moveTo>
                <a:lnTo>
                  <a:pt x="0" y="28"/>
                </a:lnTo>
                <a:lnTo>
                  <a:pt x="595" y="255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43" name="Freeform 2964"/>
          <p:cNvSpPr>
            <a:spLocks/>
          </p:cNvSpPr>
          <p:nvPr/>
        </p:nvSpPr>
        <p:spPr bwMode="auto">
          <a:xfrm>
            <a:off x="1064246" y="3908042"/>
            <a:ext cx="134938" cy="54647"/>
          </a:xfrm>
          <a:custGeom>
            <a:avLst/>
            <a:gdLst>
              <a:gd name="T0" fmla="*/ 0 w 595"/>
              <a:gd name="T1" fmla="*/ 0 h 257"/>
              <a:gd name="T2" fmla="*/ 595 w 595"/>
              <a:gd name="T3" fmla="*/ 227 h 257"/>
              <a:gd name="T4" fmla="*/ 582 w 595"/>
              <a:gd name="T5" fmla="*/ 257 h 257"/>
              <a:gd name="T6" fmla="*/ 0 w 595"/>
              <a:gd name="T7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5" h="257">
                <a:moveTo>
                  <a:pt x="0" y="0"/>
                </a:moveTo>
                <a:lnTo>
                  <a:pt x="595" y="227"/>
                </a:lnTo>
                <a:lnTo>
                  <a:pt x="582" y="25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44" name="Freeform 2965"/>
          <p:cNvSpPr>
            <a:spLocks/>
          </p:cNvSpPr>
          <p:nvPr/>
        </p:nvSpPr>
        <p:spPr bwMode="auto">
          <a:xfrm>
            <a:off x="1197596" y="3956781"/>
            <a:ext cx="69850" cy="19201"/>
          </a:xfrm>
          <a:custGeom>
            <a:avLst/>
            <a:gdLst>
              <a:gd name="T0" fmla="*/ 9 w 313"/>
              <a:gd name="T1" fmla="*/ 0 h 91"/>
              <a:gd name="T2" fmla="*/ 0 w 313"/>
              <a:gd name="T3" fmla="*/ 31 h 91"/>
              <a:gd name="T4" fmla="*/ 313 w 313"/>
              <a:gd name="T5" fmla="*/ 91 h 91"/>
              <a:gd name="T6" fmla="*/ 9 w 313"/>
              <a:gd name="T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" h="91">
                <a:moveTo>
                  <a:pt x="9" y="0"/>
                </a:moveTo>
                <a:lnTo>
                  <a:pt x="0" y="31"/>
                </a:lnTo>
                <a:lnTo>
                  <a:pt x="313" y="91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45" name="Freeform 2966"/>
          <p:cNvSpPr>
            <a:spLocks/>
          </p:cNvSpPr>
          <p:nvPr/>
        </p:nvSpPr>
        <p:spPr bwMode="auto">
          <a:xfrm>
            <a:off x="1197596" y="3962688"/>
            <a:ext cx="69850" cy="19201"/>
          </a:xfrm>
          <a:custGeom>
            <a:avLst/>
            <a:gdLst>
              <a:gd name="T0" fmla="*/ 0 w 313"/>
              <a:gd name="T1" fmla="*/ 0 h 90"/>
              <a:gd name="T2" fmla="*/ 313 w 313"/>
              <a:gd name="T3" fmla="*/ 60 h 90"/>
              <a:gd name="T4" fmla="*/ 305 w 313"/>
              <a:gd name="T5" fmla="*/ 90 h 90"/>
              <a:gd name="T6" fmla="*/ 0 w 313"/>
              <a:gd name="T7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" h="90">
                <a:moveTo>
                  <a:pt x="0" y="0"/>
                </a:moveTo>
                <a:lnTo>
                  <a:pt x="313" y="60"/>
                </a:lnTo>
                <a:lnTo>
                  <a:pt x="305" y="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46" name="Freeform 2967"/>
          <p:cNvSpPr>
            <a:spLocks/>
          </p:cNvSpPr>
          <p:nvPr/>
        </p:nvSpPr>
        <p:spPr bwMode="auto">
          <a:xfrm>
            <a:off x="1264271" y="3977458"/>
            <a:ext cx="22225" cy="31016"/>
          </a:xfrm>
          <a:custGeom>
            <a:avLst/>
            <a:gdLst>
              <a:gd name="T0" fmla="*/ 28 w 103"/>
              <a:gd name="T1" fmla="*/ 0 h 147"/>
              <a:gd name="T2" fmla="*/ 0 w 103"/>
              <a:gd name="T3" fmla="*/ 14 h 147"/>
              <a:gd name="T4" fmla="*/ 103 w 103"/>
              <a:gd name="T5" fmla="*/ 147 h 147"/>
              <a:gd name="T6" fmla="*/ 28 w 103"/>
              <a:gd name="T7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" h="147">
                <a:moveTo>
                  <a:pt x="28" y="0"/>
                </a:moveTo>
                <a:lnTo>
                  <a:pt x="0" y="14"/>
                </a:lnTo>
                <a:lnTo>
                  <a:pt x="103" y="147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47" name="Freeform 2968"/>
          <p:cNvSpPr>
            <a:spLocks/>
          </p:cNvSpPr>
          <p:nvPr/>
        </p:nvSpPr>
        <p:spPr bwMode="auto">
          <a:xfrm>
            <a:off x="1264271" y="3980412"/>
            <a:ext cx="22225" cy="31016"/>
          </a:xfrm>
          <a:custGeom>
            <a:avLst/>
            <a:gdLst>
              <a:gd name="T0" fmla="*/ 0 w 103"/>
              <a:gd name="T1" fmla="*/ 0 h 147"/>
              <a:gd name="T2" fmla="*/ 103 w 103"/>
              <a:gd name="T3" fmla="*/ 133 h 147"/>
              <a:gd name="T4" fmla="*/ 75 w 103"/>
              <a:gd name="T5" fmla="*/ 147 h 147"/>
              <a:gd name="T6" fmla="*/ 0 w 103"/>
              <a:gd name="T7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" h="147">
                <a:moveTo>
                  <a:pt x="0" y="0"/>
                </a:moveTo>
                <a:lnTo>
                  <a:pt x="103" y="133"/>
                </a:lnTo>
                <a:lnTo>
                  <a:pt x="75" y="1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48" name="Freeform 2969"/>
          <p:cNvSpPr>
            <a:spLocks/>
          </p:cNvSpPr>
          <p:nvPr/>
        </p:nvSpPr>
        <p:spPr bwMode="auto">
          <a:xfrm>
            <a:off x="1283321" y="3996658"/>
            <a:ext cx="128588" cy="16247"/>
          </a:xfrm>
          <a:custGeom>
            <a:avLst/>
            <a:gdLst>
              <a:gd name="T0" fmla="*/ 0 w 567"/>
              <a:gd name="T1" fmla="*/ 47 h 78"/>
              <a:gd name="T2" fmla="*/ 2 w 567"/>
              <a:gd name="T3" fmla="*/ 78 h 78"/>
              <a:gd name="T4" fmla="*/ 567 w 567"/>
              <a:gd name="T5" fmla="*/ 0 h 78"/>
              <a:gd name="T6" fmla="*/ 0 w 567"/>
              <a:gd name="T7" fmla="*/ 4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7" h="78">
                <a:moveTo>
                  <a:pt x="0" y="47"/>
                </a:moveTo>
                <a:lnTo>
                  <a:pt x="2" y="78"/>
                </a:lnTo>
                <a:lnTo>
                  <a:pt x="567" y="0"/>
                </a:lnTo>
                <a:lnTo>
                  <a:pt x="0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49" name="Freeform 2970"/>
          <p:cNvSpPr>
            <a:spLocks/>
          </p:cNvSpPr>
          <p:nvPr/>
        </p:nvSpPr>
        <p:spPr bwMode="auto">
          <a:xfrm>
            <a:off x="1284908" y="3996658"/>
            <a:ext cx="128588" cy="16247"/>
          </a:xfrm>
          <a:custGeom>
            <a:avLst/>
            <a:gdLst>
              <a:gd name="T0" fmla="*/ 0 w 567"/>
              <a:gd name="T1" fmla="*/ 78 h 78"/>
              <a:gd name="T2" fmla="*/ 565 w 567"/>
              <a:gd name="T3" fmla="*/ 0 h 78"/>
              <a:gd name="T4" fmla="*/ 567 w 567"/>
              <a:gd name="T5" fmla="*/ 31 h 78"/>
              <a:gd name="T6" fmla="*/ 0 w 567"/>
              <a:gd name="T7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7" h="78">
                <a:moveTo>
                  <a:pt x="0" y="78"/>
                </a:moveTo>
                <a:lnTo>
                  <a:pt x="565" y="0"/>
                </a:lnTo>
                <a:lnTo>
                  <a:pt x="567" y="31"/>
                </a:lnTo>
                <a:lnTo>
                  <a:pt x="0" y="7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50" name="Freeform 2971"/>
          <p:cNvSpPr>
            <a:spLocks/>
          </p:cNvSpPr>
          <p:nvPr/>
        </p:nvSpPr>
        <p:spPr bwMode="auto">
          <a:xfrm>
            <a:off x="1411908" y="3996658"/>
            <a:ext cx="153988" cy="5908"/>
          </a:xfrm>
          <a:custGeom>
            <a:avLst/>
            <a:gdLst>
              <a:gd name="T0" fmla="*/ 0 w 677"/>
              <a:gd name="T1" fmla="*/ 2 h 33"/>
              <a:gd name="T2" fmla="*/ 0 w 677"/>
              <a:gd name="T3" fmla="*/ 33 h 33"/>
              <a:gd name="T4" fmla="*/ 677 w 677"/>
              <a:gd name="T5" fmla="*/ 0 h 33"/>
              <a:gd name="T6" fmla="*/ 0 w 677"/>
              <a:gd name="T7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7" h="33">
                <a:moveTo>
                  <a:pt x="0" y="2"/>
                </a:moveTo>
                <a:lnTo>
                  <a:pt x="0" y="33"/>
                </a:lnTo>
                <a:lnTo>
                  <a:pt x="677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51" name="Freeform 2972"/>
          <p:cNvSpPr>
            <a:spLocks/>
          </p:cNvSpPr>
          <p:nvPr/>
        </p:nvSpPr>
        <p:spPr bwMode="auto">
          <a:xfrm>
            <a:off x="1411908" y="3996658"/>
            <a:ext cx="153988" cy="5908"/>
          </a:xfrm>
          <a:custGeom>
            <a:avLst/>
            <a:gdLst>
              <a:gd name="T0" fmla="*/ 0 w 677"/>
              <a:gd name="T1" fmla="*/ 33 h 33"/>
              <a:gd name="T2" fmla="*/ 677 w 677"/>
              <a:gd name="T3" fmla="*/ 0 h 33"/>
              <a:gd name="T4" fmla="*/ 677 w 677"/>
              <a:gd name="T5" fmla="*/ 31 h 33"/>
              <a:gd name="T6" fmla="*/ 0 w 677"/>
              <a:gd name="T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7" h="33">
                <a:moveTo>
                  <a:pt x="0" y="33"/>
                </a:moveTo>
                <a:lnTo>
                  <a:pt x="677" y="0"/>
                </a:lnTo>
                <a:lnTo>
                  <a:pt x="677" y="31"/>
                </a:lnTo>
                <a:lnTo>
                  <a:pt x="0" y="3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52" name="Freeform 2973"/>
          <p:cNvSpPr>
            <a:spLocks/>
          </p:cNvSpPr>
          <p:nvPr/>
        </p:nvSpPr>
        <p:spPr bwMode="auto">
          <a:xfrm>
            <a:off x="1565896" y="3996658"/>
            <a:ext cx="73025" cy="7385"/>
          </a:xfrm>
          <a:custGeom>
            <a:avLst/>
            <a:gdLst>
              <a:gd name="T0" fmla="*/ 3 w 326"/>
              <a:gd name="T1" fmla="*/ 0 h 40"/>
              <a:gd name="T2" fmla="*/ 0 w 326"/>
              <a:gd name="T3" fmla="*/ 31 h 40"/>
              <a:gd name="T4" fmla="*/ 326 w 326"/>
              <a:gd name="T5" fmla="*/ 40 h 40"/>
              <a:gd name="T6" fmla="*/ 3 w 326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6" h="40">
                <a:moveTo>
                  <a:pt x="3" y="0"/>
                </a:moveTo>
                <a:lnTo>
                  <a:pt x="0" y="31"/>
                </a:lnTo>
                <a:lnTo>
                  <a:pt x="326" y="4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53" name="Freeform 2974"/>
          <p:cNvSpPr>
            <a:spLocks/>
          </p:cNvSpPr>
          <p:nvPr/>
        </p:nvSpPr>
        <p:spPr bwMode="auto">
          <a:xfrm>
            <a:off x="1565896" y="4002566"/>
            <a:ext cx="73025" cy="8862"/>
          </a:xfrm>
          <a:custGeom>
            <a:avLst/>
            <a:gdLst>
              <a:gd name="T0" fmla="*/ 0 w 326"/>
              <a:gd name="T1" fmla="*/ 0 h 40"/>
              <a:gd name="T2" fmla="*/ 326 w 326"/>
              <a:gd name="T3" fmla="*/ 9 h 40"/>
              <a:gd name="T4" fmla="*/ 323 w 326"/>
              <a:gd name="T5" fmla="*/ 40 h 40"/>
              <a:gd name="T6" fmla="*/ 0 w 326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6" h="40">
                <a:moveTo>
                  <a:pt x="0" y="0"/>
                </a:moveTo>
                <a:lnTo>
                  <a:pt x="326" y="9"/>
                </a:lnTo>
                <a:lnTo>
                  <a:pt x="323" y="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54" name="Freeform 2975"/>
          <p:cNvSpPr>
            <a:spLocks/>
          </p:cNvSpPr>
          <p:nvPr/>
        </p:nvSpPr>
        <p:spPr bwMode="auto">
          <a:xfrm>
            <a:off x="1638921" y="3996658"/>
            <a:ext cx="58738" cy="14769"/>
          </a:xfrm>
          <a:custGeom>
            <a:avLst/>
            <a:gdLst>
              <a:gd name="T0" fmla="*/ 0 w 259"/>
              <a:gd name="T1" fmla="*/ 41 h 72"/>
              <a:gd name="T2" fmla="*/ 5 w 259"/>
              <a:gd name="T3" fmla="*/ 72 h 72"/>
              <a:gd name="T4" fmla="*/ 259 w 259"/>
              <a:gd name="T5" fmla="*/ 0 h 72"/>
              <a:gd name="T6" fmla="*/ 0 w 259"/>
              <a:gd name="T7" fmla="*/ 41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9" h="72">
                <a:moveTo>
                  <a:pt x="0" y="41"/>
                </a:moveTo>
                <a:lnTo>
                  <a:pt x="5" y="72"/>
                </a:lnTo>
                <a:lnTo>
                  <a:pt x="259" y="0"/>
                </a:lnTo>
                <a:lnTo>
                  <a:pt x="0" y="4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55" name="Freeform 2976"/>
          <p:cNvSpPr>
            <a:spLocks/>
          </p:cNvSpPr>
          <p:nvPr/>
        </p:nvSpPr>
        <p:spPr bwMode="auto">
          <a:xfrm>
            <a:off x="1640508" y="3996658"/>
            <a:ext cx="58738" cy="14769"/>
          </a:xfrm>
          <a:custGeom>
            <a:avLst/>
            <a:gdLst>
              <a:gd name="T0" fmla="*/ 0 w 259"/>
              <a:gd name="T1" fmla="*/ 72 h 72"/>
              <a:gd name="T2" fmla="*/ 254 w 259"/>
              <a:gd name="T3" fmla="*/ 0 h 72"/>
              <a:gd name="T4" fmla="*/ 259 w 259"/>
              <a:gd name="T5" fmla="*/ 31 h 72"/>
              <a:gd name="T6" fmla="*/ 0 w 259"/>
              <a:gd name="T7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9" h="72">
                <a:moveTo>
                  <a:pt x="0" y="72"/>
                </a:moveTo>
                <a:lnTo>
                  <a:pt x="254" y="0"/>
                </a:lnTo>
                <a:lnTo>
                  <a:pt x="259" y="31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56" name="Freeform 2977"/>
          <p:cNvSpPr>
            <a:spLocks/>
          </p:cNvSpPr>
          <p:nvPr/>
        </p:nvSpPr>
        <p:spPr bwMode="auto">
          <a:xfrm>
            <a:off x="1697658" y="3995181"/>
            <a:ext cx="103188" cy="7385"/>
          </a:xfrm>
          <a:custGeom>
            <a:avLst/>
            <a:gdLst>
              <a:gd name="T0" fmla="*/ 0 w 452"/>
              <a:gd name="T1" fmla="*/ 1 h 32"/>
              <a:gd name="T2" fmla="*/ 1 w 452"/>
              <a:gd name="T3" fmla="*/ 32 h 32"/>
              <a:gd name="T4" fmla="*/ 452 w 452"/>
              <a:gd name="T5" fmla="*/ 0 h 32"/>
              <a:gd name="T6" fmla="*/ 0 w 452"/>
              <a:gd name="T7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2" h="32">
                <a:moveTo>
                  <a:pt x="0" y="1"/>
                </a:moveTo>
                <a:lnTo>
                  <a:pt x="1" y="32"/>
                </a:lnTo>
                <a:lnTo>
                  <a:pt x="452" y="0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57" name="Freeform 2978"/>
          <p:cNvSpPr>
            <a:spLocks/>
          </p:cNvSpPr>
          <p:nvPr/>
        </p:nvSpPr>
        <p:spPr bwMode="auto">
          <a:xfrm>
            <a:off x="1697658" y="3995181"/>
            <a:ext cx="103188" cy="7385"/>
          </a:xfrm>
          <a:custGeom>
            <a:avLst/>
            <a:gdLst>
              <a:gd name="T0" fmla="*/ 0 w 452"/>
              <a:gd name="T1" fmla="*/ 32 h 32"/>
              <a:gd name="T2" fmla="*/ 451 w 452"/>
              <a:gd name="T3" fmla="*/ 0 h 32"/>
              <a:gd name="T4" fmla="*/ 452 w 452"/>
              <a:gd name="T5" fmla="*/ 31 h 32"/>
              <a:gd name="T6" fmla="*/ 0 w 452"/>
              <a:gd name="T7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2" h="32">
                <a:moveTo>
                  <a:pt x="0" y="32"/>
                </a:moveTo>
                <a:lnTo>
                  <a:pt x="451" y="0"/>
                </a:lnTo>
                <a:lnTo>
                  <a:pt x="452" y="31"/>
                </a:lnTo>
                <a:lnTo>
                  <a:pt x="0" y="3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58" name="Freeform 2979"/>
          <p:cNvSpPr>
            <a:spLocks/>
          </p:cNvSpPr>
          <p:nvPr/>
        </p:nvSpPr>
        <p:spPr bwMode="auto">
          <a:xfrm>
            <a:off x="1797671" y="3942011"/>
            <a:ext cx="61913" cy="59077"/>
          </a:xfrm>
          <a:custGeom>
            <a:avLst/>
            <a:gdLst>
              <a:gd name="T0" fmla="*/ 0 w 274"/>
              <a:gd name="T1" fmla="*/ 262 h 285"/>
              <a:gd name="T2" fmla="*/ 22 w 274"/>
              <a:gd name="T3" fmla="*/ 285 h 285"/>
              <a:gd name="T4" fmla="*/ 274 w 274"/>
              <a:gd name="T5" fmla="*/ 0 h 285"/>
              <a:gd name="T6" fmla="*/ 0 w 274"/>
              <a:gd name="T7" fmla="*/ 262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" h="285">
                <a:moveTo>
                  <a:pt x="0" y="262"/>
                </a:moveTo>
                <a:lnTo>
                  <a:pt x="22" y="285"/>
                </a:lnTo>
                <a:lnTo>
                  <a:pt x="274" y="0"/>
                </a:lnTo>
                <a:lnTo>
                  <a:pt x="0" y="26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59" name="Freeform 2980"/>
          <p:cNvSpPr>
            <a:spLocks/>
          </p:cNvSpPr>
          <p:nvPr/>
        </p:nvSpPr>
        <p:spPr bwMode="auto">
          <a:xfrm>
            <a:off x="1802433" y="3942011"/>
            <a:ext cx="63500" cy="59077"/>
          </a:xfrm>
          <a:custGeom>
            <a:avLst/>
            <a:gdLst>
              <a:gd name="T0" fmla="*/ 0 w 274"/>
              <a:gd name="T1" fmla="*/ 285 h 285"/>
              <a:gd name="T2" fmla="*/ 252 w 274"/>
              <a:gd name="T3" fmla="*/ 0 h 285"/>
              <a:gd name="T4" fmla="*/ 274 w 274"/>
              <a:gd name="T5" fmla="*/ 21 h 285"/>
              <a:gd name="T6" fmla="*/ 0 w 274"/>
              <a:gd name="T7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" h="285">
                <a:moveTo>
                  <a:pt x="0" y="285"/>
                </a:moveTo>
                <a:lnTo>
                  <a:pt x="252" y="0"/>
                </a:lnTo>
                <a:lnTo>
                  <a:pt x="274" y="21"/>
                </a:lnTo>
                <a:lnTo>
                  <a:pt x="0" y="285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60" name="Freeform 2981"/>
          <p:cNvSpPr>
            <a:spLocks/>
          </p:cNvSpPr>
          <p:nvPr/>
        </p:nvSpPr>
        <p:spPr bwMode="auto">
          <a:xfrm>
            <a:off x="1859583" y="3906565"/>
            <a:ext cx="12700" cy="38400"/>
          </a:xfrm>
          <a:custGeom>
            <a:avLst/>
            <a:gdLst>
              <a:gd name="T0" fmla="*/ 0 w 55"/>
              <a:gd name="T1" fmla="*/ 170 h 179"/>
              <a:gd name="T2" fmla="*/ 29 w 55"/>
              <a:gd name="T3" fmla="*/ 179 h 179"/>
              <a:gd name="T4" fmla="*/ 55 w 55"/>
              <a:gd name="T5" fmla="*/ 0 h 179"/>
              <a:gd name="T6" fmla="*/ 0 w 55"/>
              <a:gd name="T7" fmla="*/ 17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" h="179">
                <a:moveTo>
                  <a:pt x="0" y="170"/>
                </a:moveTo>
                <a:lnTo>
                  <a:pt x="29" y="179"/>
                </a:lnTo>
                <a:lnTo>
                  <a:pt x="55" y="0"/>
                </a:lnTo>
                <a:lnTo>
                  <a:pt x="0" y="17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61" name="Freeform 2982"/>
          <p:cNvSpPr>
            <a:spLocks/>
          </p:cNvSpPr>
          <p:nvPr/>
        </p:nvSpPr>
        <p:spPr bwMode="auto">
          <a:xfrm>
            <a:off x="1865933" y="3906565"/>
            <a:ext cx="12700" cy="38400"/>
          </a:xfrm>
          <a:custGeom>
            <a:avLst/>
            <a:gdLst>
              <a:gd name="T0" fmla="*/ 0 w 56"/>
              <a:gd name="T1" fmla="*/ 179 h 179"/>
              <a:gd name="T2" fmla="*/ 26 w 56"/>
              <a:gd name="T3" fmla="*/ 0 h 179"/>
              <a:gd name="T4" fmla="*/ 56 w 56"/>
              <a:gd name="T5" fmla="*/ 10 h 179"/>
              <a:gd name="T6" fmla="*/ 0 w 56"/>
              <a:gd name="T7" fmla="*/ 17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179">
                <a:moveTo>
                  <a:pt x="0" y="179"/>
                </a:moveTo>
                <a:lnTo>
                  <a:pt x="26" y="0"/>
                </a:lnTo>
                <a:lnTo>
                  <a:pt x="56" y="10"/>
                </a:lnTo>
                <a:lnTo>
                  <a:pt x="0" y="17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62" name="Freeform 2983"/>
          <p:cNvSpPr>
            <a:spLocks/>
          </p:cNvSpPr>
          <p:nvPr/>
        </p:nvSpPr>
        <p:spPr bwMode="auto">
          <a:xfrm>
            <a:off x="1872283" y="3764779"/>
            <a:ext cx="128588" cy="144740"/>
          </a:xfrm>
          <a:custGeom>
            <a:avLst/>
            <a:gdLst>
              <a:gd name="T0" fmla="*/ 0 w 564"/>
              <a:gd name="T1" fmla="*/ 669 h 689"/>
              <a:gd name="T2" fmla="*/ 24 w 564"/>
              <a:gd name="T3" fmla="*/ 689 h 689"/>
              <a:gd name="T4" fmla="*/ 564 w 564"/>
              <a:gd name="T5" fmla="*/ 0 h 689"/>
              <a:gd name="T6" fmla="*/ 0 w 564"/>
              <a:gd name="T7" fmla="*/ 669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689">
                <a:moveTo>
                  <a:pt x="0" y="669"/>
                </a:moveTo>
                <a:lnTo>
                  <a:pt x="24" y="689"/>
                </a:lnTo>
                <a:lnTo>
                  <a:pt x="564" y="0"/>
                </a:lnTo>
                <a:lnTo>
                  <a:pt x="0" y="66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63" name="Freeform 2984"/>
          <p:cNvSpPr>
            <a:spLocks/>
          </p:cNvSpPr>
          <p:nvPr/>
        </p:nvSpPr>
        <p:spPr bwMode="auto">
          <a:xfrm>
            <a:off x="1878633" y="3764779"/>
            <a:ext cx="127000" cy="144740"/>
          </a:xfrm>
          <a:custGeom>
            <a:avLst/>
            <a:gdLst>
              <a:gd name="T0" fmla="*/ 0 w 564"/>
              <a:gd name="T1" fmla="*/ 689 h 689"/>
              <a:gd name="T2" fmla="*/ 540 w 564"/>
              <a:gd name="T3" fmla="*/ 0 h 689"/>
              <a:gd name="T4" fmla="*/ 564 w 564"/>
              <a:gd name="T5" fmla="*/ 21 h 689"/>
              <a:gd name="T6" fmla="*/ 0 w 564"/>
              <a:gd name="T7" fmla="*/ 689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689">
                <a:moveTo>
                  <a:pt x="0" y="689"/>
                </a:moveTo>
                <a:lnTo>
                  <a:pt x="540" y="0"/>
                </a:lnTo>
                <a:lnTo>
                  <a:pt x="564" y="21"/>
                </a:lnTo>
                <a:lnTo>
                  <a:pt x="0" y="68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64" name="Freeform 2985"/>
          <p:cNvSpPr>
            <a:spLocks/>
          </p:cNvSpPr>
          <p:nvPr/>
        </p:nvSpPr>
        <p:spPr bwMode="auto">
          <a:xfrm>
            <a:off x="2000871" y="3758872"/>
            <a:ext cx="4763" cy="10339"/>
          </a:xfrm>
          <a:custGeom>
            <a:avLst/>
            <a:gdLst>
              <a:gd name="T0" fmla="*/ 0 w 25"/>
              <a:gd name="T1" fmla="*/ 25 h 43"/>
              <a:gd name="T2" fmla="*/ 25 w 25"/>
              <a:gd name="T3" fmla="*/ 43 h 43"/>
              <a:gd name="T4" fmla="*/ 19 w 25"/>
              <a:gd name="T5" fmla="*/ 0 h 43"/>
              <a:gd name="T6" fmla="*/ 0 w 25"/>
              <a:gd name="T7" fmla="*/ 25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43">
                <a:moveTo>
                  <a:pt x="0" y="25"/>
                </a:moveTo>
                <a:lnTo>
                  <a:pt x="25" y="43"/>
                </a:lnTo>
                <a:lnTo>
                  <a:pt x="19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65" name="Freeform 2986"/>
          <p:cNvSpPr>
            <a:spLocks/>
          </p:cNvSpPr>
          <p:nvPr/>
        </p:nvSpPr>
        <p:spPr bwMode="auto">
          <a:xfrm>
            <a:off x="2004046" y="3758872"/>
            <a:ext cx="6350" cy="10339"/>
          </a:xfrm>
          <a:custGeom>
            <a:avLst/>
            <a:gdLst>
              <a:gd name="T0" fmla="*/ 6 w 25"/>
              <a:gd name="T1" fmla="*/ 43 h 43"/>
              <a:gd name="T2" fmla="*/ 0 w 25"/>
              <a:gd name="T3" fmla="*/ 0 h 43"/>
              <a:gd name="T4" fmla="*/ 25 w 25"/>
              <a:gd name="T5" fmla="*/ 20 h 43"/>
              <a:gd name="T6" fmla="*/ 6 w 25"/>
              <a:gd name="T7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43">
                <a:moveTo>
                  <a:pt x="6" y="43"/>
                </a:moveTo>
                <a:lnTo>
                  <a:pt x="0" y="0"/>
                </a:lnTo>
                <a:lnTo>
                  <a:pt x="25" y="20"/>
                </a:lnTo>
                <a:lnTo>
                  <a:pt x="6" y="4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66" name="Freeform 2987"/>
          <p:cNvSpPr>
            <a:spLocks/>
          </p:cNvSpPr>
          <p:nvPr/>
        </p:nvSpPr>
        <p:spPr bwMode="auto">
          <a:xfrm>
            <a:off x="1983408" y="3618563"/>
            <a:ext cx="26988" cy="143263"/>
          </a:xfrm>
          <a:custGeom>
            <a:avLst/>
            <a:gdLst>
              <a:gd name="T0" fmla="*/ 93 w 125"/>
              <a:gd name="T1" fmla="*/ 681 h 681"/>
              <a:gd name="T2" fmla="*/ 125 w 125"/>
              <a:gd name="T3" fmla="*/ 677 h 681"/>
              <a:gd name="T4" fmla="*/ 0 w 125"/>
              <a:gd name="T5" fmla="*/ 0 h 681"/>
              <a:gd name="T6" fmla="*/ 93 w 125"/>
              <a:gd name="T7" fmla="*/ 681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5" h="681">
                <a:moveTo>
                  <a:pt x="93" y="681"/>
                </a:moveTo>
                <a:lnTo>
                  <a:pt x="125" y="677"/>
                </a:lnTo>
                <a:lnTo>
                  <a:pt x="0" y="0"/>
                </a:lnTo>
                <a:lnTo>
                  <a:pt x="93" y="68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67" name="Freeform 2988"/>
          <p:cNvSpPr>
            <a:spLocks/>
          </p:cNvSpPr>
          <p:nvPr/>
        </p:nvSpPr>
        <p:spPr bwMode="auto">
          <a:xfrm>
            <a:off x="1983408" y="3617086"/>
            <a:ext cx="26988" cy="144740"/>
          </a:xfrm>
          <a:custGeom>
            <a:avLst/>
            <a:gdLst>
              <a:gd name="T0" fmla="*/ 125 w 125"/>
              <a:gd name="T1" fmla="*/ 681 h 681"/>
              <a:gd name="T2" fmla="*/ 0 w 125"/>
              <a:gd name="T3" fmla="*/ 4 h 681"/>
              <a:gd name="T4" fmla="*/ 32 w 125"/>
              <a:gd name="T5" fmla="*/ 0 h 681"/>
              <a:gd name="T6" fmla="*/ 125 w 125"/>
              <a:gd name="T7" fmla="*/ 681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5" h="681">
                <a:moveTo>
                  <a:pt x="125" y="681"/>
                </a:moveTo>
                <a:lnTo>
                  <a:pt x="0" y="4"/>
                </a:lnTo>
                <a:lnTo>
                  <a:pt x="32" y="0"/>
                </a:lnTo>
                <a:lnTo>
                  <a:pt x="125" y="68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68" name="Freeform 2989"/>
          <p:cNvSpPr>
            <a:spLocks/>
          </p:cNvSpPr>
          <p:nvPr/>
        </p:nvSpPr>
        <p:spPr bwMode="auto">
          <a:xfrm>
            <a:off x="1983408" y="3501885"/>
            <a:ext cx="33338" cy="116678"/>
          </a:xfrm>
          <a:custGeom>
            <a:avLst/>
            <a:gdLst>
              <a:gd name="T0" fmla="*/ 0 w 152"/>
              <a:gd name="T1" fmla="*/ 543 h 552"/>
              <a:gd name="T2" fmla="*/ 31 w 152"/>
              <a:gd name="T3" fmla="*/ 552 h 552"/>
              <a:gd name="T4" fmla="*/ 152 w 152"/>
              <a:gd name="T5" fmla="*/ 0 h 552"/>
              <a:gd name="T6" fmla="*/ 0 w 152"/>
              <a:gd name="T7" fmla="*/ 543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" h="552">
                <a:moveTo>
                  <a:pt x="0" y="543"/>
                </a:moveTo>
                <a:lnTo>
                  <a:pt x="31" y="552"/>
                </a:lnTo>
                <a:lnTo>
                  <a:pt x="152" y="0"/>
                </a:lnTo>
                <a:lnTo>
                  <a:pt x="0" y="54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69" name="Freeform 2990"/>
          <p:cNvSpPr>
            <a:spLocks/>
          </p:cNvSpPr>
          <p:nvPr/>
        </p:nvSpPr>
        <p:spPr bwMode="auto">
          <a:xfrm>
            <a:off x="1989758" y="3501885"/>
            <a:ext cx="34925" cy="116678"/>
          </a:xfrm>
          <a:custGeom>
            <a:avLst/>
            <a:gdLst>
              <a:gd name="T0" fmla="*/ 0 w 151"/>
              <a:gd name="T1" fmla="*/ 552 h 552"/>
              <a:gd name="T2" fmla="*/ 121 w 151"/>
              <a:gd name="T3" fmla="*/ 0 h 552"/>
              <a:gd name="T4" fmla="*/ 151 w 151"/>
              <a:gd name="T5" fmla="*/ 9 h 552"/>
              <a:gd name="T6" fmla="*/ 0 w 151"/>
              <a:gd name="T7" fmla="*/ 552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1" h="552">
                <a:moveTo>
                  <a:pt x="0" y="552"/>
                </a:moveTo>
                <a:lnTo>
                  <a:pt x="121" y="0"/>
                </a:lnTo>
                <a:lnTo>
                  <a:pt x="151" y="9"/>
                </a:lnTo>
                <a:lnTo>
                  <a:pt x="0" y="5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70" name="Freeform 2991"/>
          <p:cNvSpPr>
            <a:spLocks/>
          </p:cNvSpPr>
          <p:nvPr/>
        </p:nvSpPr>
        <p:spPr bwMode="auto">
          <a:xfrm>
            <a:off x="2007221" y="3470870"/>
            <a:ext cx="17463" cy="33970"/>
          </a:xfrm>
          <a:custGeom>
            <a:avLst/>
            <a:gdLst>
              <a:gd name="T0" fmla="*/ 42 w 72"/>
              <a:gd name="T1" fmla="*/ 157 h 157"/>
              <a:gd name="T2" fmla="*/ 72 w 72"/>
              <a:gd name="T3" fmla="*/ 148 h 157"/>
              <a:gd name="T4" fmla="*/ 0 w 72"/>
              <a:gd name="T5" fmla="*/ 0 h 157"/>
              <a:gd name="T6" fmla="*/ 42 w 72"/>
              <a:gd name="T7" fmla="*/ 157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" h="157">
                <a:moveTo>
                  <a:pt x="42" y="157"/>
                </a:moveTo>
                <a:lnTo>
                  <a:pt x="72" y="148"/>
                </a:lnTo>
                <a:lnTo>
                  <a:pt x="0" y="0"/>
                </a:lnTo>
                <a:lnTo>
                  <a:pt x="42" y="15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71" name="Freeform 2992"/>
          <p:cNvSpPr>
            <a:spLocks/>
          </p:cNvSpPr>
          <p:nvPr/>
        </p:nvSpPr>
        <p:spPr bwMode="auto">
          <a:xfrm>
            <a:off x="2007221" y="3469392"/>
            <a:ext cx="17463" cy="32493"/>
          </a:xfrm>
          <a:custGeom>
            <a:avLst/>
            <a:gdLst>
              <a:gd name="T0" fmla="*/ 72 w 72"/>
              <a:gd name="T1" fmla="*/ 156 h 156"/>
              <a:gd name="T2" fmla="*/ 0 w 72"/>
              <a:gd name="T3" fmla="*/ 8 h 156"/>
              <a:gd name="T4" fmla="*/ 30 w 72"/>
              <a:gd name="T5" fmla="*/ 0 h 156"/>
              <a:gd name="T6" fmla="*/ 72 w 72"/>
              <a:gd name="T7" fmla="*/ 15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" h="156">
                <a:moveTo>
                  <a:pt x="72" y="156"/>
                </a:moveTo>
                <a:lnTo>
                  <a:pt x="0" y="8"/>
                </a:lnTo>
                <a:lnTo>
                  <a:pt x="30" y="0"/>
                </a:lnTo>
                <a:lnTo>
                  <a:pt x="72" y="1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72" name="Freeform 2993"/>
          <p:cNvSpPr>
            <a:spLocks/>
          </p:cNvSpPr>
          <p:nvPr/>
        </p:nvSpPr>
        <p:spPr bwMode="auto">
          <a:xfrm>
            <a:off x="2008808" y="3422130"/>
            <a:ext cx="20638" cy="50216"/>
          </a:xfrm>
          <a:custGeom>
            <a:avLst/>
            <a:gdLst>
              <a:gd name="T0" fmla="*/ 0 w 92"/>
              <a:gd name="T1" fmla="*/ 226 h 238"/>
              <a:gd name="T2" fmla="*/ 28 w 92"/>
              <a:gd name="T3" fmla="*/ 238 h 238"/>
              <a:gd name="T4" fmla="*/ 92 w 92"/>
              <a:gd name="T5" fmla="*/ 0 h 238"/>
              <a:gd name="T6" fmla="*/ 0 w 92"/>
              <a:gd name="T7" fmla="*/ 226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" h="238">
                <a:moveTo>
                  <a:pt x="0" y="226"/>
                </a:moveTo>
                <a:lnTo>
                  <a:pt x="28" y="238"/>
                </a:lnTo>
                <a:lnTo>
                  <a:pt x="92" y="0"/>
                </a:lnTo>
                <a:lnTo>
                  <a:pt x="0" y="2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73" name="Freeform 2994"/>
          <p:cNvSpPr>
            <a:spLocks/>
          </p:cNvSpPr>
          <p:nvPr/>
        </p:nvSpPr>
        <p:spPr bwMode="auto">
          <a:xfrm>
            <a:off x="2015158" y="3422130"/>
            <a:ext cx="20638" cy="50216"/>
          </a:xfrm>
          <a:custGeom>
            <a:avLst/>
            <a:gdLst>
              <a:gd name="T0" fmla="*/ 0 w 93"/>
              <a:gd name="T1" fmla="*/ 238 h 238"/>
              <a:gd name="T2" fmla="*/ 64 w 93"/>
              <a:gd name="T3" fmla="*/ 0 h 238"/>
              <a:gd name="T4" fmla="*/ 93 w 93"/>
              <a:gd name="T5" fmla="*/ 12 h 238"/>
              <a:gd name="T6" fmla="*/ 0 w 93"/>
              <a:gd name="T7" fmla="*/ 23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238">
                <a:moveTo>
                  <a:pt x="0" y="238"/>
                </a:moveTo>
                <a:lnTo>
                  <a:pt x="64" y="0"/>
                </a:lnTo>
                <a:lnTo>
                  <a:pt x="93" y="12"/>
                </a:lnTo>
                <a:lnTo>
                  <a:pt x="0" y="2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74" name="Freeform 2995"/>
          <p:cNvSpPr>
            <a:spLocks/>
          </p:cNvSpPr>
          <p:nvPr/>
        </p:nvSpPr>
        <p:spPr bwMode="auto">
          <a:xfrm>
            <a:off x="2023096" y="3379300"/>
            <a:ext cx="12700" cy="44308"/>
          </a:xfrm>
          <a:custGeom>
            <a:avLst/>
            <a:gdLst>
              <a:gd name="T0" fmla="*/ 26 w 57"/>
              <a:gd name="T1" fmla="*/ 206 h 206"/>
              <a:gd name="T2" fmla="*/ 57 w 57"/>
              <a:gd name="T3" fmla="*/ 203 h 206"/>
              <a:gd name="T4" fmla="*/ 0 w 57"/>
              <a:gd name="T5" fmla="*/ 0 h 206"/>
              <a:gd name="T6" fmla="*/ 26 w 57"/>
              <a:gd name="T7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206">
                <a:moveTo>
                  <a:pt x="26" y="206"/>
                </a:moveTo>
                <a:lnTo>
                  <a:pt x="57" y="203"/>
                </a:lnTo>
                <a:lnTo>
                  <a:pt x="0" y="0"/>
                </a:lnTo>
                <a:lnTo>
                  <a:pt x="26" y="2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75" name="Freeform 2996"/>
          <p:cNvSpPr>
            <a:spLocks/>
          </p:cNvSpPr>
          <p:nvPr/>
        </p:nvSpPr>
        <p:spPr bwMode="auto">
          <a:xfrm>
            <a:off x="2023096" y="3379300"/>
            <a:ext cx="12700" cy="42832"/>
          </a:xfrm>
          <a:custGeom>
            <a:avLst/>
            <a:gdLst>
              <a:gd name="T0" fmla="*/ 57 w 57"/>
              <a:gd name="T1" fmla="*/ 207 h 207"/>
              <a:gd name="T2" fmla="*/ 0 w 57"/>
              <a:gd name="T3" fmla="*/ 4 h 207"/>
              <a:gd name="T4" fmla="*/ 31 w 57"/>
              <a:gd name="T5" fmla="*/ 0 h 207"/>
              <a:gd name="T6" fmla="*/ 57 w 57"/>
              <a:gd name="T7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207">
                <a:moveTo>
                  <a:pt x="57" y="207"/>
                </a:moveTo>
                <a:lnTo>
                  <a:pt x="0" y="4"/>
                </a:lnTo>
                <a:lnTo>
                  <a:pt x="31" y="0"/>
                </a:lnTo>
                <a:lnTo>
                  <a:pt x="57" y="20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76" name="Freeform 2997"/>
          <p:cNvSpPr>
            <a:spLocks/>
          </p:cNvSpPr>
          <p:nvPr/>
        </p:nvSpPr>
        <p:spPr bwMode="auto">
          <a:xfrm>
            <a:off x="2023096" y="3355669"/>
            <a:ext cx="6350" cy="25108"/>
          </a:xfrm>
          <a:custGeom>
            <a:avLst/>
            <a:gdLst>
              <a:gd name="T0" fmla="*/ 0 w 30"/>
              <a:gd name="T1" fmla="*/ 109 h 116"/>
              <a:gd name="T2" fmla="*/ 30 w 30"/>
              <a:gd name="T3" fmla="*/ 116 h 116"/>
              <a:gd name="T4" fmla="*/ 26 w 30"/>
              <a:gd name="T5" fmla="*/ 0 h 116"/>
              <a:gd name="T6" fmla="*/ 0 w 30"/>
              <a:gd name="T7" fmla="*/ 109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116">
                <a:moveTo>
                  <a:pt x="0" y="109"/>
                </a:moveTo>
                <a:lnTo>
                  <a:pt x="30" y="116"/>
                </a:lnTo>
                <a:lnTo>
                  <a:pt x="26" y="0"/>
                </a:lnTo>
                <a:lnTo>
                  <a:pt x="0" y="10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77" name="Freeform 2998"/>
          <p:cNvSpPr>
            <a:spLocks/>
          </p:cNvSpPr>
          <p:nvPr/>
        </p:nvSpPr>
        <p:spPr bwMode="auto">
          <a:xfrm>
            <a:off x="2029446" y="3355669"/>
            <a:ext cx="6350" cy="25108"/>
          </a:xfrm>
          <a:custGeom>
            <a:avLst/>
            <a:gdLst>
              <a:gd name="T0" fmla="*/ 4 w 31"/>
              <a:gd name="T1" fmla="*/ 116 h 116"/>
              <a:gd name="T2" fmla="*/ 0 w 31"/>
              <a:gd name="T3" fmla="*/ 0 h 116"/>
              <a:gd name="T4" fmla="*/ 31 w 31"/>
              <a:gd name="T5" fmla="*/ 9 h 116"/>
              <a:gd name="T6" fmla="*/ 4 w 31"/>
              <a:gd name="T7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116">
                <a:moveTo>
                  <a:pt x="4" y="116"/>
                </a:moveTo>
                <a:lnTo>
                  <a:pt x="0" y="0"/>
                </a:lnTo>
                <a:lnTo>
                  <a:pt x="31" y="9"/>
                </a:lnTo>
                <a:lnTo>
                  <a:pt x="4" y="1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78" name="Freeform 2999"/>
          <p:cNvSpPr>
            <a:spLocks/>
          </p:cNvSpPr>
          <p:nvPr/>
        </p:nvSpPr>
        <p:spPr bwMode="auto">
          <a:xfrm>
            <a:off x="2007221" y="3286252"/>
            <a:ext cx="28575" cy="70893"/>
          </a:xfrm>
          <a:custGeom>
            <a:avLst/>
            <a:gdLst>
              <a:gd name="T0" fmla="*/ 100 w 129"/>
              <a:gd name="T1" fmla="*/ 335 h 335"/>
              <a:gd name="T2" fmla="*/ 129 w 129"/>
              <a:gd name="T3" fmla="*/ 326 h 335"/>
              <a:gd name="T4" fmla="*/ 0 w 129"/>
              <a:gd name="T5" fmla="*/ 0 h 335"/>
              <a:gd name="T6" fmla="*/ 100 w 129"/>
              <a:gd name="T7" fmla="*/ 335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335">
                <a:moveTo>
                  <a:pt x="100" y="335"/>
                </a:moveTo>
                <a:lnTo>
                  <a:pt x="129" y="326"/>
                </a:lnTo>
                <a:lnTo>
                  <a:pt x="0" y="0"/>
                </a:lnTo>
                <a:lnTo>
                  <a:pt x="100" y="3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79" name="Freeform 3000"/>
          <p:cNvSpPr>
            <a:spLocks/>
          </p:cNvSpPr>
          <p:nvPr/>
        </p:nvSpPr>
        <p:spPr bwMode="auto">
          <a:xfrm>
            <a:off x="2007221" y="3284776"/>
            <a:ext cx="28575" cy="70893"/>
          </a:xfrm>
          <a:custGeom>
            <a:avLst/>
            <a:gdLst>
              <a:gd name="T0" fmla="*/ 129 w 129"/>
              <a:gd name="T1" fmla="*/ 335 h 335"/>
              <a:gd name="T2" fmla="*/ 0 w 129"/>
              <a:gd name="T3" fmla="*/ 9 h 335"/>
              <a:gd name="T4" fmla="*/ 31 w 129"/>
              <a:gd name="T5" fmla="*/ 0 h 335"/>
              <a:gd name="T6" fmla="*/ 129 w 129"/>
              <a:gd name="T7" fmla="*/ 335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335">
                <a:moveTo>
                  <a:pt x="129" y="335"/>
                </a:moveTo>
                <a:lnTo>
                  <a:pt x="0" y="9"/>
                </a:lnTo>
                <a:lnTo>
                  <a:pt x="31" y="0"/>
                </a:lnTo>
                <a:lnTo>
                  <a:pt x="129" y="3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80" name="Freeform 3001"/>
          <p:cNvSpPr>
            <a:spLocks/>
          </p:cNvSpPr>
          <p:nvPr/>
        </p:nvSpPr>
        <p:spPr bwMode="auto">
          <a:xfrm>
            <a:off x="1967533" y="3240468"/>
            <a:ext cx="46038" cy="47262"/>
          </a:xfrm>
          <a:custGeom>
            <a:avLst/>
            <a:gdLst>
              <a:gd name="T0" fmla="*/ 177 w 202"/>
              <a:gd name="T1" fmla="*/ 228 h 228"/>
              <a:gd name="T2" fmla="*/ 202 w 202"/>
              <a:gd name="T3" fmla="*/ 209 h 228"/>
              <a:gd name="T4" fmla="*/ 0 w 202"/>
              <a:gd name="T5" fmla="*/ 0 h 228"/>
              <a:gd name="T6" fmla="*/ 177 w 202"/>
              <a:gd name="T7" fmla="*/ 22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28">
                <a:moveTo>
                  <a:pt x="177" y="228"/>
                </a:moveTo>
                <a:lnTo>
                  <a:pt x="202" y="209"/>
                </a:lnTo>
                <a:lnTo>
                  <a:pt x="0" y="0"/>
                </a:lnTo>
                <a:lnTo>
                  <a:pt x="177" y="2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81" name="Freeform 3002"/>
          <p:cNvSpPr>
            <a:spLocks/>
          </p:cNvSpPr>
          <p:nvPr/>
        </p:nvSpPr>
        <p:spPr bwMode="auto">
          <a:xfrm>
            <a:off x="1967533" y="3236037"/>
            <a:ext cx="46038" cy="47262"/>
          </a:xfrm>
          <a:custGeom>
            <a:avLst/>
            <a:gdLst>
              <a:gd name="T0" fmla="*/ 202 w 202"/>
              <a:gd name="T1" fmla="*/ 228 h 228"/>
              <a:gd name="T2" fmla="*/ 0 w 202"/>
              <a:gd name="T3" fmla="*/ 19 h 228"/>
              <a:gd name="T4" fmla="*/ 25 w 202"/>
              <a:gd name="T5" fmla="*/ 0 h 228"/>
              <a:gd name="T6" fmla="*/ 202 w 202"/>
              <a:gd name="T7" fmla="*/ 22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28">
                <a:moveTo>
                  <a:pt x="202" y="228"/>
                </a:moveTo>
                <a:lnTo>
                  <a:pt x="0" y="19"/>
                </a:lnTo>
                <a:lnTo>
                  <a:pt x="25" y="0"/>
                </a:lnTo>
                <a:lnTo>
                  <a:pt x="202" y="2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82" name="Freeform 3003"/>
          <p:cNvSpPr>
            <a:spLocks/>
          </p:cNvSpPr>
          <p:nvPr/>
        </p:nvSpPr>
        <p:spPr bwMode="auto">
          <a:xfrm>
            <a:off x="1921496" y="3156282"/>
            <a:ext cx="52388" cy="82708"/>
          </a:xfrm>
          <a:custGeom>
            <a:avLst/>
            <a:gdLst>
              <a:gd name="T0" fmla="*/ 203 w 231"/>
              <a:gd name="T1" fmla="*/ 391 h 391"/>
              <a:gd name="T2" fmla="*/ 231 w 231"/>
              <a:gd name="T3" fmla="*/ 377 h 391"/>
              <a:gd name="T4" fmla="*/ 0 w 231"/>
              <a:gd name="T5" fmla="*/ 0 h 391"/>
              <a:gd name="T6" fmla="*/ 203 w 231"/>
              <a:gd name="T7" fmla="*/ 39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1" h="391">
                <a:moveTo>
                  <a:pt x="203" y="391"/>
                </a:moveTo>
                <a:lnTo>
                  <a:pt x="231" y="377"/>
                </a:lnTo>
                <a:lnTo>
                  <a:pt x="0" y="0"/>
                </a:lnTo>
                <a:lnTo>
                  <a:pt x="203" y="3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83" name="Freeform 3004"/>
          <p:cNvSpPr>
            <a:spLocks/>
          </p:cNvSpPr>
          <p:nvPr/>
        </p:nvSpPr>
        <p:spPr bwMode="auto">
          <a:xfrm>
            <a:off x="1921496" y="3153328"/>
            <a:ext cx="52388" cy="82708"/>
          </a:xfrm>
          <a:custGeom>
            <a:avLst/>
            <a:gdLst>
              <a:gd name="T0" fmla="*/ 231 w 231"/>
              <a:gd name="T1" fmla="*/ 392 h 392"/>
              <a:gd name="T2" fmla="*/ 0 w 231"/>
              <a:gd name="T3" fmla="*/ 15 h 392"/>
              <a:gd name="T4" fmla="*/ 28 w 231"/>
              <a:gd name="T5" fmla="*/ 0 h 392"/>
              <a:gd name="T6" fmla="*/ 231 w 231"/>
              <a:gd name="T7" fmla="*/ 392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1" h="392">
                <a:moveTo>
                  <a:pt x="231" y="392"/>
                </a:moveTo>
                <a:lnTo>
                  <a:pt x="0" y="15"/>
                </a:lnTo>
                <a:lnTo>
                  <a:pt x="28" y="0"/>
                </a:lnTo>
                <a:lnTo>
                  <a:pt x="231" y="39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84" name="Freeform 3005"/>
          <p:cNvSpPr>
            <a:spLocks/>
          </p:cNvSpPr>
          <p:nvPr/>
        </p:nvSpPr>
        <p:spPr bwMode="auto">
          <a:xfrm>
            <a:off x="1889746" y="3101636"/>
            <a:ext cx="38100" cy="54647"/>
          </a:xfrm>
          <a:custGeom>
            <a:avLst/>
            <a:gdLst>
              <a:gd name="T0" fmla="*/ 138 w 166"/>
              <a:gd name="T1" fmla="*/ 261 h 261"/>
              <a:gd name="T2" fmla="*/ 166 w 166"/>
              <a:gd name="T3" fmla="*/ 246 h 261"/>
              <a:gd name="T4" fmla="*/ 0 w 166"/>
              <a:gd name="T5" fmla="*/ 0 h 261"/>
              <a:gd name="T6" fmla="*/ 138 w 166"/>
              <a:gd name="T7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6" h="261">
                <a:moveTo>
                  <a:pt x="138" y="261"/>
                </a:moveTo>
                <a:lnTo>
                  <a:pt x="166" y="246"/>
                </a:lnTo>
                <a:lnTo>
                  <a:pt x="0" y="0"/>
                </a:lnTo>
                <a:lnTo>
                  <a:pt x="138" y="2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85" name="Freeform 3006"/>
          <p:cNvSpPr>
            <a:spLocks/>
          </p:cNvSpPr>
          <p:nvPr/>
        </p:nvSpPr>
        <p:spPr bwMode="auto">
          <a:xfrm>
            <a:off x="1889746" y="3098682"/>
            <a:ext cx="38100" cy="54647"/>
          </a:xfrm>
          <a:custGeom>
            <a:avLst/>
            <a:gdLst>
              <a:gd name="T0" fmla="*/ 166 w 166"/>
              <a:gd name="T1" fmla="*/ 261 h 261"/>
              <a:gd name="T2" fmla="*/ 0 w 166"/>
              <a:gd name="T3" fmla="*/ 15 h 261"/>
              <a:gd name="T4" fmla="*/ 29 w 166"/>
              <a:gd name="T5" fmla="*/ 0 h 261"/>
              <a:gd name="T6" fmla="*/ 166 w 166"/>
              <a:gd name="T7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6" h="261">
                <a:moveTo>
                  <a:pt x="166" y="261"/>
                </a:moveTo>
                <a:lnTo>
                  <a:pt x="0" y="15"/>
                </a:lnTo>
                <a:lnTo>
                  <a:pt x="29" y="0"/>
                </a:lnTo>
                <a:lnTo>
                  <a:pt x="166" y="2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86" name="Freeform 3007"/>
          <p:cNvSpPr>
            <a:spLocks/>
          </p:cNvSpPr>
          <p:nvPr/>
        </p:nvSpPr>
        <p:spPr bwMode="auto">
          <a:xfrm>
            <a:off x="1872283" y="3017450"/>
            <a:ext cx="23813" cy="84186"/>
          </a:xfrm>
          <a:custGeom>
            <a:avLst/>
            <a:gdLst>
              <a:gd name="T0" fmla="*/ 77 w 108"/>
              <a:gd name="T1" fmla="*/ 396 h 396"/>
              <a:gd name="T2" fmla="*/ 108 w 108"/>
              <a:gd name="T3" fmla="*/ 389 h 396"/>
              <a:gd name="T4" fmla="*/ 0 w 108"/>
              <a:gd name="T5" fmla="*/ 0 h 396"/>
              <a:gd name="T6" fmla="*/ 77 w 108"/>
              <a:gd name="T7" fmla="*/ 396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" h="396">
                <a:moveTo>
                  <a:pt x="77" y="396"/>
                </a:moveTo>
                <a:lnTo>
                  <a:pt x="108" y="389"/>
                </a:lnTo>
                <a:lnTo>
                  <a:pt x="0" y="0"/>
                </a:lnTo>
                <a:lnTo>
                  <a:pt x="77" y="39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87" name="Freeform 3008"/>
          <p:cNvSpPr>
            <a:spLocks/>
          </p:cNvSpPr>
          <p:nvPr/>
        </p:nvSpPr>
        <p:spPr bwMode="auto">
          <a:xfrm>
            <a:off x="1872283" y="3015974"/>
            <a:ext cx="23813" cy="84186"/>
          </a:xfrm>
          <a:custGeom>
            <a:avLst/>
            <a:gdLst>
              <a:gd name="T0" fmla="*/ 108 w 108"/>
              <a:gd name="T1" fmla="*/ 395 h 395"/>
              <a:gd name="T2" fmla="*/ 0 w 108"/>
              <a:gd name="T3" fmla="*/ 6 h 395"/>
              <a:gd name="T4" fmla="*/ 32 w 108"/>
              <a:gd name="T5" fmla="*/ 0 h 395"/>
              <a:gd name="T6" fmla="*/ 108 w 108"/>
              <a:gd name="T7" fmla="*/ 395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" h="395">
                <a:moveTo>
                  <a:pt x="108" y="395"/>
                </a:moveTo>
                <a:lnTo>
                  <a:pt x="0" y="6"/>
                </a:lnTo>
                <a:lnTo>
                  <a:pt x="32" y="0"/>
                </a:lnTo>
                <a:lnTo>
                  <a:pt x="108" y="39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88" name="Freeform 3009"/>
          <p:cNvSpPr>
            <a:spLocks/>
          </p:cNvSpPr>
          <p:nvPr/>
        </p:nvSpPr>
        <p:spPr bwMode="auto">
          <a:xfrm>
            <a:off x="1850058" y="2945081"/>
            <a:ext cx="28575" cy="72370"/>
          </a:xfrm>
          <a:custGeom>
            <a:avLst/>
            <a:gdLst>
              <a:gd name="T0" fmla="*/ 93 w 124"/>
              <a:gd name="T1" fmla="*/ 344 h 344"/>
              <a:gd name="T2" fmla="*/ 124 w 124"/>
              <a:gd name="T3" fmla="*/ 336 h 344"/>
              <a:gd name="T4" fmla="*/ 0 w 124"/>
              <a:gd name="T5" fmla="*/ 0 h 344"/>
              <a:gd name="T6" fmla="*/ 93 w 124"/>
              <a:gd name="T7" fmla="*/ 344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" h="344">
                <a:moveTo>
                  <a:pt x="93" y="344"/>
                </a:moveTo>
                <a:lnTo>
                  <a:pt x="124" y="336"/>
                </a:lnTo>
                <a:lnTo>
                  <a:pt x="0" y="0"/>
                </a:lnTo>
                <a:lnTo>
                  <a:pt x="93" y="3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89" name="Freeform 3010"/>
          <p:cNvSpPr>
            <a:spLocks/>
          </p:cNvSpPr>
          <p:nvPr/>
        </p:nvSpPr>
        <p:spPr bwMode="auto">
          <a:xfrm>
            <a:off x="1850058" y="2943604"/>
            <a:ext cx="28575" cy="72370"/>
          </a:xfrm>
          <a:custGeom>
            <a:avLst/>
            <a:gdLst>
              <a:gd name="T0" fmla="*/ 124 w 124"/>
              <a:gd name="T1" fmla="*/ 344 h 344"/>
              <a:gd name="T2" fmla="*/ 0 w 124"/>
              <a:gd name="T3" fmla="*/ 8 h 344"/>
              <a:gd name="T4" fmla="*/ 31 w 124"/>
              <a:gd name="T5" fmla="*/ 0 h 344"/>
              <a:gd name="T6" fmla="*/ 124 w 124"/>
              <a:gd name="T7" fmla="*/ 344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" h="344">
                <a:moveTo>
                  <a:pt x="124" y="344"/>
                </a:moveTo>
                <a:lnTo>
                  <a:pt x="0" y="8"/>
                </a:lnTo>
                <a:lnTo>
                  <a:pt x="31" y="0"/>
                </a:lnTo>
                <a:lnTo>
                  <a:pt x="124" y="3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90" name="Freeform 3011"/>
          <p:cNvSpPr>
            <a:spLocks/>
          </p:cNvSpPr>
          <p:nvPr/>
        </p:nvSpPr>
        <p:spPr bwMode="auto">
          <a:xfrm>
            <a:off x="1819896" y="2927358"/>
            <a:ext cx="36513" cy="19201"/>
          </a:xfrm>
          <a:custGeom>
            <a:avLst/>
            <a:gdLst>
              <a:gd name="T0" fmla="*/ 143 w 160"/>
              <a:gd name="T1" fmla="*/ 96 h 96"/>
              <a:gd name="T2" fmla="*/ 160 w 160"/>
              <a:gd name="T3" fmla="*/ 68 h 96"/>
              <a:gd name="T4" fmla="*/ 0 w 160"/>
              <a:gd name="T5" fmla="*/ 0 h 96"/>
              <a:gd name="T6" fmla="*/ 143 w 160"/>
              <a:gd name="T7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" h="96">
                <a:moveTo>
                  <a:pt x="143" y="96"/>
                </a:moveTo>
                <a:lnTo>
                  <a:pt x="160" y="68"/>
                </a:lnTo>
                <a:lnTo>
                  <a:pt x="0" y="0"/>
                </a:lnTo>
                <a:lnTo>
                  <a:pt x="143" y="9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91" name="Freeform 3012"/>
          <p:cNvSpPr>
            <a:spLocks/>
          </p:cNvSpPr>
          <p:nvPr/>
        </p:nvSpPr>
        <p:spPr bwMode="auto">
          <a:xfrm>
            <a:off x="1819896" y="2921450"/>
            <a:ext cx="36513" cy="19201"/>
          </a:xfrm>
          <a:custGeom>
            <a:avLst/>
            <a:gdLst>
              <a:gd name="T0" fmla="*/ 160 w 160"/>
              <a:gd name="T1" fmla="*/ 94 h 94"/>
              <a:gd name="T2" fmla="*/ 0 w 160"/>
              <a:gd name="T3" fmla="*/ 26 h 94"/>
              <a:gd name="T4" fmla="*/ 17 w 160"/>
              <a:gd name="T5" fmla="*/ 0 h 94"/>
              <a:gd name="T6" fmla="*/ 160 w 160"/>
              <a:gd name="T7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" h="94">
                <a:moveTo>
                  <a:pt x="160" y="94"/>
                </a:moveTo>
                <a:lnTo>
                  <a:pt x="0" y="26"/>
                </a:lnTo>
                <a:lnTo>
                  <a:pt x="17" y="0"/>
                </a:lnTo>
                <a:lnTo>
                  <a:pt x="160" y="9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92" name="Freeform 3013"/>
          <p:cNvSpPr>
            <a:spLocks/>
          </p:cNvSpPr>
          <p:nvPr/>
        </p:nvSpPr>
        <p:spPr bwMode="auto">
          <a:xfrm>
            <a:off x="1788146" y="2891911"/>
            <a:ext cx="36513" cy="33970"/>
          </a:xfrm>
          <a:custGeom>
            <a:avLst/>
            <a:gdLst>
              <a:gd name="T0" fmla="*/ 137 w 161"/>
              <a:gd name="T1" fmla="*/ 166 h 166"/>
              <a:gd name="T2" fmla="*/ 161 w 161"/>
              <a:gd name="T3" fmla="*/ 145 h 166"/>
              <a:gd name="T4" fmla="*/ 0 w 161"/>
              <a:gd name="T5" fmla="*/ 0 h 166"/>
              <a:gd name="T6" fmla="*/ 137 w 161"/>
              <a:gd name="T7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137" y="166"/>
                </a:moveTo>
                <a:lnTo>
                  <a:pt x="161" y="145"/>
                </a:lnTo>
                <a:lnTo>
                  <a:pt x="0" y="0"/>
                </a:lnTo>
                <a:lnTo>
                  <a:pt x="137" y="16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93" name="Freeform 3014"/>
          <p:cNvSpPr>
            <a:spLocks/>
          </p:cNvSpPr>
          <p:nvPr/>
        </p:nvSpPr>
        <p:spPr bwMode="auto">
          <a:xfrm>
            <a:off x="1788146" y="2887480"/>
            <a:ext cx="36513" cy="33970"/>
          </a:xfrm>
          <a:custGeom>
            <a:avLst/>
            <a:gdLst>
              <a:gd name="T0" fmla="*/ 161 w 161"/>
              <a:gd name="T1" fmla="*/ 164 h 164"/>
              <a:gd name="T2" fmla="*/ 0 w 161"/>
              <a:gd name="T3" fmla="*/ 19 h 164"/>
              <a:gd name="T4" fmla="*/ 24 w 161"/>
              <a:gd name="T5" fmla="*/ 0 h 164"/>
              <a:gd name="T6" fmla="*/ 161 w 161"/>
              <a:gd name="T7" fmla="*/ 1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4">
                <a:moveTo>
                  <a:pt x="161" y="164"/>
                </a:moveTo>
                <a:lnTo>
                  <a:pt x="0" y="19"/>
                </a:lnTo>
                <a:lnTo>
                  <a:pt x="24" y="0"/>
                </a:lnTo>
                <a:lnTo>
                  <a:pt x="161" y="1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94" name="Freeform 3015"/>
          <p:cNvSpPr>
            <a:spLocks/>
          </p:cNvSpPr>
          <p:nvPr/>
        </p:nvSpPr>
        <p:spPr bwMode="auto">
          <a:xfrm>
            <a:off x="1773858" y="2815111"/>
            <a:ext cx="20638" cy="75324"/>
          </a:xfrm>
          <a:custGeom>
            <a:avLst/>
            <a:gdLst>
              <a:gd name="T0" fmla="*/ 55 w 87"/>
              <a:gd name="T1" fmla="*/ 356 h 356"/>
              <a:gd name="T2" fmla="*/ 87 w 87"/>
              <a:gd name="T3" fmla="*/ 351 h 356"/>
              <a:gd name="T4" fmla="*/ 0 w 87"/>
              <a:gd name="T5" fmla="*/ 0 h 356"/>
              <a:gd name="T6" fmla="*/ 55 w 87"/>
              <a:gd name="T7" fmla="*/ 35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356">
                <a:moveTo>
                  <a:pt x="55" y="356"/>
                </a:moveTo>
                <a:lnTo>
                  <a:pt x="87" y="351"/>
                </a:lnTo>
                <a:lnTo>
                  <a:pt x="0" y="0"/>
                </a:lnTo>
                <a:lnTo>
                  <a:pt x="55" y="3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95" name="Freeform 3016"/>
          <p:cNvSpPr>
            <a:spLocks/>
          </p:cNvSpPr>
          <p:nvPr/>
        </p:nvSpPr>
        <p:spPr bwMode="auto">
          <a:xfrm>
            <a:off x="1773858" y="2813633"/>
            <a:ext cx="20638" cy="75324"/>
          </a:xfrm>
          <a:custGeom>
            <a:avLst/>
            <a:gdLst>
              <a:gd name="T0" fmla="*/ 87 w 87"/>
              <a:gd name="T1" fmla="*/ 356 h 356"/>
              <a:gd name="T2" fmla="*/ 0 w 87"/>
              <a:gd name="T3" fmla="*/ 5 h 356"/>
              <a:gd name="T4" fmla="*/ 32 w 87"/>
              <a:gd name="T5" fmla="*/ 0 h 356"/>
              <a:gd name="T6" fmla="*/ 87 w 87"/>
              <a:gd name="T7" fmla="*/ 35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356">
                <a:moveTo>
                  <a:pt x="87" y="356"/>
                </a:moveTo>
                <a:lnTo>
                  <a:pt x="0" y="5"/>
                </a:lnTo>
                <a:lnTo>
                  <a:pt x="32" y="0"/>
                </a:lnTo>
                <a:lnTo>
                  <a:pt x="87" y="3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96" name="Freeform 3017"/>
          <p:cNvSpPr>
            <a:spLocks/>
          </p:cNvSpPr>
          <p:nvPr/>
        </p:nvSpPr>
        <p:spPr bwMode="auto">
          <a:xfrm>
            <a:off x="1724646" y="2720587"/>
            <a:ext cx="57150" cy="96001"/>
          </a:xfrm>
          <a:custGeom>
            <a:avLst/>
            <a:gdLst>
              <a:gd name="T0" fmla="*/ 224 w 252"/>
              <a:gd name="T1" fmla="*/ 451 h 451"/>
              <a:gd name="T2" fmla="*/ 252 w 252"/>
              <a:gd name="T3" fmla="*/ 436 h 451"/>
              <a:gd name="T4" fmla="*/ 0 w 252"/>
              <a:gd name="T5" fmla="*/ 0 h 451"/>
              <a:gd name="T6" fmla="*/ 224 w 252"/>
              <a:gd name="T7" fmla="*/ 451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2" h="451">
                <a:moveTo>
                  <a:pt x="224" y="451"/>
                </a:moveTo>
                <a:lnTo>
                  <a:pt x="252" y="436"/>
                </a:lnTo>
                <a:lnTo>
                  <a:pt x="0" y="0"/>
                </a:lnTo>
                <a:lnTo>
                  <a:pt x="224" y="45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97" name="Freeform 3018"/>
          <p:cNvSpPr>
            <a:spLocks/>
          </p:cNvSpPr>
          <p:nvPr/>
        </p:nvSpPr>
        <p:spPr bwMode="auto">
          <a:xfrm>
            <a:off x="1724646" y="2717633"/>
            <a:ext cx="57150" cy="94524"/>
          </a:xfrm>
          <a:custGeom>
            <a:avLst/>
            <a:gdLst>
              <a:gd name="T0" fmla="*/ 252 w 252"/>
              <a:gd name="T1" fmla="*/ 450 h 450"/>
              <a:gd name="T2" fmla="*/ 0 w 252"/>
              <a:gd name="T3" fmla="*/ 14 h 450"/>
              <a:gd name="T4" fmla="*/ 28 w 252"/>
              <a:gd name="T5" fmla="*/ 0 h 450"/>
              <a:gd name="T6" fmla="*/ 252 w 252"/>
              <a:gd name="T7" fmla="*/ 45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2" h="450">
                <a:moveTo>
                  <a:pt x="252" y="450"/>
                </a:moveTo>
                <a:lnTo>
                  <a:pt x="0" y="14"/>
                </a:lnTo>
                <a:lnTo>
                  <a:pt x="28" y="0"/>
                </a:lnTo>
                <a:lnTo>
                  <a:pt x="252" y="4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98" name="Freeform 3019"/>
          <p:cNvSpPr>
            <a:spLocks/>
          </p:cNvSpPr>
          <p:nvPr/>
        </p:nvSpPr>
        <p:spPr bwMode="auto">
          <a:xfrm>
            <a:off x="1615108" y="2629017"/>
            <a:ext cx="114300" cy="93047"/>
          </a:xfrm>
          <a:custGeom>
            <a:avLst/>
            <a:gdLst>
              <a:gd name="T0" fmla="*/ 485 w 506"/>
              <a:gd name="T1" fmla="*/ 440 h 440"/>
              <a:gd name="T2" fmla="*/ 506 w 506"/>
              <a:gd name="T3" fmla="*/ 417 h 440"/>
              <a:gd name="T4" fmla="*/ 0 w 506"/>
              <a:gd name="T5" fmla="*/ 0 h 440"/>
              <a:gd name="T6" fmla="*/ 485 w 506"/>
              <a:gd name="T7" fmla="*/ 44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6" h="440">
                <a:moveTo>
                  <a:pt x="485" y="440"/>
                </a:moveTo>
                <a:lnTo>
                  <a:pt x="506" y="417"/>
                </a:lnTo>
                <a:lnTo>
                  <a:pt x="0" y="0"/>
                </a:lnTo>
                <a:lnTo>
                  <a:pt x="485" y="4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99" name="Freeform 3021"/>
          <p:cNvSpPr>
            <a:spLocks/>
          </p:cNvSpPr>
          <p:nvPr/>
        </p:nvSpPr>
        <p:spPr bwMode="auto">
          <a:xfrm>
            <a:off x="1615108" y="2624587"/>
            <a:ext cx="114300" cy="91570"/>
          </a:xfrm>
          <a:custGeom>
            <a:avLst/>
            <a:gdLst>
              <a:gd name="T0" fmla="*/ 506 w 506"/>
              <a:gd name="T1" fmla="*/ 440 h 440"/>
              <a:gd name="T2" fmla="*/ 0 w 506"/>
              <a:gd name="T3" fmla="*/ 23 h 440"/>
              <a:gd name="T4" fmla="*/ 21 w 506"/>
              <a:gd name="T5" fmla="*/ 0 h 440"/>
              <a:gd name="T6" fmla="*/ 506 w 506"/>
              <a:gd name="T7" fmla="*/ 44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6" h="440">
                <a:moveTo>
                  <a:pt x="506" y="440"/>
                </a:moveTo>
                <a:lnTo>
                  <a:pt x="0" y="23"/>
                </a:lnTo>
                <a:lnTo>
                  <a:pt x="21" y="0"/>
                </a:lnTo>
                <a:lnTo>
                  <a:pt x="506" y="4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00" name="Freeform 3022"/>
          <p:cNvSpPr>
            <a:spLocks/>
          </p:cNvSpPr>
          <p:nvPr/>
        </p:nvSpPr>
        <p:spPr bwMode="auto">
          <a:xfrm>
            <a:off x="1537321" y="2581755"/>
            <a:ext cx="80963" cy="47262"/>
          </a:xfrm>
          <a:custGeom>
            <a:avLst/>
            <a:gdLst>
              <a:gd name="T0" fmla="*/ 341 w 358"/>
              <a:gd name="T1" fmla="*/ 223 h 223"/>
              <a:gd name="T2" fmla="*/ 358 w 358"/>
              <a:gd name="T3" fmla="*/ 197 h 223"/>
              <a:gd name="T4" fmla="*/ 0 w 358"/>
              <a:gd name="T5" fmla="*/ 0 h 223"/>
              <a:gd name="T6" fmla="*/ 341 w 358"/>
              <a:gd name="T7" fmla="*/ 22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8" h="223">
                <a:moveTo>
                  <a:pt x="341" y="223"/>
                </a:moveTo>
                <a:lnTo>
                  <a:pt x="358" y="197"/>
                </a:lnTo>
                <a:lnTo>
                  <a:pt x="0" y="0"/>
                </a:lnTo>
                <a:lnTo>
                  <a:pt x="341" y="2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01" name="Freeform 3023"/>
          <p:cNvSpPr>
            <a:spLocks/>
          </p:cNvSpPr>
          <p:nvPr/>
        </p:nvSpPr>
        <p:spPr bwMode="auto">
          <a:xfrm>
            <a:off x="1537321" y="2575847"/>
            <a:ext cx="80963" cy="47262"/>
          </a:xfrm>
          <a:custGeom>
            <a:avLst/>
            <a:gdLst>
              <a:gd name="T0" fmla="*/ 358 w 358"/>
              <a:gd name="T1" fmla="*/ 223 h 223"/>
              <a:gd name="T2" fmla="*/ 0 w 358"/>
              <a:gd name="T3" fmla="*/ 26 h 223"/>
              <a:gd name="T4" fmla="*/ 18 w 358"/>
              <a:gd name="T5" fmla="*/ 0 h 223"/>
              <a:gd name="T6" fmla="*/ 358 w 358"/>
              <a:gd name="T7" fmla="*/ 22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8" h="223">
                <a:moveTo>
                  <a:pt x="358" y="223"/>
                </a:moveTo>
                <a:lnTo>
                  <a:pt x="0" y="26"/>
                </a:lnTo>
                <a:lnTo>
                  <a:pt x="18" y="0"/>
                </a:lnTo>
                <a:lnTo>
                  <a:pt x="358" y="2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02" name="Freeform 3024"/>
          <p:cNvSpPr>
            <a:spLocks/>
          </p:cNvSpPr>
          <p:nvPr/>
        </p:nvSpPr>
        <p:spPr bwMode="auto">
          <a:xfrm>
            <a:off x="1410321" y="2512340"/>
            <a:ext cx="131763" cy="69416"/>
          </a:xfrm>
          <a:custGeom>
            <a:avLst/>
            <a:gdLst>
              <a:gd name="T0" fmla="*/ 563 w 579"/>
              <a:gd name="T1" fmla="*/ 332 h 332"/>
              <a:gd name="T2" fmla="*/ 579 w 579"/>
              <a:gd name="T3" fmla="*/ 305 h 332"/>
              <a:gd name="T4" fmla="*/ 0 w 579"/>
              <a:gd name="T5" fmla="*/ 0 h 332"/>
              <a:gd name="T6" fmla="*/ 563 w 579"/>
              <a:gd name="T7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9" h="332">
                <a:moveTo>
                  <a:pt x="563" y="332"/>
                </a:moveTo>
                <a:lnTo>
                  <a:pt x="579" y="305"/>
                </a:lnTo>
                <a:lnTo>
                  <a:pt x="0" y="0"/>
                </a:lnTo>
                <a:lnTo>
                  <a:pt x="563" y="3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03" name="Freeform 3025"/>
          <p:cNvSpPr>
            <a:spLocks/>
          </p:cNvSpPr>
          <p:nvPr/>
        </p:nvSpPr>
        <p:spPr bwMode="auto">
          <a:xfrm>
            <a:off x="1410321" y="2506432"/>
            <a:ext cx="131763" cy="69416"/>
          </a:xfrm>
          <a:custGeom>
            <a:avLst/>
            <a:gdLst>
              <a:gd name="T0" fmla="*/ 579 w 579"/>
              <a:gd name="T1" fmla="*/ 332 h 332"/>
              <a:gd name="T2" fmla="*/ 0 w 579"/>
              <a:gd name="T3" fmla="*/ 27 h 332"/>
              <a:gd name="T4" fmla="*/ 16 w 579"/>
              <a:gd name="T5" fmla="*/ 0 h 332"/>
              <a:gd name="T6" fmla="*/ 579 w 579"/>
              <a:gd name="T7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9" h="332">
                <a:moveTo>
                  <a:pt x="579" y="332"/>
                </a:moveTo>
                <a:lnTo>
                  <a:pt x="0" y="27"/>
                </a:lnTo>
                <a:lnTo>
                  <a:pt x="16" y="0"/>
                </a:lnTo>
                <a:lnTo>
                  <a:pt x="579" y="3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04" name="Freeform 3026"/>
          <p:cNvSpPr>
            <a:spLocks/>
          </p:cNvSpPr>
          <p:nvPr/>
        </p:nvSpPr>
        <p:spPr bwMode="auto">
          <a:xfrm>
            <a:off x="1299196" y="2451785"/>
            <a:ext cx="114300" cy="60555"/>
          </a:xfrm>
          <a:custGeom>
            <a:avLst/>
            <a:gdLst>
              <a:gd name="T0" fmla="*/ 487 w 503"/>
              <a:gd name="T1" fmla="*/ 288 h 288"/>
              <a:gd name="T2" fmla="*/ 503 w 503"/>
              <a:gd name="T3" fmla="*/ 261 h 288"/>
              <a:gd name="T4" fmla="*/ 0 w 503"/>
              <a:gd name="T5" fmla="*/ 0 h 288"/>
              <a:gd name="T6" fmla="*/ 487 w 503"/>
              <a:gd name="T7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3" h="288">
                <a:moveTo>
                  <a:pt x="487" y="288"/>
                </a:moveTo>
                <a:lnTo>
                  <a:pt x="503" y="261"/>
                </a:lnTo>
                <a:lnTo>
                  <a:pt x="0" y="0"/>
                </a:lnTo>
                <a:lnTo>
                  <a:pt x="487" y="2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05" name="Freeform 3027"/>
          <p:cNvSpPr>
            <a:spLocks/>
          </p:cNvSpPr>
          <p:nvPr/>
        </p:nvSpPr>
        <p:spPr bwMode="auto">
          <a:xfrm>
            <a:off x="1299196" y="2445877"/>
            <a:ext cx="114300" cy="60555"/>
          </a:xfrm>
          <a:custGeom>
            <a:avLst/>
            <a:gdLst>
              <a:gd name="T0" fmla="*/ 503 w 503"/>
              <a:gd name="T1" fmla="*/ 288 h 288"/>
              <a:gd name="T2" fmla="*/ 0 w 503"/>
              <a:gd name="T3" fmla="*/ 27 h 288"/>
              <a:gd name="T4" fmla="*/ 15 w 503"/>
              <a:gd name="T5" fmla="*/ 0 h 288"/>
              <a:gd name="T6" fmla="*/ 503 w 503"/>
              <a:gd name="T7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3" h="288">
                <a:moveTo>
                  <a:pt x="503" y="288"/>
                </a:moveTo>
                <a:lnTo>
                  <a:pt x="0" y="27"/>
                </a:lnTo>
                <a:lnTo>
                  <a:pt x="15" y="0"/>
                </a:lnTo>
                <a:lnTo>
                  <a:pt x="503" y="2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06" name="Freeform 3028"/>
          <p:cNvSpPr>
            <a:spLocks/>
          </p:cNvSpPr>
          <p:nvPr/>
        </p:nvSpPr>
        <p:spPr bwMode="auto">
          <a:xfrm>
            <a:off x="1224583" y="2358739"/>
            <a:ext cx="79375" cy="91570"/>
          </a:xfrm>
          <a:custGeom>
            <a:avLst/>
            <a:gdLst>
              <a:gd name="T0" fmla="*/ 325 w 351"/>
              <a:gd name="T1" fmla="*/ 433 h 433"/>
              <a:gd name="T2" fmla="*/ 351 w 351"/>
              <a:gd name="T3" fmla="*/ 414 h 433"/>
              <a:gd name="T4" fmla="*/ 0 w 351"/>
              <a:gd name="T5" fmla="*/ 0 h 433"/>
              <a:gd name="T6" fmla="*/ 325 w 351"/>
              <a:gd name="T7" fmla="*/ 433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1" h="433">
                <a:moveTo>
                  <a:pt x="325" y="433"/>
                </a:moveTo>
                <a:lnTo>
                  <a:pt x="351" y="414"/>
                </a:lnTo>
                <a:lnTo>
                  <a:pt x="0" y="0"/>
                </a:lnTo>
                <a:lnTo>
                  <a:pt x="325" y="4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07" name="Freeform 3029"/>
          <p:cNvSpPr>
            <a:spLocks/>
          </p:cNvSpPr>
          <p:nvPr/>
        </p:nvSpPr>
        <p:spPr bwMode="auto">
          <a:xfrm>
            <a:off x="1224583" y="2355785"/>
            <a:ext cx="79375" cy="90093"/>
          </a:xfrm>
          <a:custGeom>
            <a:avLst/>
            <a:gdLst>
              <a:gd name="T0" fmla="*/ 351 w 351"/>
              <a:gd name="T1" fmla="*/ 433 h 433"/>
              <a:gd name="T2" fmla="*/ 0 w 351"/>
              <a:gd name="T3" fmla="*/ 19 h 433"/>
              <a:gd name="T4" fmla="*/ 25 w 351"/>
              <a:gd name="T5" fmla="*/ 0 h 433"/>
              <a:gd name="T6" fmla="*/ 351 w 351"/>
              <a:gd name="T7" fmla="*/ 433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1" h="433">
                <a:moveTo>
                  <a:pt x="351" y="433"/>
                </a:moveTo>
                <a:lnTo>
                  <a:pt x="0" y="19"/>
                </a:lnTo>
                <a:lnTo>
                  <a:pt x="25" y="0"/>
                </a:lnTo>
                <a:lnTo>
                  <a:pt x="351" y="4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08" name="Freeform 3030"/>
          <p:cNvSpPr>
            <a:spLocks/>
          </p:cNvSpPr>
          <p:nvPr/>
        </p:nvSpPr>
        <p:spPr bwMode="auto">
          <a:xfrm>
            <a:off x="1122983" y="2280461"/>
            <a:ext cx="106363" cy="79754"/>
          </a:xfrm>
          <a:custGeom>
            <a:avLst/>
            <a:gdLst>
              <a:gd name="T0" fmla="*/ 449 w 469"/>
              <a:gd name="T1" fmla="*/ 373 h 373"/>
              <a:gd name="T2" fmla="*/ 469 w 469"/>
              <a:gd name="T3" fmla="*/ 350 h 373"/>
              <a:gd name="T4" fmla="*/ 0 w 469"/>
              <a:gd name="T5" fmla="*/ 0 h 373"/>
              <a:gd name="T6" fmla="*/ 449 w 469"/>
              <a:gd name="T7" fmla="*/ 37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9" h="373">
                <a:moveTo>
                  <a:pt x="449" y="373"/>
                </a:moveTo>
                <a:lnTo>
                  <a:pt x="469" y="350"/>
                </a:lnTo>
                <a:lnTo>
                  <a:pt x="0" y="0"/>
                </a:lnTo>
                <a:lnTo>
                  <a:pt x="449" y="37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09" name="Freeform 3031"/>
          <p:cNvSpPr>
            <a:spLocks/>
          </p:cNvSpPr>
          <p:nvPr/>
        </p:nvSpPr>
        <p:spPr bwMode="auto">
          <a:xfrm>
            <a:off x="1122983" y="2276030"/>
            <a:ext cx="106363" cy="78278"/>
          </a:xfrm>
          <a:custGeom>
            <a:avLst/>
            <a:gdLst>
              <a:gd name="T0" fmla="*/ 469 w 469"/>
              <a:gd name="T1" fmla="*/ 374 h 374"/>
              <a:gd name="T2" fmla="*/ 0 w 469"/>
              <a:gd name="T3" fmla="*/ 24 h 374"/>
              <a:gd name="T4" fmla="*/ 20 w 469"/>
              <a:gd name="T5" fmla="*/ 0 h 374"/>
              <a:gd name="T6" fmla="*/ 469 w 469"/>
              <a:gd name="T7" fmla="*/ 374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9" h="374">
                <a:moveTo>
                  <a:pt x="469" y="374"/>
                </a:moveTo>
                <a:lnTo>
                  <a:pt x="0" y="24"/>
                </a:lnTo>
                <a:lnTo>
                  <a:pt x="20" y="0"/>
                </a:lnTo>
                <a:lnTo>
                  <a:pt x="469" y="37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10" name="Freeform 3032"/>
          <p:cNvSpPr>
            <a:spLocks/>
          </p:cNvSpPr>
          <p:nvPr/>
        </p:nvSpPr>
        <p:spPr bwMode="auto">
          <a:xfrm>
            <a:off x="1064246" y="2193322"/>
            <a:ext cx="65088" cy="87140"/>
          </a:xfrm>
          <a:custGeom>
            <a:avLst/>
            <a:gdLst>
              <a:gd name="T0" fmla="*/ 261 w 287"/>
              <a:gd name="T1" fmla="*/ 409 h 409"/>
              <a:gd name="T2" fmla="*/ 287 w 287"/>
              <a:gd name="T3" fmla="*/ 392 h 409"/>
              <a:gd name="T4" fmla="*/ 0 w 287"/>
              <a:gd name="T5" fmla="*/ 0 h 409"/>
              <a:gd name="T6" fmla="*/ 261 w 287"/>
              <a:gd name="T7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7" h="409">
                <a:moveTo>
                  <a:pt x="261" y="409"/>
                </a:moveTo>
                <a:lnTo>
                  <a:pt x="287" y="392"/>
                </a:lnTo>
                <a:lnTo>
                  <a:pt x="0" y="0"/>
                </a:lnTo>
                <a:lnTo>
                  <a:pt x="261" y="40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11" name="Freeform 3033"/>
          <p:cNvSpPr>
            <a:spLocks/>
          </p:cNvSpPr>
          <p:nvPr/>
        </p:nvSpPr>
        <p:spPr bwMode="auto">
          <a:xfrm>
            <a:off x="1064246" y="2190368"/>
            <a:ext cx="65088" cy="85662"/>
          </a:xfrm>
          <a:custGeom>
            <a:avLst/>
            <a:gdLst>
              <a:gd name="T0" fmla="*/ 287 w 287"/>
              <a:gd name="T1" fmla="*/ 410 h 410"/>
              <a:gd name="T2" fmla="*/ 0 w 287"/>
              <a:gd name="T3" fmla="*/ 18 h 410"/>
              <a:gd name="T4" fmla="*/ 26 w 287"/>
              <a:gd name="T5" fmla="*/ 0 h 410"/>
              <a:gd name="T6" fmla="*/ 287 w 287"/>
              <a:gd name="T7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7" h="410">
                <a:moveTo>
                  <a:pt x="287" y="410"/>
                </a:moveTo>
                <a:lnTo>
                  <a:pt x="0" y="18"/>
                </a:lnTo>
                <a:lnTo>
                  <a:pt x="26" y="0"/>
                </a:lnTo>
                <a:lnTo>
                  <a:pt x="287" y="4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12" name="Freeform 3034"/>
          <p:cNvSpPr>
            <a:spLocks/>
          </p:cNvSpPr>
          <p:nvPr/>
        </p:nvSpPr>
        <p:spPr bwMode="auto">
          <a:xfrm>
            <a:off x="1062658" y="2190368"/>
            <a:ext cx="7938" cy="2954"/>
          </a:xfrm>
          <a:custGeom>
            <a:avLst/>
            <a:gdLst>
              <a:gd name="T0" fmla="*/ 3 w 34"/>
              <a:gd name="T1" fmla="*/ 12 h 12"/>
              <a:gd name="T2" fmla="*/ 34 w 34"/>
              <a:gd name="T3" fmla="*/ 5 h 12"/>
              <a:gd name="T4" fmla="*/ 0 w 34"/>
              <a:gd name="T5" fmla="*/ 0 h 12"/>
              <a:gd name="T6" fmla="*/ 3 w 34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12">
                <a:moveTo>
                  <a:pt x="3" y="12"/>
                </a:moveTo>
                <a:lnTo>
                  <a:pt x="34" y="5"/>
                </a:lnTo>
                <a:lnTo>
                  <a:pt x="0" y="0"/>
                </a:lnTo>
                <a:lnTo>
                  <a:pt x="3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13" name="Freeform 3035"/>
          <p:cNvSpPr>
            <a:spLocks/>
          </p:cNvSpPr>
          <p:nvPr/>
        </p:nvSpPr>
        <p:spPr bwMode="auto">
          <a:xfrm>
            <a:off x="1062658" y="2188891"/>
            <a:ext cx="7938" cy="2954"/>
          </a:xfrm>
          <a:custGeom>
            <a:avLst/>
            <a:gdLst>
              <a:gd name="T0" fmla="*/ 34 w 34"/>
              <a:gd name="T1" fmla="*/ 12 h 12"/>
              <a:gd name="T2" fmla="*/ 0 w 34"/>
              <a:gd name="T3" fmla="*/ 7 h 12"/>
              <a:gd name="T4" fmla="*/ 31 w 34"/>
              <a:gd name="T5" fmla="*/ 0 h 12"/>
              <a:gd name="T6" fmla="*/ 34 w 34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12">
                <a:moveTo>
                  <a:pt x="34" y="12"/>
                </a:moveTo>
                <a:lnTo>
                  <a:pt x="0" y="7"/>
                </a:lnTo>
                <a:lnTo>
                  <a:pt x="31" y="0"/>
                </a:lnTo>
                <a:lnTo>
                  <a:pt x="34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14" name="Line 3036"/>
          <p:cNvSpPr>
            <a:spLocks noChangeShapeType="1"/>
          </p:cNvSpPr>
          <p:nvPr/>
        </p:nvSpPr>
        <p:spPr bwMode="auto">
          <a:xfrm flipH="1">
            <a:off x="6709396" y="3995182"/>
            <a:ext cx="3175" cy="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15" name="Line 3037"/>
          <p:cNvSpPr>
            <a:spLocks noChangeShapeType="1"/>
          </p:cNvSpPr>
          <p:nvPr/>
        </p:nvSpPr>
        <p:spPr bwMode="auto">
          <a:xfrm>
            <a:off x="6730033" y="3925766"/>
            <a:ext cx="6350" cy="679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16" name="Line 3038"/>
          <p:cNvSpPr>
            <a:spLocks noChangeShapeType="1"/>
          </p:cNvSpPr>
          <p:nvPr/>
        </p:nvSpPr>
        <p:spPr bwMode="auto">
          <a:xfrm flipH="1" flipV="1">
            <a:off x="6763371" y="3967120"/>
            <a:ext cx="3175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17" name="Line 3039"/>
          <p:cNvSpPr>
            <a:spLocks noChangeShapeType="1"/>
          </p:cNvSpPr>
          <p:nvPr/>
        </p:nvSpPr>
        <p:spPr bwMode="auto">
          <a:xfrm flipH="1">
            <a:off x="4117008" y="2020520"/>
            <a:ext cx="58738" cy="10043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18" name="Line 3040"/>
          <p:cNvSpPr>
            <a:spLocks noChangeShapeType="1"/>
          </p:cNvSpPr>
          <p:nvPr/>
        </p:nvSpPr>
        <p:spPr bwMode="auto">
          <a:xfrm flipH="1">
            <a:off x="4156696" y="2039721"/>
            <a:ext cx="58738" cy="10190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19" name="Line 3041"/>
          <p:cNvSpPr>
            <a:spLocks noChangeShapeType="1"/>
          </p:cNvSpPr>
          <p:nvPr/>
        </p:nvSpPr>
        <p:spPr bwMode="auto">
          <a:xfrm>
            <a:off x="4175746" y="2020520"/>
            <a:ext cx="39688" cy="192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20" name="Line 3042"/>
          <p:cNvSpPr>
            <a:spLocks noChangeShapeType="1"/>
          </p:cNvSpPr>
          <p:nvPr/>
        </p:nvSpPr>
        <p:spPr bwMode="auto">
          <a:xfrm>
            <a:off x="4117008" y="2120952"/>
            <a:ext cx="39688" cy="206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21" name="Line 3043"/>
          <p:cNvSpPr>
            <a:spLocks noChangeShapeType="1"/>
          </p:cNvSpPr>
          <p:nvPr/>
        </p:nvSpPr>
        <p:spPr bwMode="auto">
          <a:xfrm>
            <a:off x="4128121" y="2104706"/>
            <a:ext cx="38100" cy="192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22" name="Line 3044"/>
          <p:cNvSpPr>
            <a:spLocks noChangeShapeType="1"/>
          </p:cNvSpPr>
          <p:nvPr/>
        </p:nvSpPr>
        <p:spPr bwMode="auto">
          <a:xfrm>
            <a:off x="4137646" y="2088459"/>
            <a:ext cx="38100" cy="192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23" name="Line 3045"/>
          <p:cNvSpPr>
            <a:spLocks noChangeShapeType="1"/>
          </p:cNvSpPr>
          <p:nvPr/>
        </p:nvSpPr>
        <p:spPr bwMode="auto">
          <a:xfrm>
            <a:off x="4147171" y="2070736"/>
            <a:ext cx="38100" cy="206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24" name="Line 3046"/>
          <p:cNvSpPr>
            <a:spLocks noChangeShapeType="1"/>
          </p:cNvSpPr>
          <p:nvPr/>
        </p:nvSpPr>
        <p:spPr bwMode="auto">
          <a:xfrm>
            <a:off x="4156696" y="2054490"/>
            <a:ext cx="39688" cy="1920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25" name="Line 3047"/>
          <p:cNvSpPr>
            <a:spLocks noChangeShapeType="1"/>
          </p:cNvSpPr>
          <p:nvPr/>
        </p:nvSpPr>
        <p:spPr bwMode="auto">
          <a:xfrm>
            <a:off x="4166221" y="2036767"/>
            <a:ext cx="39688" cy="206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26" name="Line 3048"/>
          <p:cNvSpPr>
            <a:spLocks noChangeShapeType="1"/>
          </p:cNvSpPr>
          <p:nvPr/>
        </p:nvSpPr>
        <p:spPr bwMode="auto">
          <a:xfrm>
            <a:off x="3872533" y="2444401"/>
            <a:ext cx="142875" cy="5317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27" name="Line 3049"/>
          <p:cNvSpPr>
            <a:spLocks noChangeShapeType="1"/>
          </p:cNvSpPr>
          <p:nvPr/>
        </p:nvSpPr>
        <p:spPr bwMode="auto">
          <a:xfrm>
            <a:off x="3856658" y="2482801"/>
            <a:ext cx="133350" cy="487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28" name="Line 3050"/>
          <p:cNvSpPr>
            <a:spLocks noChangeShapeType="1"/>
          </p:cNvSpPr>
          <p:nvPr/>
        </p:nvSpPr>
        <p:spPr bwMode="auto">
          <a:xfrm flipV="1">
            <a:off x="3851896" y="2444401"/>
            <a:ext cx="20638" cy="3840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29" name="Line 3051"/>
          <p:cNvSpPr>
            <a:spLocks noChangeShapeType="1"/>
          </p:cNvSpPr>
          <p:nvPr/>
        </p:nvSpPr>
        <p:spPr bwMode="auto">
          <a:xfrm flipV="1">
            <a:off x="3856658" y="2444401"/>
            <a:ext cx="15875" cy="3840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30" name="Line 3052"/>
          <p:cNvSpPr>
            <a:spLocks noChangeShapeType="1"/>
          </p:cNvSpPr>
          <p:nvPr/>
        </p:nvSpPr>
        <p:spPr bwMode="auto">
          <a:xfrm flipV="1">
            <a:off x="3990008" y="2493139"/>
            <a:ext cx="15875" cy="3840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31" name="Line 3053"/>
          <p:cNvSpPr>
            <a:spLocks noChangeShapeType="1"/>
          </p:cNvSpPr>
          <p:nvPr/>
        </p:nvSpPr>
        <p:spPr bwMode="auto">
          <a:xfrm flipV="1">
            <a:off x="3970958" y="2487231"/>
            <a:ext cx="15875" cy="3840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32" name="Line 3054"/>
          <p:cNvSpPr>
            <a:spLocks noChangeShapeType="1"/>
          </p:cNvSpPr>
          <p:nvPr/>
        </p:nvSpPr>
        <p:spPr bwMode="auto">
          <a:xfrm flipV="1">
            <a:off x="3951908" y="2479847"/>
            <a:ext cx="15875" cy="3840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33" name="Line 3055"/>
          <p:cNvSpPr>
            <a:spLocks noChangeShapeType="1"/>
          </p:cNvSpPr>
          <p:nvPr/>
        </p:nvSpPr>
        <p:spPr bwMode="auto">
          <a:xfrm flipV="1">
            <a:off x="3932858" y="2472462"/>
            <a:ext cx="15875" cy="3840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34" name="Line 3056"/>
          <p:cNvSpPr>
            <a:spLocks noChangeShapeType="1"/>
          </p:cNvSpPr>
          <p:nvPr/>
        </p:nvSpPr>
        <p:spPr bwMode="auto">
          <a:xfrm flipV="1">
            <a:off x="3913808" y="2465078"/>
            <a:ext cx="15875" cy="3840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35" name="Line 3057"/>
          <p:cNvSpPr>
            <a:spLocks noChangeShapeType="1"/>
          </p:cNvSpPr>
          <p:nvPr/>
        </p:nvSpPr>
        <p:spPr bwMode="auto">
          <a:xfrm flipV="1">
            <a:off x="3894758" y="2459170"/>
            <a:ext cx="15875" cy="3840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36" name="Line 3058"/>
          <p:cNvSpPr>
            <a:spLocks noChangeShapeType="1"/>
          </p:cNvSpPr>
          <p:nvPr/>
        </p:nvSpPr>
        <p:spPr bwMode="auto">
          <a:xfrm flipV="1">
            <a:off x="3875708" y="2451785"/>
            <a:ext cx="15875" cy="3840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37" name="Line 3059"/>
          <p:cNvSpPr>
            <a:spLocks noChangeShapeType="1"/>
          </p:cNvSpPr>
          <p:nvPr/>
        </p:nvSpPr>
        <p:spPr bwMode="auto">
          <a:xfrm>
            <a:off x="4305921" y="3416224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38" name="Line 3060"/>
          <p:cNvSpPr>
            <a:spLocks noChangeShapeType="1"/>
          </p:cNvSpPr>
          <p:nvPr/>
        </p:nvSpPr>
        <p:spPr bwMode="auto">
          <a:xfrm>
            <a:off x="4159871" y="3575733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39" name="Line 3061"/>
          <p:cNvSpPr>
            <a:spLocks noChangeShapeType="1"/>
          </p:cNvSpPr>
          <p:nvPr/>
        </p:nvSpPr>
        <p:spPr bwMode="auto">
          <a:xfrm>
            <a:off x="4147171" y="3590502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40" name="Line 3062"/>
          <p:cNvSpPr>
            <a:spLocks noChangeShapeType="1"/>
          </p:cNvSpPr>
          <p:nvPr/>
        </p:nvSpPr>
        <p:spPr bwMode="auto">
          <a:xfrm>
            <a:off x="4172571" y="3562440"/>
            <a:ext cx="33338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41" name="Line 3063"/>
          <p:cNvSpPr>
            <a:spLocks noChangeShapeType="1"/>
          </p:cNvSpPr>
          <p:nvPr/>
        </p:nvSpPr>
        <p:spPr bwMode="auto">
          <a:xfrm>
            <a:off x="4186858" y="3547670"/>
            <a:ext cx="33338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42" name="Line 3064"/>
          <p:cNvSpPr>
            <a:spLocks noChangeShapeType="1"/>
          </p:cNvSpPr>
          <p:nvPr/>
        </p:nvSpPr>
        <p:spPr bwMode="auto">
          <a:xfrm>
            <a:off x="4199558" y="3532901"/>
            <a:ext cx="33338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43" name="Line 3065"/>
          <p:cNvSpPr>
            <a:spLocks noChangeShapeType="1"/>
          </p:cNvSpPr>
          <p:nvPr/>
        </p:nvSpPr>
        <p:spPr bwMode="auto">
          <a:xfrm>
            <a:off x="4212258" y="3518132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44" name="Line 3066"/>
          <p:cNvSpPr>
            <a:spLocks noChangeShapeType="1"/>
          </p:cNvSpPr>
          <p:nvPr/>
        </p:nvSpPr>
        <p:spPr bwMode="auto">
          <a:xfrm>
            <a:off x="4226546" y="3503362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45" name="Line 3067"/>
          <p:cNvSpPr>
            <a:spLocks noChangeShapeType="1"/>
          </p:cNvSpPr>
          <p:nvPr/>
        </p:nvSpPr>
        <p:spPr bwMode="auto">
          <a:xfrm>
            <a:off x="4239246" y="3488593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46" name="Line 3068"/>
          <p:cNvSpPr>
            <a:spLocks noChangeShapeType="1"/>
          </p:cNvSpPr>
          <p:nvPr/>
        </p:nvSpPr>
        <p:spPr bwMode="auto">
          <a:xfrm>
            <a:off x="4251946" y="3473824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47" name="Line 3069"/>
          <p:cNvSpPr>
            <a:spLocks noChangeShapeType="1"/>
          </p:cNvSpPr>
          <p:nvPr/>
        </p:nvSpPr>
        <p:spPr bwMode="auto">
          <a:xfrm>
            <a:off x="4266233" y="3459054"/>
            <a:ext cx="33338" cy="265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48" name="Line 3070"/>
          <p:cNvSpPr>
            <a:spLocks noChangeShapeType="1"/>
          </p:cNvSpPr>
          <p:nvPr/>
        </p:nvSpPr>
        <p:spPr bwMode="auto">
          <a:xfrm>
            <a:off x="4278933" y="3445762"/>
            <a:ext cx="33338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49" name="Line 3071"/>
          <p:cNvSpPr>
            <a:spLocks noChangeShapeType="1"/>
          </p:cNvSpPr>
          <p:nvPr/>
        </p:nvSpPr>
        <p:spPr bwMode="auto">
          <a:xfrm>
            <a:off x="4291633" y="3430993"/>
            <a:ext cx="33338" cy="2510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50" name="Line 3072"/>
          <p:cNvSpPr>
            <a:spLocks noChangeShapeType="1"/>
          </p:cNvSpPr>
          <p:nvPr/>
        </p:nvSpPr>
        <p:spPr bwMode="auto">
          <a:xfrm flipV="1">
            <a:off x="2024683" y="4262507"/>
            <a:ext cx="1587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51" name="Line 3073"/>
          <p:cNvSpPr>
            <a:spLocks noChangeShapeType="1"/>
          </p:cNvSpPr>
          <p:nvPr/>
        </p:nvSpPr>
        <p:spPr bwMode="auto">
          <a:xfrm flipV="1">
            <a:off x="2024683" y="4262507"/>
            <a:ext cx="1587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52" name="Line 3074"/>
          <p:cNvSpPr>
            <a:spLocks noChangeShapeType="1"/>
          </p:cNvSpPr>
          <p:nvPr/>
        </p:nvSpPr>
        <p:spPr bwMode="auto">
          <a:xfrm flipV="1">
            <a:off x="2019921" y="4255122"/>
            <a:ext cx="1746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53" name="Line 3075"/>
          <p:cNvSpPr>
            <a:spLocks noChangeShapeType="1"/>
          </p:cNvSpPr>
          <p:nvPr/>
        </p:nvSpPr>
        <p:spPr bwMode="auto">
          <a:xfrm flipV="1">
            <a:off x="2019921" y="4255122"/>
            <a:ext cx="1746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54" name="Line 3076"/>
          <p:cNvSpPr>
            <a:spLocks noChangeShapeType="1"/>
          </p:cNvSpPr>
          <p:nvPr/>
        </p:nvSpPr>
        <p:spPr bwMode="auto">
          <a:xfrm flipV="1">
            <a:off x="2016746" y="4247737"/>
            <a:ext cx="1587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55" name="Line 3077"/>
          <p:cNvSpPr>
            <a:spLocks noChangeShapeType="1"/>
          </p:cNvSpPr>
          <p:nvPr/>
        </p:nvSpPr>
        <p:spPr bwMode="auto">
          <a:xfrm flipV="1">
            <a:off x="2016746" y="4247737"/>
            <a:ext cx="1587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56" name="Line 3078"/>
          <p:cNvSpPr>
            <a:spLocks noChangeShapeType="1"/>
          </p:cNvSpPr>
          <p:nvPr/>
        </p:nvSpPr>
        <p:spPr bwMode="auto">
          <a:xfrm flipV="1">
            <a:off x="2011983" y="4240353"/>
            <a:ext cx="1587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57" name="Line 3079"/>
          <p:cNvSpPr>
            <a:spLocks noChangeShapeType="1"/>
          </p:cNvSpPr>
          <p:nvPr/>
        </p:nvSpPr>
        <p:spPr bwMode="auto">
          <a:xfrm flipV="1">
            <a:off x="2011983" y="4240353"/>
            <a:ext cx="1587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58" name="Line 3080"/>
          <p:cNvSpPr>
            <a:spLocks noChangeShapeType="1"/>
          </p:cNvSpPr>
          <p:nvPr/>
        </p:nvSpPr>
        <p:spPr bwMode="auto">
          <a:xfrm flipH="1" flipV="1">
            <a:off x="2018333" y="4241830"/>
            <a:ext cx="17463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59" name="Line 3081"/>
          <p:cNvSpPr>
            <a:spLocks noChangeShapeType="1"/>
          </p:cNvSpPr>
          <p:nvPr/>
        </p:nvSpPr>
        <p:spPr bwMode="auto">
          <a:xfrm flipH="1" flipV="1">
            <a:off x="2016746" y="4241830"/>
            <a:ext cx="19050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60" name="Freeform 3082"/>
          <p:cNvSpPr>
            <a:spLocks/>
          </p:cNvSpPr>
          <p:nvPr/>
        </p:nvSpPr>
        <p:spPr bwMode="auto">
          <a:xfrm>
            <a:off x="2038971" y="4258076"/>
            <a:ext cx="1588" cy="0"/>
          </a:xfrm>
          <a:custGeom>
            <a:avLst/>
            <a:gdLst>
              <a:gd name="T0" fmla="*/ 5 w 5"/>
              <a:gd name="T1" fmla="*/ 2 h 5"/>
              <a:gd name="T2" fmla="*/ 5 w 5"/>
              <a:gd name="T3" fmla="*/ 1 h 5"/>
              <a:gd name="T4" fmla="*/ 3 w 5"/>
              <a:gd name="T5" fmla="*/ 0 h 5"/>
              <a:gd name="T6" fmla="*/ 0 w 5"/>
              <a:gd name="T7" fmla="*/ 1 h 5"/>
              <a:gd name="T8" fmla="*/ 0 w 5"/>
              <a:gd name="T9" fmla="*/ 2 h 5"/>
              <a:gd name="T10" fmla="*/ 0 w 5"/>
              <a:gd name="T11" fmla="*/ 4 h 5"/>
              <a:gd name="T12" fmla="*/ 3 w 5"/>
              <a:gd name="T13" fmla="*/ 5 h 5"/>
              <a:gd name="T14" fmla="*/ 5 w 5"/>
              <a:gd name="T15" fmla="*/ 4 h 5"/>
              <a:gd name="T16" fmla="*/ 5 w 5"/>
              <a:gd name="T17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5">
                <a:moveTo>
                  <a:pt x="5" y="2"/>
                </a:moveTo>
                <a:lnTo>
                  <a:pt x="5" y="1"/>
                </a:lnTo>
                <a:lnTo>
                  <a:pt x="3" y="0"/>
                </a:lnTo>
                <a:lnTo>
                  <a:pt x="0" y="1"/>
                </a:lnTo>
                <a:lnTo>
                  <a:pt x="0" y="2"/>
                </a:lnTo>
                <a:lnTo>
                  <a:pt x="0" y="4"/>
                </a:lnTo>
                <a:lnTo>
                  <a:pt x="3" y="5"/>
                </a:lnTo>
                <a:lnTo>
                  <a:pt x="5" y="4"/>
                </a:lnTo>
                <a:lnTo>
                  <a:pt x="5" y="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61" name="Freeform 3083"/>
          <p:cNvSpPr>
            <a:spLocks/>
          </p:cNvSpPr>
          <p:nvPr/>
        </p:nvSpPr>
        <p:spPr bwMode="auto">
          <a:xfrm>
            <a:off x="2038971" y="4258076"/>
            <a:ext cx="1588" cy="0"/>
          </a:xfrm>
          <a:custGeom>
            <a:avLst/>
            <a:gdLst>
              <a:gd name="T0" fmla="*/ 5 w 5"/>
              <a:gd name="T1" fmla="*/ 2 h 4"/>
              <a:gd name="T2" fmla="*/ 4 w 5"/>
              <a:gd name="T3" fmla="*/ 1 h 4"/>
              <a:gd name="T4" fmla="*/ 3 w 5"/>
              <a:gd name="T5" fmla="*/ 0 h 4"/>
              <a:gd name="T6" fmla="*/ 2 w 5"/>
              <a:gd name="T7" fmla="*/ 1 h 4"/>
              <a:gd name="T8" fmla="*/ 0 w 5"/>
              <a:gd name="T9" fmla="*/ 2 h 4"/>
              <a:gd name="T10" fmla="*/ 2 w 5"/>
              <a:gd name="T11" fmla="*/ 4 h 4"/>
              <a:gd name="T12" fmla="*/ 3 w 5"/>
              <a:gd name="T13" fmla="*/ 4 h 4"/>
              <a:gd name="T14" fmla="*/ 4 w 5"/>
              <a:gd name="T15" fmla="*/ 4 h 4"/>
              <a:gd name="T16" fmla="*/ 5 w 5"/>
              <a:gd name="T1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4">
                <a:moveTo>
                  <a:pt x="5" y="2"/>
                </a:moveTo>
                <a:lnTo>
                  <a:pt x="4" y="1"/>
                </a:lnTo>
                <a:lnTo>
                  <a:pt x="3" y="0"/>
                </a:lnTo>
                <a:lnTo>
                  <a:pt x="2" y="1"/>
                </a:lnTo>
                <a:lnTo>
                  <a:pt x="0" y="2"/>
                </a:lnTo>
                <a:lnTo>
                  <a:pt x="2" y="4"/>
                </a:lnTo>
                <a:lnTo>
                  <a:pt x="3" y="4"/>
                </a:lnTo>
                <a:lnTo>
                  <a:pt x="4" y="4"/>
                </a:lnTo>
                <a:lnTo>
                  <a:pt x="5" y="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62" name="Freeform 3084"/>
          <p:cNvSpPr>
            <a:spLocks/>
          </p:cNvSpPr>
          <p:nvPr/>
        </p:nvSpPr>
        <p:spPr bwMode="auto">
          <a:xfrm>
            <a:off x="2031033" y="4243307"/>
            <a:ext cx="0" cy="1477"/>
          </a:xfrm>
          <a:custGeom>
            <a:avLst/>
            <a:gdLst>
              <a:gd name="T0" fmla="*/ 5 w 5"/>
              <a:gd name="T1" fmla="*/ 2 h 5"/>
              <a:gd name="T2" fmla="*/ 4 w 5"/>
              <a:gd name="T3" fmla="*/ 1 h 5"/>
              <a:gd name="T4" fmla="*/ 3 w 5"/>
              <a:gd name="T5" fmla="*/ 0 h 5"/>
              <a:gd name="T6" fmla="*/ 2 w 5"/>
              <a:gd name="T7" fmla="*/ 1 h 5"/>
              <a:gd name="T8" fmla="*/ 0 w 5"/>
              <a:gd name="T9" fmla="*/ 2 h 5"/>
              <a:gd name="T10" fmla="*/ 2 w 5"/>
              <a:gd name="T11" fmla="*/ 5 h 5"/>
              <a:gd name="T12" fmla="*/ 3 w 5"/>
              <a:gd name="T13" fmla="*/ 5 h 5"/>
              <a:gd name="T14" fmla="*/ 4 w 5"/>
              <a:gd name="T15" fmla="*/ 5 h 5"/>
              <a:gd name="T16" fmla="*/ 5 w 5"/>
              <a:gd name="T17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5">
                <a:moveTo>
                  <a:pt x="5" y="2"/>
                </a:moveTo>
                <a:lnTo>
                  <a:pt x="4" y="1"/>
                </a:lnTo>
                <a:lnTo>
                  <a:pt x="3" y="0"/>
                </a:lnTo>
                <a:lnTo>
                  <a:pt x="2" y="1"/>
                </a:lnTo>
                <a:lnTo>
                  <a:pt x="0" y="2"/>
                </a:lnTo>
                <a:lnTo>
                  <a:pt x="2" y="5"/>
                </a:lnTo>
                <a:lnTo>
                  <a:pt x="3" y="5"/>
                </a:lnTo>
                <a:lnTo>
                  <a:pt x="4" y="5"/>
                </a:lnTo>
                <a:lnTo>
                  <a:pt x="5" y="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63" name="Freeform 3085"/>
          <p:cNvSpPr>
            <a:spLocks/>
          </p:cNvSpPr>
          <p:nvPr/>
        </p:nvSpPr>
        <p:spPr bwMode="auto">
          <a:xfrm>
            <a:off x="2031033" y="4243307"/>
            <a:ext cx="0" cy="1477"/>
          </a:xfrm>
          <a:custGeom>
            <a:avLst/>
            <a:gdLst>
              <a:gd name="T0" fmla="*/ 5 w 5"/>
              <a:gd name="T1" fmla="*/ 2 h 6"/>
              <a:gd name="T2" fmla="*/ 5 w 5"/>
              <a:gd name="T3" fmla="*/ 1 h 6"/>
              <a:gd name="T4" fmla="*/ 3 w 5"/>
              <a:gd name="T5" fmla="*/ 0 h 6"/>
              <a:gd name="T6" fmla="*/ 0 w 5"/>
              <a:gd name="T7" fmla="*/ 1 h 6"/>
              <a:gd name="T8" fmla="*/ 0 w 5"/>
              <a:gd name="T9" fmla="*/ 2 h 6"/>
              <a:gd name="T10" fmla="*/ 0 w 5"/>
              <a:gd name="T11" fmla="*/ 5 h 6"/>
              <a:gd name="T12" fmla="*/ 3 w 5"/>
              <a:gd name="T13" fmla="*/ 6 h 6"/>
              <a:gd name="T14" fmla="*/ 5 w 5"/>
              <a:gd name="T15" fmla="*/ 5 h 6"/>
              <a:gd name="T16" fmla="*/ 5 w 5"/>
              <a:gd name="T17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6">
                <a:moveTo>
                  <a:pt x="5" y="2"/>
                </a:moveTo>
                <a:lnTo>
                  <a:pt x="5" y="1"/>
                </a:lnTo>
                <a:lnTo>
                  <a:pt x="3" y="0"/>
                </a:lnTo>
                <a:lnTo>
                  <a:pt x="0" y="1"/>
                </a:lnTo>
                <a:lnTo>
                  <a:pt x="0" y="2"/>
                </a:lnTo>
                <a:lnTo>
                  <a:pt x="0" y="5"/>
                </a:lnTo>
                <a:lnTo>
                  <a:pt x="3" y="6"/>
                </a:lnTo>
                <a:lnTo>
                  <a:pt x="5" y="5"/>
                </a:lnTo>
                <a:lnTo>
                  <a:pt x="5" y="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64" name="Line 3086"/>
          <p:cNvSpPr>
            <a:spLocks noChangeShapeType="1"/>
          </p:cNvSpPr>
          <p:nvPr/>
        </p:nvSpPr>
        <p:spPr bwMode="auto">
          <a:xfrm flipV="1">
            <a:off x="2026271" y="4265461"/>
            <a:ext cx="1746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65" name="Line 3087"/>
          <p:cNvSpPr>
            <a:spLocks noChangeShapeType="1"/>
          </p:cNvSpPr>
          <p:nvPr/>
        </p:nvSpPr>
        <p:spPr bwMode="auto">
          <a:xfrm flipV="1">
            <a:off x="2023096" y="4258076"/>
            <a:ext cx="1587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66" name="Line 3088"/>
          <p:cNvSpPr>
            <a:spLocks noChangeShapeType="1"/>
          </p:cNvSpPr>
          <p:nvPr/>
        </p:nvSpPr>
        <p:spPr bwMode="auto">
          <a:xfrm flipV="1">
            <a:off x="2023096" y="4258076"/>
            <a:ext cx="1587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67" name="Line 3089"/>
          <p:cNvSpPr>
            <a:spLocks noChangeShapeType="1"/>
          </p:cNvSpPr>
          <p:nvPr/>
        </p:nvSpPr>
        <p:spPr bwMode="auto">
          <a:xfrm flipV="1">
            <a:off x="2018333" y="4250691"/>
            <a:ext cx="15875" cy="1033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68" name="Line 3090"/>
          <p:cNvSpPr>
            <a:spLocks noChangeShapeType="1"/>
          </p:cNvSpPr>
          <p:nvPr/>
        </p:nvSpPr>
        <p:spPr bwMode="auto">
          <a:xfrm flipV="1">
            <a:off x="2018333" y="4250691"/>
            <a:ext cx="1587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69" name="Line 3091"/>
          <p:cNvSpPr>
            <a:spLocks noChangeShapeType="1"/>
          </p:cNvSpPr>
          <p:nvPr/>
        </p:nvSpPr>
        <p:spPr bwMode="auto">
          <a:xfrm flipV="1">
            <a:off x="2013571" y="4243307"/>
            <a:ext cx="1587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70" name="Line 3092"/>
          <p:cNvSpPr>
            <a:spLocks noChangeShapeType="1"/>
          </p:cNvSpPr>
          <p:nvPr/>
        </p:nvSpPr>
        <p:spPr bwMode="auto">
          <a:xfrm flipV="1">
            <a:off x="2013571" y="4244783"/>
            <a:ext cx="15875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71" name="Line 3093"/>
          <p:cNvSpPr>
            <a:spLocks noChangeShapeType="1"/>
          </p:cNvSpPr>
          <p:nvPr/>
        </p:nvSpPr>
        <p:spPr bwMode="auto">
          <a:xfrm flipV="1">
            <a:off x="2008808" y="4237399"/>
            <a:ext cx="1746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72" name="Line 3094"/>
          <p:cNvSpPr>
            <a:spLocks noChangeShapeType="1"/>
          </p:cNvSpPr>
          <p:nvPr/>
        </p:nvSpPr>
        <p:spPr bwMode="auto">
          <a:xfrm>
            <a:off x="2008808" y="4246261"/>
            <a:ext cx="17463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73" name="Line 3095"/>
          <p:cNvSpPr>
            <a:spLocks noChangeShapeType="1"/>
          </p:cNvSpPr>
          <p:nvPr/>
        </p:nvSpPr>
        <p:spPr bwMode="auto">
          <a:xfrm>
            <a:off x="2026271" y="4237399"/>
            <a:ext cx="17463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74" name="Line 3096"/>
          <p:cNvSpPr>
            <a:spLocks noChangeShapeType="1"/>
          </p:cNvSpPr>
          <p:nvPr/>
        </p:nvSpPr>
        <p:spPr bwMode="auto">
          <a:xfrm>
            <a:off x="2008808" y="4246261"/>
            <a:ext cx="17463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75" name="Line 3097"/>
          <p:cNvSpPr>
            <a:spLocks noChangeShapeType="1"/>
          </p:cNvSpPr>
          <p:nvPr/>
        </p:nvSpPr>
        <p:spPr bwMode="auto">
          <a:xfrm>
            <a:off x="2026271" y="4237399"/>
            <a:ext cx="17463" cy="280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76" name="Line 3098"/>
          <p:cNvSpPr>
            <a:spLocks noChangeShapeType="1"/>
          </p:cNvSpPr>
          <p:nvPr/>
        </p:nvSpPr>
        <p:spPr bwMode="auto">
          <a:xfrm flipV="1">
            <a:off x="2026271" y="4265461"/>
            <a:ext cx="1746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77" name="Line 3099"/>
          <p:cNvSpPr>
            <a:spLocks noChangeShapeType="1"/>
          </p:cNvSpPr>
          <p:nvPr/>
        </p:nvSpPr>
        <p:spPr bwMode="auto">
          <a:xfrm flipV="1">
            <a:off x="2008808" y="4237399"/>
            <a:ext cx="1746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78" name="Freeform 3135"/>
          <p:cNvSpPr>
            <a:spLocks/>
          </p:cNvSpPr>
          <p:nvPr/>
        </p:nvSpPr>
        <p:spPr bwMode="auto">
          <a:xfrm>
            <a:off x="6556996" y="2679233"/>
            <a:ext cx="147638" cy="290957"/>
          </a:xfrm>
          <a:custGeom>
            <a:avLst/>
            <a:gdLst>
              <a:gd name="T0" fmla="*/ 619 w 648"/>
              <a:gd name="T1" fmla="*/ 1384 h 1384"/>
              <a:gd name="T2" fmla="*/ 648 w 648"/>
              <a:gd name="T3" fmla="*/ 1371 h 1384"/>
              <a:gd name="T4" fmla="*/ 0 w 648"/>
              <a:gd name="T5" fmla="*/ 0 h 1384"/>
              <a:gd name="T6" fmla="*/ 619 w 648"/>
              <a:gd name="T7" fmla="*/ 1384 h 1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8" h="1384">
                <a:moveTo>
                  <a:pt x="619" y="1384"/>
                </a:moveTo>
                <a:lnTo>
                  <a:pt x="648" y="1371"/>
                </a:lnTo>
                <a:lnTo>
                  <a:pt x="0" y="0"/>
                </a:lnTo>
                <a:lnTo>
                  <a:pt x="619" y="1384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79" name="Freeform 3136"/>
          <p:cNvSpPr>
            <a:spLocks/>
          </p:cNvSpPr>
          <p:nvPr/>
        </p:nvSpPr>
        <p:spPr bwMode="auto">
          <a:xfrm>
            <a:off x="6556996" y="2676279"/>
            <a:ext cx="147638" cy="292433"/>
          </a:xfrm>
          <a:custGeom>
            <a:avLst/>
            <a:gdLst>
              <a:gd name="T0" fmla="*/ 648 w 648"/>
              <a:gd name="T1" fmla="*/ 1383 h 1383"/>
              <a:gd name="T2" fmla="*/ 0 w 648"/>
              <a:gd name="T3" fmla="*/ 12 h 1383"/>
              <a:gd name="T4" fmla="*/ 29 w 648"/>
              <a:gd name="T5" fmla="*/ 0 h 1383"/>
              <a:gd name="T6" fmla="*/ 648 w 648"/>
              <a:gd name="T7" fmla="*/ 1383 h 1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8" h="1383">
                <a:moveTo>
                  <a:pt x="648" y="1383"/>
                </a:moveTo>
                <a:lnTo>
                  <a:pt x="0" y="12"/>
                </a:lnTo>
                <a:lnTo>
                  <a:pt x="29" y="0"/>
                </a:lnTo>
                <a:lnTo>
                  <a:pt x="648" y="1383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80" name="Line 3143"/>
          <p:cNvSpPr>
            <a:spLocks noChangeShapeType="1"/>
          </p:cNvSpPr>
          <p:nvPr/>
        </p:nvSpPr>
        <p:spPr bwMode="auto">
          <a:xfrm flipH="1">
            <a:off x="7253908" y="4057213"/>
            <a:ext cx="26988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81" name="Freeform 3145"/>
          <p:cNvSpPr>
            <a:spLocks/>
          </p:cNvSpPr>
          <p:nvPr/>
        </p:nvSpPr>
        <p:spPr bwMode="auto">
          <a:xfrm>
            <a:off x="7253908" y="4057213"/>
            <a:ext cx="38100" cy="125540"/>
          </a:xfrm>
          <a:custGeom>
            <a:avLst/>
            <a:gdLst>
              <a:gd name="T0" fmla="*/ 169 w 169"/>
              <a:gd name="T1" fmla="*/ 587 h 597"/>
              <a:gd name="T2" fmla="*/ 51 w 169"/>
              <a:gd name="T3" fmla="*/ 597 h 597"/>
              <a:gd name="T4" fmla="*/ 0 w 169"/>
              <a:gd name="T5" fmla="*/ 10 h 597"/>
              <a:gd name="T6" fmla="*/ 117 w 169"/>
              <a:gd name="T7" fmla="*/ 0 h 597"/>
              <a:gd name="T8" fmla="*/ 169 w 169"/>
              <a:gd name="T9" fmla="*/ 58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" h="597">
                <a:moveTo>
                  <a:pt x="169" y="587"/>
                </a:moveTo>
                <a:lnTo>
                  <a:pt x="51" y="597"/>
                </a:lnTo>
                <a:lnTo>
                  <a:pt x="0" y="10"/>
                </a:lnTo>
                <a:lnTo>
                  <a:pt x="117" y="0"/>
                </a:lnTo>
                <a:lnTo>
                  <a:pt x="169" y="58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82" name="Freeform 3146"/>
          <p:cNvSpPr>
            <a:spLocks/>
          </p:cNvSpPr>
          <p:nvPr/>
        </p:nvSpPr>
        <p:spPr bwMode="auto">
          <a:xfrm>
            <a:off x="7239621" y="3908042"/>
            <a:ext cx="38100" cy="125540"/>
          </a:xfrm>
          <a:custGeom>
            <a:avLst/>
            <a:gdLst>
              <a:gd name="T0" fmla="*/ 169 w 169"/>
              <a:gd name="T1" fmla="*/ 587 h 597"/>
              <a:gd name="T2" fmla="*/ 51 w 169"/>
              <a:gd name="T3" fmla="*/ 597 h 597"/>
              <a:gd name="T4" fmla="*/ 0 w 169"/>
              <a:gd name="T5" fmla="*/ 9 h 597"/>
              <a:gd name="T6" fmla="*/ 117 w 169"/>
              <a:gd name="T7" fmla="*/ 0 h 597"/>
              <a:gd name="T8" fmla="*/ 169 w 169"/>
              <a:gd name="T9" fmla="*/ 58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" h="597">
                <a:moveTo>
                  <a:pt x="169" y="587"/>
                </a:moveTo>
                <a:lnTo>
                  <a:pt x="51" y="597"/>
                </a:lnTo>
                <a:lnTo>
                  <a:pt x="0" y="9"/>
                </a:lnTo>
                <a:lnTo>
                  <a:pt x="117" y="0"/>
                </a:lnTo>
                <a:lnTo>
                  <a:pt x="169" y="58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83" name="Line 3147"/>
          <p:cNvSpPr>
            <a:spLocks noChangeShapeType="1"/>
          </p:cNvSpPr>
          <p:nvPr/>
        </p:nvSpPr>
        <p:spPr bwMode="auto">
          <a:xfrm flipV="1">
            <a:off x="7190408" y="4349646"/>
            <a:ext cx="88900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84" name="Line 3148"/>
          <p:cNvSpPr>
            <a:spLocks noChangeShapeType="1"/>
          </p:cNvSpPr>
          <p:nvPr/>
        </p:nvSpPr>
        <p:spPr bwMode="auto">
          <a:xfrm>
            <a:off x="7136433" y="3752965"/>
            <a:ext cx="26988" cy="28947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85" name="Line 3149"/>
          <p:cNvSpPr>
            <a:spLocks noChangeShapeType="1"/>
          </p:cNvSpPr>
          <p:nvPr/>
        </p:nvSpPr>
        <p:spPr bwMode="auto">
          <a:xfrm>
            <a:off x="7165008" y="4066075"/>
            <a:ext cx="25400" cy="29095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86" name="Line 3150"/>
          <p:cNvSpPr>
            <a:spLocks noChangeShapeType="1"/>
          </p:cNvSpPr>
          <p:nvPr/>
        </p:nvSpPr>
        <p:spPr bwMode="auto">
          <a:xfrm flipH="1" flipV="1">
            <a:off x="7253908" y="4057213"/>
            <a:ext cx="25400" cy="29243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87" name="Line 3151"/>
          <p:cNvSpPr>
            <a:spLocks noChangeShapeType="1"/>
          </p:cNvSpPr>
          <p:nvPr/>
        </p:nvSpPr>
        <p:spPr bwMode="auto">
          <a:xfrm flipH="1" flipV="1">
            <a:off x="7225333" y="3739672"/>
            <a:ext cx="25400" cy="293910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88" name="Line 3152"/>
          <p:cNvSpPr>
            <a:spLocks noChangeShapeType="1"/>
          </p:cNvSpPr>
          <p:nvPr/>
        </p:nvSpPr>
        <p:spPr bwMode="auto">
          <a:xfrm flipV="1">
            <a:off x="7163421" y="4033582"/>
            <a:ext cx="87313" cy="8862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89" name="Freeform 3153"/>
          <p:cNvSpPr>
            <a:spLocks/>
          </p:cNvSpPr>
          <p:nvPr/>
        </p:nvSpPr>
        <p:spPr bwMode="auto">
          <a:xfrm>
            <a:off x="7136433" y="3739672"/>
            <a:ext cx="88900" cy="13293"/>
          </a:xfrm>
          <a:custGeom>
            <a:avLst/>
            <a:gdLst>
              <a:gd name="T0" fmla="*/ 389 w 389"/>
              <a:gd name="T1" fmla="*/ 0 h 62"/>
              <a:gd name="T2" fmla="*/ 350 w 389"/>
              <a:gd name="T3" fmla="*/ 0 h 62"/>
              <a:gd name="T4" fmla="*/ 310 w 389"/>
              <a:gd name="T5" fmla="*/ 1 h 62"/>
              <a:gd name="T6" fmla="*/ 271 w 389"/>
              <a:gd name="T7" fmla="*/ 3 h 62"/>
              <a:gd name="T8" fmla="*/ 231 w 389"/>
              <a:gd name="T9" fmla="*/ 8 h 62"/>
              <a:gd name="T10" fmla="*/ 192 w 389"/>
              <a:gd name="T11" fmla="*/ 13 h 62"/>
              <a:gd name="T12" fmla="*/ 153 w 389"/>
              <a:gd name="T13" fmla="*/ 21 h 62"/>
              <a:gd name="T14" fmla="*/ 114 w 389"/>
              <a:gd name="T15" fmla="*/ 28 h 62"/>
              <a:gd name="T16" fmla="*/ 76 w 389"/>
              <a:gd name="T17" fmla="*/ 38 h 62"/>
              <a:gd name="T18" fmla="*/ 38 w 389"/>
              <a:gd name="T19" fmla="*/ 49 h 62"/>
              <a:gd name="T20" fmla="*/ 0 w 389"/>
              <a:gd name="T21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9" h="62">
                <a:moveTo>
                  <a:pt x="389" y="0"/>
                </a:moveTo>
                <a:lnTo>
                  <a:pt x="350" y="0"/>
                </a:lnTo>
                <a:lnTo>
                  <a:pt x="310" y="1"/>
                </a:lnTo>
                <a:lnTo>
                  <a:pt x="271" y="3"/>
                </a:lnTo>
                <a:lnTo>
                  <a:pt x="231" y="8"/>
                </a:lnTo>
                <a:lnTo>
                  <a:pt x="192" y="13"/>
                </a:lnTo>
                <a:lnTo>
                  <a:pt x="153" y="21"/>
                </a:lnTo>
                <a:lnTo>
                  <a:pt x="114" y="28"/>
                </a:lnTo>
                <a:lnTo>
                  <a:pt x="76" y="38"/>
                </a:lnTo>
                <a:lnTo>
                  <a:pt x="38" y="49"/>
                </a:lnTo>
                <a:lnTo>
                  <a:pt x="0" y="62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90" name="Line 3154"/>
          <p:cNvSpPr>
            <a:spLocks noChangeShapeType="1"/>
          </p:cNvSpPr>
          <p:nvPr/>
        </p:nvSpPr>
        <p:spPr bwMode="auto">
          <a:xfrm>
            <a:off x="7387258" y="3874073"/>
            <a:ext cx="28575" cy="31606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91" name="Line 3155"/>
          <p:cNvSpPr>
            <a:spLocks noChangeShapeType="1"/>
          </p:cNvSpPr>
          <p:nvPr/>
        </p:nvSpPr>
        <p:spPr bwMode="auto">
          <a:xfrm>
            <a:off x="7387258" y="3874073"/>
            <a:ext cx="42863" cy="45489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92" name="Line 3156"/>
          <p:cNvSpPr>
            <a:spLocks noChangeShapeType="1"/>
          </p:cNvSpPr>
          <p:nvPr/>
        </p:nvSpPr>
        <p:spPr bwMode="auto">
          <a:xfrm>
            <a:off x="7512671" y="3781026"/>
            <a:ext cx="4763" cy="620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93" name="Line 3157"/>
          <p:cNvSpPr>
            <a:spLocks noChangeShapeType="1"/>
          </p:cNvSpPr>
          <p:nvPr/>
        </p:nvSpPr>
        <p:spPr bwMode="auto">
          <a:xfrm>
            <a:off x="7512671" y="3781026"/>
            <a:ext cx="4763" cy="620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94" name="Line 3158"/>
          <p:cNvSpPr>
            <a:spLocks noChangeShapeType="1"/>
          </p:cNvSpPr>
          <p:nvPr/>
        </p:nvSpPr>
        <p:spPr bwMode="auto">
          <a:xfrm flipH="1">
            <a:off x="7430121" y="3783980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95" name="Line 3159"/>
          <p:cNvSpPr>
            <a:spLocks noChangeShapeType="1"/>
          </p:cNvSpPr>
          <p:nvPr/>
        </p:nvSpPr>
        <p:spPr bwMode="auto">
          <a:xfrm flipH="1">
            <a:off x="7341221" y="3791365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96" name="Line 3160"/>
          <p:cNvSpPr>
            <a:spLocks noChangeShapeType="1"/>
          </p:cNvSpPr>
          <p:nvPr/>
        </p:nvSpPr>
        <p:spPr bwMode="auto">
          <a:xfrm flipH="1">
            <a:off x="7334871" y="3794319"/>
            <a:ext cx="6350" cy="147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97" name="Line 3161"/>
          <p:cNvSpPr>
            <a:spLocks noChangeShapeType="1"/>
          </p:cNvSpPr>
          <p:nvPr/>
        </p:nvSpPr>
        <p:spPr bwMode="auto">
          <a:xfrm flipH="1" flipV="1">
            <a:off x="7474571" y="3866688"/>
            <a:ext cx="42863" cy="45489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98" name="Line 3162"/>
          <p:cNvSpPr>
            <a:spLocks noChangeShapeType="1"/>
          </p:cNvSpPr>
          <p:nvPr/>
        </p:nvSpPr>
        <p:spPr bwMode="auto">
          <a:xfrm flipH="1" flipV="1">
            <a:off x="7428533" y="3843057"/>
            <a:ext cx="0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99" name="Line 3163"/>
          <p:cNvSpPr>
            <a:spLocks noChangeShapeType="1"/>
          </p:cNvSpPr>
          <p:nvPr/>
        </p:nvSpPr>
        <p:spPr bwMode="auto">
          <a:xfrm flipH="1" flipV="1">
            <a:off x="7342808" y="3878504"/>
            <a:ext cx="42863" cy="45341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00" name="Line 3164"/>
          <p:cNvSpPr>
            <a:spLocks noChangeShapeType="1"/>
          </p:cNvSpPr>
          <p:nvPr/>
        </p:nvSpPr>
        <p:spPr bwMode="auto">
          <a:xfrm flipH="1" flipV="1">
            <a:off x="7334871" y="3795795"/>
            <a:ext cx="6350" cy="620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01" name="Line 3165"/>
          <p:cNvSpPr>
            <a:spLocks noChangeShapeType="1"/>
          </p:cNvSpPr>
          <p:nvPr/>
        </p:nvSpPr>
        <p:spPr bwMode="auto">
          <a:xfrm flipV="1">
            <a:off x="7165008" y="4058690"/>
            <a:ext cx="88900" cy="738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02" name="Line 3166"/>
          <p:cNvSpPr>
            <a:spLocks noChangeShapeType="1"/>
          </p:cNvSpPr>
          <p:nvPr/>
        </p:nvSpPr>
        <p:spPr bwMode="auto">
          <a:xfrm flipH="1" flipV="1">
            <a:off x="7430121" y="3871119"/>
            <a:ext cx="42863" cy="45341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03" name="Line 3167"/>
          <p:cNvSpPr>
            <a:spLocks noChangeShapeType="1"/>
          </p:cNvSpPr>
          <p:nvPr/>
        </p:nvSpPr>
        <p:spPr bwMode="auto">
          <a:xfrm flipH="1" flipV="1">
            <a:off x="7423771" y="3788411"/>
            <a:ext cx="4763" cy="620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04" name="Line 3168"/>
          <p:cNvSpPr>
            <a:spLocks noChangeShapeType="1"/>
          </p:cNvSpPr>
          <p:nvPr/>
        </p:nvSpPr>
        <p:spPr bwMode="auto">
          <a:xfrm flipH="1" flipV="1">
            <a:off x="7512671" y="3781026"/>
            <a:ext cx="4763" cy="620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05" name="Line 3169"/>
          <p:cNvSpPr>
            <a:spLocks noChangeShapeType="1"/>
          </p:cNvSpPr>
          <p:nvPr/>
        </p:nvSpPr>
        <p:spPr bwMode="auto">
          <a:xfrm flipH="1" flipV="1">
            <a:off x="7298358" y="3812042"/>
            <a:ext cx="46038" cy="51692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06" name="Line 3170"/>
          <p:cNvSpPr>
            <a:spLocks noChangeShapeType="1"/>
          </p:cNvSpPr>
          <p:nvPr/>
        </p:nvSpPr>
        <p:spPr bwMode="auto">
          <a:xfrm flipH="1">
            <a:off x="7317408" y="3775118"/>
            <a:ext cx="193675" cy="16247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07" name="Line 3171"/>
          <p:cNvSpPr>
            <a:spLocks noChangeShapeType="1"/>
          </p:cNvSpPr>
          <p:nvPr/>
        </p:nvSpPr>
        <p:spPr bwMode="auto">
          <a:xfrm flipH="1">
            <a:off x="7334871" y="3783980"/>
            <a:ext cx="139700" cy="11815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08" name="Line 3172"/>
          <p:cNvSpPr>
            <a:spLocks noChangeShapeType="1"/>
          </p:cNvSpPr>
          <p:nvPr/>
        </p:nvSpPr>
        <p:spPr bwMode="auto">
          <a:xfrm flipH="1">
            <a:off x="7387258" y="3871119"/>
            <a:ext cx="42863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09" name="Line 3173"/>
          <p:cNvSpPr>
            <a:spLocks noChangeShapeType="1"/>
          </p:cNvSpPr>
          <p:nvPr/>
        </p:nvSpPr>
        <p:spPr bwMode="auto">
          <a:xfrm flipH="1">
            <a:off x="7342808" y="3874073"/>
            <a:ext cx="44450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10" name="Line 3174"/>
          <p:cNvSpPr>
            <a:spLocks noChangeShapeType="1"/>
          </p:cNvSpPr>
          <p:nvPr/>
        </p:nvSpPr>
        <p:spPr bwMode="auto">
          <a:xfrm flipH="1">
            <a:off x="7388846" y="3891797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11" name="Line 3175"/>
          <p:cNvSpPr>
            <a:spLocks noChangeShapeType="1"/>
          </p:cNvSpPr>
          <p:nvPr/>
        </p:nvSpPr>
        <p:spPr bwMode="auto">
          <a:xfrm flipH="1">
            <a:off x="7344396" y="3894750"/>
            <a:ext cx="44450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12" name="Line 3176"/>
          <p:cNvSpPr>
            <a:spLocks noChangeShapeType="1"/>
          </p:cNvSpPr>
          <p:nvPr/>
        </p:nvSpPr>
        <p:spPr bwMode="auto">
          <a:xfrm flipH="1">
            <a:off x="7390433" y="3912474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13" name="Line 3177"/>
          <p:cNvSpPr>
            <a:spLocks noChangeShapeType="1"/>
          </p:cNvSpPr>
          <p:nvPr/>
        </p:nvSpPr>
        <p:spPr bwMode="auto">
          <a:xfrm flipH="1">
            <a:off x="7345983" y="3915428"/>
            <a:ext cx="44450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14" name="Line 3178"/>
          <p:cNvSpPr>
            <a:spLocks noChangeShapeType="1"/>
          </p:cNvSpPr>
          <p:nvPr/>
        </p:nvSpPr>
        <p:spPr bwMode="auto">
          <a:xfrm flipH="1">
            <a:off x="7392021" y="3933151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15" name="Line 3179"/>
          <p:cNvSpPr>
            <a:spLocks noChangeShapeType="1"/>
          </p:cNvSpPr>
          <p:nvPr/>
        </p:nvSpPr>
        <p:spPr bwMode="auto">
          <a:xfrm flipH="1">
            <a:off x="7347571" y="3936105"/>
            <a:ext cx="44450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16" name="Line 3180"/>
          <p:cNvSpPr>
            <a:spLocks noChangeShapeType="1"/>
          </p:cNvSpPr>
          <p:nvPr/>
        </p:nvSpPr>
        <p:spPr bwMode="auto">
          <a:xfrm flipH="1">
            <a:off x="7396783" y="3995182"/>
            <a:ext cx="46038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17" name="Line 3181"/>
          <p:cNvSpPr>
            <a:spLocks noChangeShapeType="1"/>
          </p:cNvSpPr>
          <p:nvPr/>
        </p:nvSpPr>
        <p:spPr bwMode="auto">
          <a:xfrm flipH="1">
            <a:off x="7353921" y="3998136"/>
            <a:ext cx="42863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18" name="Line 3182"/>
          <p:cNvSpPr>
            <a:spLocks noChangeShapeType="1"/>
          </p:cNvSpPr>
          <p:nvPr/>
        </p:nvSpPr>
        <p:spPr bwMode="auto">
          <a:xfrm flipH="1">
            <a:off x="7399958" y="4015859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19" name="Line 3183"/>
          <p:cNvSpPr>
            <a:spLocks noChangeShapeType="1"/>
          </p:cNvSpPr>
          <p:nvPr/>
        </p:nvSpPr>
        <p:spPr bwMode="auto">
          <a:xfrm flipH="1">
            <a:off x="7355508" y="4018813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20" name="Line 3184"/>
          <p:cNvSpPr>
            <a:spLocks noChangeShapeType="1"/>
          </p:cNvSpPr>
          <p:nvPr/>
        </p:nvSpPr>
        <p:spPr bwMode="auto">
          <a:xfrm flipH="1">
            <a:off x="7401546" y="4036536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21" name="Line 3185"/>
          <p:cNvSpPr>
            <a:spLocks noChangeShapeType="1"/>
          </p:cNvSpPr>
          <p:nvPr/>
        </p:nvSpPr>
        <p:spPr bwMode="auto">
          <a:xfrm flipH="1">
            <a:off x="7358683" y="4039490"/>
            <a:ext cx="42863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22" name="Line 3186"/>
          <p:cNvSpPr>
            <a:spLocks noChangeShapeType="1"/>
          </p:cNvSpPr>
          <p:nvPr/>
        </p:nvSpPr>
        <p:spPr bwMode="auto">
          <a:xfrm flipH="1">
            <a:off x="7404721" y="4057213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23" name="Line 3187"/>
          <p:cNvSpPr>
            <a:spLocks noChangeShapeType="1"/>
          </p:cNvSpPr>
          <p:nvPr/>
        </p:nvSpPr>
        <p:spPr bwMode="auto">
          <a:xfrm flipH="1">
            <a:off x="7360271" y="4060167"/>
            <a:ext cx="44450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24" name="Line 3188"/>
          <p:cNvSpPr>
            <a:spLocks noChangeShapeType="1"/>
          </p:cNvSpPr>
          <p:nvPr/>
        </p:nvSpPr>
        <p:spPr bwMode="auto">
          <a:xfrm flipH="1">
            <a:off x="7406308" y="4077890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25" name="Line 3189"/>
          <p:cNvSpPr>
            <a:spLocks noChangeShapeType="1"/>
          </p:cNvSpPr>
          <p:nvPr/>
        </p:nvSpPr>
        <p:spPr bwMode="auto">
          <a:xfrm flipH="1">
            <a:off x="7361858" y="4080844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26" name="Line 3190"/>
          <p:cNvSpPr>
            <a:spLocks noChangeShapeType="1"/>
          </p:cNvSpPr>
          <p:nvPr/>
        </p:nvSpPr>
        <p:spPr bwMode="auto">
          <a:xfrm flipH="1">
            <a:off x="7407896" y="4098567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27" name="Line 3191"/>
          <p:cNvSpPr>
            <a:spLocks noChangeShapeType="1"/>
          </p:cNvSpPr>
          <p:nvPr/>
        </p:nvSpPr>
        <p:spPr bwMode="auto">
          <a:xfrm flipH="1">
            <a:off x="7363446" y="4101521"/>
            <a:ext cx="44450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28" name="Line 3192"/>
          <p:cNvSpPr>
            <a:spLocks noChangeShapeType="1"/>
          </p:cNvSpPr>
          <p:nvPr/>
        </p:nvSpPr>
        <p:spPr bwMode="auto">
          <a:xfrm flipH="1">
            <a:off x="7409483" y="4119244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29" name="Line 3193"/>
          <p:cNvSpPr>
            <a:spLocks noChangeShapeType="1"/>
          </p:cNvSpPr>
          <p:nvPr/>
        </p:nvSpPr>
        <p:spPr bwMode="auto">
          <a:xfrm flipH="1">
            <a:off x="7366621" y="4122198"/>
            <a:ext cx="42863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30" name="Line 3194"/>
          <p:cNvSpPr>
            <a:spLocks noChangeShapeType="1"/>
          </p:cNvSpPr>
          <p:nvPr/>
        </p:nvSpPr>
        <p:spPr bwMode="auto">
          <a:xfrm flipH="1">
            <a:off x="7412658" y="4139922"/>
            <a:ext cx="42863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31" name="Line 3195"/>
          <p:cNvSpPr>
            <a:spLocks noChangeShapeType="1"/>
          </p:cNvSpPr>
          <p:nvPr/>
        </p:nvSpPr>
        <p:spPr bwMode="auto">
          <a:xfrm flipH="1">
            <a:off x="7368208" y="4142875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32" name="Line 3196"/>
          <p:cNvSpPr>
            <a:spLocks noChangeShapeType="1"/>
          </p:cNvSpPr>
          <p:nvPr/>
        </p:nvSpPr>
        <p:spPr bwMode="auto">
          <a:xfrm flipH="1">
            <a:off x="7414246" y="4160599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33" name="Line 3197"/>
          <p:cNvSpPr>
            <a:spLocks noChangeShapeType="1"/>
          </p:cNvSpPr>
          <p:nvPr/>
        </p:nvSpPr>
        <p:spPr bwMode="auto">
          <a:xfrm flipH="1">
            <a:off x="7369796" y="4163552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34" name="Line 3198"/>
          <p:cNvSpPr>
            <a:spLocks noChangeShapeType="1"/>
          </p:cNvSpPr>
          <p:nvPr/>
        </p:nvSpPr>
        <p:spPr bwMode="auto">
          <a:xfrm flipH="1">
            <a:off x="7415833" y="4181276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35" name="Line 3199"/>
          <p:cNvSpPr>
            <a:spLocks noChangeShapeType="1"/>
          </p:cNvSpPr>
          <p:nvPr/>
        </p:nvSpPr>
        <p:spPr bwMode="auto">
          <a:xfrm flipH="1">
            <a:off x="7371383" y="4184230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36" name="Line 3200"/>
          <p:cNvSpPr>
            <a:spLocks noChangeShapeType="1"/>
          </p:cNvSpPr>
          <p:nvPr/>
        </p:nvSpPr>
        <p:spPr bwMode="auto">
          <a:xfrm flipH="1">
            <a:off x="7417421" y="4201953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37" name="Line 3201"/>
          <p:cNvSpPr>
            <a:spLocks noChangeShapeType="1"/>
          </p:cNvSpPr>
          <p:nvPr/>
        </p:nvSpPr>
        <p:spPr bwMode="auto">
          <a:xfrm flipH="1">
            <a:off x="7372971" y="4204907"/>
            <a:ext cx="44450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38" name="Line 3202"/>
          <p:cNvSpPr>
            <a:spLocks noChangeShapeType="1"/>
          </p:cNvSpPr>
          <p:nvPr/>
        </p:nvSpPr>
        <p:spPr bwMode="auto">
          <a:xfrm flipH="1">
            <a:off x="7419008" y="4221152"/>
            <a:ext cx="44450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39" name="Line 3203"/>
          <p:cNvSpPr>
            <a:spLocks noChangeShapeType="1"/>
          </p:cNvSpPr>
          <p:nvPr/>
        </p:nvSpPr>
        <p:spPr bwMode="auto">
          <a:xfrm flipH="1">
            <a:off x="7376146" y="4225584"/>
            <a:ext cx="42863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40" name="Line 3204"/>
          <p:cNvSpPr>
            <a:spLocks noChangeShapeType="1"/>
          </p:cNvSpPr>
          <p:nvPr/>
        </p:nvSpPr>
        <p:spPr bwMode="auto">
          <a:xfrm flipV="1">
            <a:off x="7334871" y="3781026"/>
            <a:ext cx="177800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41" name="Line 3205"/>
          <p:cNvSpPr>
            <a:spLocks noChangeShapeType="1"/>
          </p:cNvSpPr>
          <p:nvPr/>
        </p:nvSpPr>
        <p:spPr bwMode="auto">
          <a:xfrm flipV="1">
            <a:off x="7338046" y="3812042"/>
            <a:ext cx="176213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42" name="Line 3206"/>
          <p:cNvSpPr>
            <a:spLocks noChangeShapeType="1"/>
          </p:cNvSpPr>
          <p:nvPr/>
        </p:nvSpPr>
        <p:spPr bwMode="auto">
          <a:xfrm flipV="1">
            <a:off x="7339633" y="3843057"/>
            <a:ext cx="177800" cy="14769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43" name="Line 3207"/>
          <p:cNvSpPr>
            <a:spLocks noChangeShapeType="1"/>
          </p:cNvSpPr>
          <p:nvPr/>
        </p:nvSpPr>
        <p:spPr bwMode="auto">
          <a:xfrm flipH="1">
            <a:off x="7422183" y="4243307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44" name="Line 3208"/>
          <p:cNvSpPr>
            <a:spLocks noChangeShapeType="1"/>
          </p:cNvSpPr>
          <p:nvPr/>
        </p:nvSpPr>
        <p:spPr bwMode="auto">
          <a:xfrm flipH="1">
            <a:off x="7377733" y="4246261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45" name="Line 3209"/>
          <p:cNvSpPr>
            <a:spLocks noChangeShapeType="1"/>
          </p:cNvSpPr>
          <p:nvPr/>
        </p:nvSpPr>
        <p:spPr bwMode="auto">
          <a:xfrm flipH="1">
            <a:off x="7423771" y="4263984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46" name="Line 3210"/>
          <p:cNvSpPr>
            <a:spLocks noChangeShapeType="1"/>
          </p:cNvSpPr>
          <p:nvPr/>
        </p:nvSpPr>
        <p:spPr bwMode="auto">
          <a:xfrm flipH="1">
            <a:off x="7379321" y="4266938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47" name="Line 3211"/>
          <p:cNvSpPr>
            <a:spLocks noChangeShapeType="1"/>
          </p:cNvSpPr>
          <p:nvPr/>
        </p:nvSpPr>
        <p:spPr bwMode="auto">
          <a:xfrm flipH="1">
            <a:off x="7425358" y="4284661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48" name="Line 3212"/>
          <p:cNvSpPr>
            <a:spLocks noChangeShapeType="1"/>
          </p:cNvSpPr>
          <p:nvPr/>
        </p:nvSpPr>
        <p:spPr bwMode="auto">
          <a:xfrm flipH="1">
            <a:off x="7380908" y="4287615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49" name="Freeform 3213"/>
          <p:cNvSpPr>
            <a:spLocks/>
          </p:cNvSpPr>
          <p:nvPr/>
        </p:nvSpPr>
        <p:spPr bwMode="auto">
          <a:xfrm>
            <a:off x="7298358" y="3791365"/>
            <a:ext cx="19050" cy="20677"/>
          </a:xfrm>
          <a:custGeom>
            <a:avLst/>
            <a:gdLst>
              <a:gd name="T0" fmla="*/ 82 w 82"/>
              <a:gd name="T1" fmla="*/ 0 h 97"/>
              <a:gd name="T2" fmla="*/ 68 w 82"/>
              <a:gd name="T3" fmla="*/ 5 h 97"/>
              <a:gd name="T4" fmla="*/ 54 w 82"/>
              <a:gd name="T5" fmla="*/ 12 h 97"/>
              <a:gd name="T6" fmla="*/ 42 w 82"/>
              <a:gd name="T7" fmla="*/ 20 h 97"/>
              <a:gd name="T8" fmla="*/ 31 w 82"/>
              <a:gd name="T9" fmla="*/ 30 h 97"/>
              <a:gd name="T10" fmla="*/ 22 w 82"/>
              <a:gd name="T11" fmla="*/ 42 h 97"/>
              <a:gd name="T12" fmla="*/ 13 w 82"/>
              <a:gd name="T13" fmla="*/ 55 h 97"/>
              <a:gd name="T14" fmla="*/ 8 w 82"/>
              <a:gd name="T15" fmla="*/ 68 h 97"/>
              <a:gd name="T16" fmla="*/ 3 w 82"/>
              <a:gd name="T17" fmla="*/ 82 h 97"/>
              <a:gd name="T18" fmla="*/ 0 w 82"/>
              <a:gd name="T1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97">
                <a:moveTo>
                  <a:pt x="82" y="0"/>
                </a:moveTo>
                <a:lnTo>
                  <a:pt x="68" y="5"/>
                </a:lnTo>
                <a:lnTo>
                  <a:pt x="54" y="12"/>
                </a:lnTo>
                <a:lnTo>
                  <a:pt x="42" y="20"/>
                </a:lnTo>
                <a:lnTo>
                  <a:pt x="31" y="30"/>
                </a:lnTo>
                <a:lnTo>
                  <a:pt x="22" y="42"/>
                </a:lnTo>
                <a:lnTo>
                  <a:pt x="13" y="55"/>
                </a:lnTo>
                <a:lnTo>
                  <a:pt x="8" y="68"/>
                </a:lnTo>
                <a:lnTo>
                  <a:pt x="3" y="82"/>
                </a:lnTo>
                <a:lnTo>
                  <a:pt x="0" y="97"/>
                </a:lnTo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50" name="Freeform 3214"/>
          <p:cNvSpPr>
            <a:spLocks/>
          </p:cNvSpPr>
          <p:nvPr/>
        </p:nvSpPr>
        <p:spPr bwMode="auto">
          <a:xfrm>
            <a:off x="7344396" y="4328969"/>
            <a:ext cx="12700" cy="13293"/>
          </a:xfrm>
          <a:custGeom>
            <a:avLst/>
            <a:gdLst>
              <a:gd name="T0" fmla="*/ 0 w 58"/>
              <a:gd name="T1" fmla="*/ 0 h 62"/>
              <a:gd name="T2" fmla="*/ 2 w 58"/>
              <a:gd name="T3" fmla="*/ 10 h 62"/>
              <a:gd name="T4" fmla="*/ 6 w 58"/>
              <a:gd name="T5" fmla="*/ 21 h 62"/>
              <a:gd name="T6" fmla="*/ 12 w 58"/>
              <a:gd name="T7" fmla="*/ 31 h 62"/>
              <a:gd name="T8" fmla="*/ 19 w 58"/>
              <a:gd name="T9" fmla="*/ 40 h 62"/>
              <a:gd name="T10" fmla="*/ 28 w 58"/>
              <a:gd name="T11" fmla="*/ 48 h 62"/>
              <a:gd name="T12" fmla="*/ 37 w 58"/>
              <a:gd name="T13" fmla="*/ 54 h 62"/>
              <a:gd name="T14" fmla="*/ 47 w 58"/>
              <a:gd name="T15" fmla="*/ 59 h 62"/>
              <a:gd name="T16" fmla="*/ 58 w 58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" h="62">
                <a:moveTo>
                  <a:pt x="0" y="0"/>
                </a:moveTo>
                <a:lnTo>
                  <a:pt x="2" y="10"/>
                </a:lnTo>
                <a:lnTo>
                  <a:pt x="6" y="21"/>
                </a:lnTo>
                <a:lnTo>
                  <a:pt x="12" y="31"/>
                </a:lnTo>
                <a:lnTo>
                  <a:pt x="19" y="40"/>
                </a:lnTo>
                <a:lnTo>
                  <a:pt x="28" y="48"/>
                </a:lnTo>
                <a:lnTo>
                  <a:pt x="37" y="54"/>
                </a:lnTo>
                <a:lnTo>
                  <a:pt x="47" y="59"/>
                </a:lnTo>
                <a:lnTo>
                  <a:pt x="58" y="62"/>
                </a:lnTo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51" name="Freeform 3215"/>
          <p:cNvSpPr>
            <a:spLocks/>
          </p:cNvSpPr>
          <p:nvPr/>
        </p:nvSpPr>
        <p:spPr bwMode="auto">
          <a:xfrm>
            <a:off x="7614271" y="4303861"/>
            <a:ext cx="14288" cy="14769"/>
          </a:xfrm>
          <a:custGeom>
            <a:avLst/>
            <a:gdLst>
              <a:gd name="T0" fmla="*/ 0 w 62"/>
              <a:gd name="T1" fmla="*/ 68 h 68"/>
              <a:gd name="T2" fmla="*/ 14 w 62"/>
              <a:gd name="T3" fmla="*/ 64 h 68"/>
              <a:gd name="T4" fmla="*/ 26 w 62"/>
              <a:gd name="T5" fmla="*/ 57 h 68"/>
              <a:gd name="T6" fmla="*/ 36 w 62"/>
              <a:gd name="T7" fmla="*/ 48 h 68"/>
              <a:gd name="T8" fmla="*/ 46 w 62"/>
              <a:gd name="T9" fmla="*/ 38 h 68"/>
              <a:gd name="T10" fmla="*/ 54 w 62"/>
              <a:gd name="T11" fmla="*/ 26 h 68"/>
              <a:gd name="T12" fmla="*/ 59 w 62"/>
              <a:gd name="T13" fmla="*/ 13 h 68"/>
              <a:gd name="T14" fmla="*/ 62 w 62"/>
              <a:gd name="T15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" h="68">
                <a:moveTo>
                  <a:pt x="0" y="68"/>
                </a:moveTo>
                <a:lnTo>
                  <a:pt x="14" y="64"/>
                </a:lnTo>
                <a:lnTo>
                  <a:pt x="26" y="57"/>
                </a:lnTo>
                <a:lnTo>
                  <a:pt x="36" y="48"/>
                </a:lnTo>
                <a:lnTo>
                  <a:pt x="46" y="38"/>
                </a:lnTo>
                <a:lnTo>
                  <a:pt x="54" y="26"/>
                </a:lnTo>
                <a:lnTo>
                  <a:pt x="59" y="13"/>
                </a:lnTo>
                <a:lnTo>
                  <a:pt x="62" y="0"/>
                </a:lnTo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52" name="Freeform 3216"/>
          <p:cNvSpPr>
            <a:spLocks/>
          </p:cNvSpPr>
          <p:nvPr/>
        </p:nvSpPr>
        <p:spPr bwMode="auto">
          <a:xfrm>
            <a:off x="7320583" y="3775118"/>
            <a:ext cx="190500" cy="16247"/>
          </a:xfrm>
          <a:custGeom>
            <a:avLst/>
            <a:gdLst>
              <a:gd name="T0" fmla="*/ 842 w 842"/>
              <a:gd name="T1" fmla="*/ 2 h 76"/>
              <a:gd name="T2" fmla="*/ 842 w 842"/>
              <a:gd name="T3" fmla="*/ 0 h 76"/>
              <a:gd name="T4" fmla="*/ 0 w 842"/>
              <a:gd name="T5" fmla="*/ 76 h 76"/>
              <a:gd name="T6" fmla="*/ 842 w 842"/>
              <a:gd name="T7" fmla="*/ 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2" h="76">
                <a:moveTo>
                  <a:pt x="842" y="2"/>
                </a:moveTo>
                <a:lnTo>
                  <a:pt x="842" y="0"/>
                </a:lnTo>
                <a:lnTo>
                  <a:pt x="0" y="76"/>
                </a:lnTo>
                <a:lnTo>
                  <a:pt x="842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53" name="Freeform 3217"/>
          <p:cNvSpPr>
            <a:spLocks/>
          </p:cNvSpPr>
          <p:nvPr/>
        </p:nvSpPr>
        <p:spPr bwMode="auto">
          <a:xfrm>
            <a:off x="7320583" y="3775118"/>
            <a:ext cx="190500" cy="16247"/>
          </a:xfrm>
          <a:custGeom>
            <a:avLst/>
            <a:gdLst>
              <a:gd name="T0" fmla="*/ 842 w 842"/>
              <a:gd name="T1" fmla="*/ 0 h 76"/>
              <a:gd name="T2" fmla="*/ 0 w 842"/>
              <a:gd name="T3" fmla="*/ 76 h 76"/>
              <a:gd name="T4" fmla="*/ 0 w 842"/>
              <a:gd name="T5" fmla="*/ 73 h 76"/>
              <a:gd name="T6" fmla="*/ 842 w 842"/>
              <a:gd name="T7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2" h="76">
                <a:moveTo>
                  <a:pt x="842" y="0"/>
                </a:moveTo>
                <a:lnTo>
                  <a:pt x="0" y="76"/>
                </a:lnTo>
                <a:lnTo>
                  <a:pt x="0" y="73"/>
                </a:lnTo>
                <a:lnTo>
                  <a:pt x="84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54" name="Freeform 3218"/>
          <p:cNvSpPr>
            <a:spLocks/>
          </p:cNvSpPr>
          <p:nvPr/>
        </p:nvSpPr>
        <p:spPr bwMode="auto">
          <a:xfrm>
            <a:off x="7315821" y="3789888"/>
            <a:ext cx="4763" cy="1477"/>
          </a:xfrm>
          <a:custGeom>
            <a:avLst/>
            <a:gdLst>
              <a:gd name="T0" fmla="*/ 20 w 20"/>
              <a:gd name="T1" fmla="*/ 3 h 6"/>
              <a:gd name="T2" fmla="*/ 20 w 20"/>
              <a:gd name="T3" fmla="*/ 0 h 6"/>
              <a:gd name="T4" fmla="*/ 0 w 20"/>
              <a:gd name="T5" fmla="*/ 6 h 6"/>
              <a:gd name="T6" fmla="*/ 20 w 20"/>
              <a:gd name="T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6">
                <a:moveTo>
                  <a:pt x="20" y="3"/>
                </a:moveTo>
                <a:lnTo>
                  <a:pt x="20" y="0"/>
                </a:lnTo>
                <a:lnTo>
                  <a:pt x="0" y="6"/>
                </a:lnTo>
                <a:lnTo>
                  <a:pt x="20" y="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55" name="Freeform 3219"/>
          <p:cNvSpPr>
            <a:spLocks/>
          </p:cNvSpPr>
          <p:nvPr/>
        </p:nvSpPr>
        <p:spPr bwMode="auto">
          <a:xfrm>
            <a:off x="7315821" y="3789888"/>
            <a:ext cx="4763" cy="1477"/>
          </a:xfrm>
          <a:custGeom>
            <a:avLst/>
            <a:gdLst>
              <a:gd name="T0" fmla="*/ 20 w 20"/>
              <a:gd name="T1" fmla="*/ 0 h 6"/>
              <a:gd name="T2" fmla="*/ 0 w 20"/>
              <a:gd name="T3" fmla="*/ 6 h 6"/>
              <a:gd name="T4" fmla="*/ 0 w 20"/>
              <a:gd name="T5" fmla="*/ 4 h 6"/>
              <a:gd name="T6" fmla="*/ 20 w 20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6">
                <a:moveTo>
                  <a:pt x="20" y="0"/>
                </a:moveTo>
                <a:lnTo>
                  <a:pt x="0" y="6"/>
                </a:lnTo>
                <a:lnTo>
                  <a:pt x="0" y="4"/>
                </a:lnTo>
                <a:lnTo>
                  <a:pt x="2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56" name="Freeform 3220"/>
          <p:cNvSpPr>
            <a:spLocks/>
          </p:cNvSpPr>
          <p:nvPr/>
        </p:nvSpPr>
        <p:spPr bwMode="auto">
          <a:xfrm>
            <a:off x="7311058" y="3791365"/>
            <a:ext cx="4763" cy="1477"/>
          </a:xfrm>
          <a:custGeom>
            <a:avLst/>
            <a:gdLst>
              <a:gd name="T0" fmla="*/ 20 w 20"/>
              <a:gd name="T1" fmla="*/ 2 h 11"/>
              <a:gd name="T2" fmla="*/ 20 w 20"/>
              <a:gd name="T3" fmla="*/ 0 h 11"/>
              <a:gd name="T4" fmla="*/ 0 w 20"/>
              <a:gd name="T5" fmla="*/ 11 h 11"/>
              <a:gd name="T6" fmla="*/ 20 w 20"/>
              <a:gd name="T7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11">
                <a:moveTo>
                  <a:pt x="20" y="2"/>
                </a:moveTo>
                <a:lnTo>
                  <a:pt x="20" y="0"/>
                </a:lnTo>
                <a:lnTo>
                  <a:pt x="0" y="11"/>
                </a:lnTo>
                <a:lnTo>
                  <a:pt x="2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57" name="Freeform 3222"/>
          <p:cNvSpPr>
            <a:spLocks/>
          </p:cNvSpPr>
          <p:nvPr/>
        </p:nvSpPr>
        <p:spPr bwMode="auto">
          <a:xfrm>
            <a:off x="7311058" y="3791365"/>
            <a:ext cx="4763" cy="1477"/>
          </a:xfrm>
          <a:custGeom>
            <a:avLst/>
            <a:gdLst>
              <a:gd name="T0" fmla="*/ 21 w 21"/>
              <a:gd name="T1" fmla="*/ 0 h 11"/>
              <a:gd name="T2" fmla="*/ 1 w 21"/>
              <a:gd name="T3" fmla="*/ 11 h 11"/>
              <a:gd name="T4" fmla="*/ 0 w 21"/>
              <a:gd name="T5" fmla="*/ 9 h 11"/>
              <a:gd name="T6" fmla="*/ 21 w 21"/>
              <a:gd name="T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1">
                <a:moveTo>
                  <a:pt x="21" y="0"/>
                </a:moveTo>
                <a:lnTo>
                  <a:pt x="1" y="11"/>
                </a:lnTo>
                <a:lnTo>
                  <a:pt x="0" y="9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58" name="Freeform 3223"/>
          <p:cNvSpPr>
            <a:spLocks/>
          </p:cNvSpPr>
          <p:nvPr/>
        </p:nvSpPr>
        <p:spPr bwMode="auto">
          <a:xfrm>
            <a:off x="7307883" y="3792841"/>
            <a:ext cx="3175" cy="2954"/>
          </a:xfrm>
          <a:custGeom>
            <a:avLst/>
            <a:gdLst>
              <a:gd name="T0" fmla="*/ 18 w 18"/>
              <a:gd name="T1" fmla="*/ 2 h 16"/>
              <a:gd name="T2" fmla="*/ 17 w 18"/>
              <a:gd name="T3" fmla="*/ 0 h 16"/>
              <a:gd name="T4" fmla="*/ 0 w 18"/>
              <a:gd name="T5" fmla="*/ 16 h 16"/>
              <a:gd name="T6" fmla="*/ 18 w 18"/>
              <a:gd name="T7" fmla="*/ 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6">
                <a:moveTo>
                  <a:pt x="18" y="2"/>
                </a:moveTo>
                <a:lnTo>
                  <a:pt x="17" y="0"/>
                </a:lnTo>
                <a:lnTo>
                  <a:pt x="0" y="16"/>
                </a:lnTo>
                <a:lnTo>
                  <a:pt x="18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59" name="Freeform 3224"/>
          <p:cNvSpPr>
            <a:spLocks/>
          </p:cNvSpPr>
          <p:nvPr/>
        </p:nvSpPr>
        <p:spPr bwMode="auto">
          <a:xfrm>
            <a:off x="7306296" y="3792841"/>
            <a:ext cx="4763" cy="2954"/>
          </a:xfrm>
          <a:custGeom>
            <a:avLst/>
            <a:gdLst>
              <a:gd name="T0" fmla="*/ 18 w 18"/>
              <a:gd name="T1" fmla="*/ 0 h 16"/>
              <a:gd name="T2" fmla="*/ 1 w 18"/>
              <a:gd name="T3" fmla="*/ 16 h 16"/>
              <a:gd name="T4" fmla="*/ 0 w 18"/>
              <a:gd name="T5" fmla="*/ 13 h 16"/>
              <a:gd name="T6" fmla="*/ 18 w 18"/>
              <a:gd name="T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6">
                <a:moveTo>
                  <a:pt x="18" y="0"/>
                </a:moveTo>
                <a:lnTo>
                  <a:pt x="1" y="16"/>
                </a:lnTo>
                <a:lnTo>
                  <a:pt x="0" y="13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60" name="Freeform 3225"/>
          <p:cNvSpPr>
            <a:spLocks/>
          </p:cNvSpPr>
          <p:nvPr/>
        </p:nvSpPr>
        <p:spPr bwMode="auto">
          <a:xfrm>
            <a:off x="7303121" y="3795795"/>
            <a:ext cx="4763" cy="4431"/>
          </a:xfrm>
          <a:custGeom>
            <a:avLst/>
            <a:gdLst>
              <a:gd name="T0" fmla="*/ 15 w 15"/>
              <a:gd name="T1" fmla="*/ 3 h 19"/>
              <a:gd name="T2" fmla="*/ 14 w 15"/>
              <a:gd name="T3" fmla="*/ 0 h 19"/>
              <a:gd name="T4" fmla="*/ 0 w 15"/>
              <a:gd name="T5" fmla="*/ 19 h 19"/>
              <a:gd name="T6" fmla="*/ 15 w 15"/>
              <a:gd name="T7" fmla="*/ 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19">
                <a:moveTo>
                  <a:pt x="15" y="3"/>
                </a:moveTo>
                <a:lnTo>
                  <a:pt x="14" y="0"/>
                </a:lnTo>
                <a:lnTo>
                  <a:pt x="0" y="19"/>
                </a:lnTo>
                <a:lnTo>
                  <a:pt x="15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61" name="Freeform 3226"/>
          <p:cNvSpPr>
            <a:spLocks/>
          </p:cNvSpPr>
          <p:nvPr/>
        </p:nvSpPr>
        <p:spPr bwMode="auto">
          <a:xfrm>
            <a:off x="7303121" y="3795795"/>
            <a:ext cx="3175" cy="4431"/>
          </a:xfrm>
          <a:custGeom>
            <a:avLst/>
            <a:gdLst>
              <a:gd name="T0" fmla="*/ 15 w 15"/>
              <a:gd name="T1" fmla="*/ 0 h 19"/>
              <a:gd name="T2" fmla="*/ 1 w 15"/>
              <a:gd name="T3" fmla="*/ 19 h 19"/>
              <a:gd name="T4" fmla="*/ 0 w 15"/>
              <a:gd name="T5" fmla="*/ 18 h 19"/>
              <a:gd name="T6" fmla="*/ 15 w 15"/>
              <a:gd name="T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19">
                <a:moveTo>
                  <a:pt x="15" y="0"/>
                </a:moveTo>
                <a:lnTo>
                  <a:pt x="1" y="19"/>
                </a:lnTo>
                <a:lnTo>
                  <a:pt x="0" y="18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62" name="Freeform 3227"/>
          <p:cNvSpPr>
            <a:spLocks/>
          </p:cNvSpPr>
          <p:nvPr/>
        </p:nvSpPr>
        <p:spPr bwMode="auto">
          <a:xfrm>
            <a:off x="7301533" y="3800227"/>
            <a:ext cx="1588" cy="2954"/>
          </a:xfrm>
          <a:custGeom>
            <a:avLst/>
            <a:gdLst>
              <a:gd name="T0" fmla="*/ 11 w 11"/>
              <a:gd name="T1" fmla="*/ 1 h 18"/>
              <a:gd name="T2" fmla="*/ 10 w 11"/>
              <a:gd name="T3" fmla="*/ 0 h 18"/>
              <a:gd name="T4" fmla="*/ 0 w 11"/>
              <a:gd name="T5" fmla="*/ 18 h 18"/>
              <a:gd name="T6" fmla="*/ 11 w 11"/>
              <a:gd name="T7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8">
                <a:moveTo>
                  <a:pt x="11" y="1"/>
                </a:moveTo>
                <a:lnTo>
                  <a:pt x="10" y="0"/>
                </a:lnTo>
                <a:lnTo>
                  <a:pt x="0" y="18"/>
                </a:lnTo>
                <a:lnTo>
                  <a:pt x="1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63" name="Freeform 3228"/>
          <p:cNvSpPr>
            <a:spLocks/>
          </p:cNvSpPr>
          <p:nvPr/>
        </p:nvSpPr>
        <p:spPr bwMode="auto">
          <a:xfrm>
            <a:off x="7301533" y="3800227"/>
            <a:ext cx="1588" cy="2954"/>
          </a:xfrm>
          <a:custGeom>
            <a:avLst/>
            <a:gdLst>
              <a:gd name="T0" fmla="*/ 12 w 12"/>
              <a:gd name="T1" fmla="*/ 0 h 18"/>
              <a:gd name="T2" fmla="*/ 2 w 12"/>
              <a:gd name="T3" fmla="*/ 18 h 18"/>
              <a:gd name="T4" fmla="*/ 0 w 12"/>
              <a:gd name="T5" fmla="*/ 18 h 18"/>
              <a:gd name="T6" fmla="*/ 12 w 12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8">
                <a:moveTo>
                  <a:pt x="12" y="0"/>
                </a:moveTo>
                <a:lnTo>
                  <a:pt x="2" y="18"/>
                </a:lnTo>
                <a:lnTo>
                  <a:pt x="0" y="18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64" name="Freeform 3229"/>
          <p:cNvSpPr>
            <a:spLocks/>
          </p:cNvSpPr>
          <p:nvPr/>
        </p:nvSpPr>
        <p:spPr bwMode="auto">
          <a:xfrm>
            <a:off x="7299946" y="3803180"/>
            <a:ext cx="1588" cy="4431"/>
          </a:xfrm>
          <a:custGeom>
            <a:avLst/>
            <a:gdLst>
              <a:gd name="T0" fmla="*/ 7 w 7"/>
              <a:gd name="T1" fmla="*/ 0 h 19"/>
              <a:gd name="T2" fmla="*/ 5 w 7"/>
              <a:gd name="T3" fmla="*/ 0 h 19"/>
              <a:gd name="T4" fmla="*/ 0 w 7"/>
              <a:gd name="T5" fmla="*/ 19 h 19"/>
              <a:gd name="T6" fmla="*/ 7 w 7"/>
              <a:gd name="T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19">
                <a:moveTo>
                  <a:pt x="7" y="0"/>
                </a:moveTo>
                <a:lnTo>
                  <a:pt x="5" y="0"/>
                </a:lnTo>
                <a:lnTo>
                  <a:pt x="0" y="19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65" name="Freeform 3230"/>
          <p:cNvSpPr>
            <a:spLocks/>
          </p:cNvSpPr>
          <p:nvPr/>
        </p:nvSpPr>
        <p:spPr bwMode="auto">
          <a:xfrm>
            <a:off x="7299946" y="3803180"/>
            <a:ext cx="1588" cy="4431"/>
          </a:xfrm>
          <a:custGeom>
            <a:avLst/>
            <a:gdLst>
              <a:gd name="T0" fmla="*/ 7 w 7"/>
              <a:gd name="T1" fmla="*/ 0 h 19"/>
              <a:gd name="T2" fmla="*/ 2 w 7"/>
              <a:gd name="T3" fmla="*/ 19 h 19"/>
              <a:gd name="T4" fmla="*/ 0 w 7"/>
              <a:gd name="T5" fmla="*/ 18 h 19"/>
              <a:gd name="T6" fmla="*/ 7 w 7"/>
              <a:gd name="T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19">
                <a:moveTo>
                  <a:pt x="7" y="0"/>
                </a:moveTo>
                <a:lnTo>
                  <a:pt x="2" y="19"/>
                </a:lnTo>
                <a:lnTo>
                  <a:pt x="0" y="18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66" name="Freeform 3231"/>
          <p:cNvSpPr>
            <a:spLocks/>
          </p:cNvSpPr>
          <p:nvPr/>
        </p:nvSpPr>
        <p:spPr bwMode="auto">
          <a:xfrm>
            <a:off x="7298358" y="3807611"/>
            <a:ext cx="1588" cy="2954"/>
          </a:xfrm>
          <a:custGeom>
            <a:avLst/>
            <a:gdLst>
              <a:gd name="T0" fmla="*/ 3 w 3"/>
              <a:gd name="T1" fmla="*/ 1 h 16"/>
              <a:gd name="T2" fmla="*/ 1 w 3"/>
              <a:gd name="T3" fmla="*/ 0 h 16"/>
              <a:gd name="T4" fmla="*/ 0 w 3"/>
              <a:gd name="T5" fmla="*/ 16 h 16"/>
              <a:gd name="T6" fmla="*/ 3 w 3"/>
              <a:gd name="T7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6">
                <a:moveTo>
                  <a:pt x="3" y="1"/>
                </a:moveTo>
                <a:lnTo>
                  <a:pt x="1" y="0"/>
                </a:lnTo>
                <a:lnTo>
                  <a:pt x="0" y="16"/>
                </a:lnTo>
                <a:lnTo>
                  <a:pt x="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67" name="Freeform 3232"/>
          <p:cNvSpPr>
            <a:spLocks/>
          </p:cNvSpPr>
          <p:nvPr/>
        </p:nvSpPr>
        <p:spPr bwMode="auto">
          <a:xfrm>
            <a:off x="7298358" y="3807611"/>
            <a:ext cx="1588" cy="2954"/>
          </a:xfrm>
          <a:custGeom>
            <a:avLst/>
            <a:gdLst>
              <a:gd name="T0" fmla="*/ 3 w 3"/>
              <a:gd name="T1" fmla="*/ 0 h 16"/>
              <a:gd name="T2" fmla="*/ 2 w 3"/>
              <a:gd name="T3" fmla="*/ 16 h 16"/>
              <a:gd name="T4" fmla="*/ 0 w 3"/>
              <a:gd name="T5" fmla="*/ 16 h 16"/>
              <a:gd name="T6" fmla="*/ 3 w 3"/>
              <a:gd name="T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6">
                <a:moveTo>
                  <a:pt x="3" y="0"/>
                </a:moveTo>
                <a:lnTo>
                  <a:pt x="2" y="16"/>
                </a:lnTo>
                <a:lnTo>
                  <a:pt x="0" y="16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68" name="Freeform 3233"/>
          <p:cNvSpPr>
            <a:spLocks/>
          </p:cNvSpPr>
          <p:nvPr/>
        </p:nvSpPr>
        <p:spPr bwMode="auto">
          <a:xfrm>
            <a:off x="7298358" y="3810565"/>
            <a:ext cx="0" cy="1477"/>
          </a:xfrm>
          <a:custGeom>
            <a:avLst/>
            <a:gdLst>
              <a:gd name="T0" fmla="*/ 2 w 2"/>
              <a:gd name="T1" fmla="*/ 0 h 7"/>
              <a:gd name="T2" fmla="*/ 0 w 2"/>
              <a:gd name="T3" fmla="*/ 0 h 7"/>
              <a:gd name="T4" fmla="*/ 1 w 2"/>
              <a:gd name="T5" fmla="*/ 7 h 7"/>
              <a:gd name="T6" fmla="*/ 2 w 2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7">
                <a:moveTo>
                  <a:pt x="2" y="0"/>
                </a:moveTo>
                <a:lnTo>
                  <a:pt x="0" y="0"/>
                </a:lnTo>
                <a:lnTo>
                  <a:pt x="1" y="7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69" name="Freeform 3234"/>
          <p:cNvSpPr>
            <a:spLocks/>
          </p:cNvSpPr>
          <p:nvPr/>
        </p:nvSpPr>
        <p:spPr bwMode="auto">
          <a:xfrm>
            <a:off x="7298358" y="3810565"/>
            <a:ext cx="0" cy="1477"/>
          </a:xfrm>
          <a:custGeom>
            <a:avLst/>
            <a:gdLst>
              <a:gd name="T0" fmla="*/ 0 w 1"/>
              <a:gd name="T1" fmla="*/ 0 h 7"/>
              <a:gd name="T2" fmla="*/ 1 w 1"/>
              <a:gd name="T3" fmla="*/ 7 h 7"/>
              <a:gd name="T4" fmla="*/ 0 w 1"/>
              <a:gd name="T5" fmla="*/ 7 h 7"/>
              <a:gd name="T6" fmla="*/ 0 w 1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7">
                <a:moveTo>
                  <a:pt x="0" y="0"/>
                </a:moveTo>
                <a:lnTo>
                  <a:pt x="1" y="7"/>
                </a:ln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70" name="Freeform 3235"/>
          <p:cNvSpPr>
            <a:spLocks/>
          </p:cNvSpPr>
          <p:nvPr/>
        </p:nvSpPr>
        <p:spPr bwMode="auto">
          <a:xfrm>
            <a:off x="7298358" y="3812042"/>
            <a:ext cx="1588" cy="19201"/>
          </a:xfrm>
          <a:custGeom>
            <a:avLst/>
            <a:gdLst>
              <a:gd name="T0" fmla="*/ 1 w 9"/>
              <a:gd name="T1" fmla="*/ 0 h 93"/>
              <a:gd name="T2" fmla="*/ 0 w 9"/>
              <a:gd name="T3" fmla="*/ 0 h 93"/>
              <a:gd name="T4" fmla="*/ 9 w 9"/>
              <a:gd name="T5" fmla="*/ 93 h 93"/>
              <a:gd name="T6" fmla="*/ 1 w 9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93">
                <a:moveTo>
                  <a:pt x="1" y="0"/>
                </a:moveTo>
                <a:lnTo>
                  <a:pt x="0" y="0"/>
                </a:lnTo>
                <a:lnTo>
                  <a:pt x="9" y="93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71" name="Freeform 3236"/>
          <p:cNvSpPr>
            <a:spLocks/>
          </p:cNvSpPr>
          <p:nvPr/>
        </p:nvSpPr>
        <p:spPr bwMode="auto">
          <a:xfrm>
            <a:off x="7298358" y="3812042"/>
            <a:ext cx="1588" cy="19201"/>
          </a:xfrm>
          <a:custGeom>
            <a:avLst/>
            <a:gdLst>
              <a:gd name="T0" fmla="*/ 0 w 9"/>
              <a:gd name="T1" fmla="*/ 0 h 93"/>
              <a:gd name="T2" fmla="*/ 9 w 9"/>
              <a:gd name="T3" fmla="*/ 93 h 93"/>
              <a:gd name="T4" fmla="*/ 8 w 9"/>
              <a:gd name="T5" fmla="*/ 93 h 93"/>
              <a:gd name="T6" fmla="*/ 0 w 9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93">
                <a:moveTo>
                  <a:pt x="0" y="0"/>
                </a:moveTo>
                <a:lnTo>
                  <a:pt x="9" y="93"/>
                </a:lnTo>
                <a:lnTo>
                  <a:pt x="8" y="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72" name="Freeform 3237"/>
          <p:cNvSpPr>
            <a:spLocks/>
          </p:cNvSpPr>
          <p:nvPr/>
        </p:nvSpPr>
        <p:spPr bwMode="auto">
          <a:xfrm>
            <a:off x="7299946" y="3831242"/>
            <a:ext cx="44450" cy="496250"/>
          </a:xfrm>
          <a:custGeom>
            <a:avLst/>
            <a:gdLst>
              <a:gd name="T0" fmla="*/ 1 w 195"/>
              <a:gd name="T1" fmla="*/ 0 h 2347"/>
              <a:gd name="T2" fmla="*/ 0 w 195"/>
              <a:gd name="T3" fmla="*/ 0 h 2347"/>
              <a:gd name="T4" fmla="*/ 195 w 195"/>
              <a:gd name="T5" fmla="*/ 2347 h 2347"/>
              <a:gd name="T6" fmla="*/ 1 w 195"/>
              <a:gd name="T7" fmla="*/ 0 h 2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5" h="2347">
                <a:moveTo>
                  <a:pt x="1" y="0"/>
                </a:moveTo>
                <a:lnTo>
                  <a:pt x="0" y="0"/>
                </a:lnTo>
                <a:lnTo>
                  <a:pt x="195" y="2347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73" name="Freeform 3238"/>
          <p:cNvSpPr>
            <a:spLocks/>
          </p:cNvSpPr>
          <p:nvPr/>
        </p:nvSpPr>
        <p:spPr bwMode="auto">
          <a:xfrm>
            <a:off x="7299946" y="3831242"/>
            <a:ext cx="44450" cy="496250"/>
          </a:xfrm>
          <a:custGeom>
            <a:avLst/>
            <a:gdLst>
              <a:gd name="T0" fmla="*/ 0 w 195"/>
              <a:gd name="T1" fmla="*/ 0 h 2348"/>
              <a:gd name="T2" fmla="*/ 195 w 195"/>
              <a:gd name="T3" fmla="*/ 2347 h 2348"/>
              <a:gd name="T4" fmla="*/ 193 w 195"/>
              <a:gd name="T5" fmla="*/ 2348 h 2348"/>
              <a:gd name="T6" fmla="*/ 0 w 195"/>
              <a:gd name="T7" fmla="*/ 0 h 2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5" h="2348">
                <a:moveTo>
                  <a:pt x="0" y="0"/>
                </a:moveTo>
                <a:lnTo>
                  <a:pt x="195" y="2347"/>
                </a:lnTo>
                <a:lnTo>
                  <a:pt x="193" y="234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74" name="Freeform 3239"/>
          <p:cNvSpPr>
            <a:spLocks/>
          </p:cNvSpPr>
          <p:nvPr/>
        </p:nvSpPr>
        <p:spPr bwMode="auto">
          <a:xfrm>
            <a:off x="7344396" y="4327492"/>
            <a:ext cx="1588" cy="4431"/>
          </a:xfrm>
          <a:custGeom>
            <a:avLst/>
            <a:gdLst>
              <a:gd name="T0" fmla="*/ 2 w 7"/>
              <a:gd name="T1" fmla="*/ 0 h 25"/>
              <a:gd name="T2" fmla="*/ 0 w 7"/>
              <a:gd name="T3" fmla="*/ 1 h 25"/>
              <a:gd name="T4" fmla="*/ 7 w 7"/>
              <a:gd name="T5" fmla="*/ 25 h 25"/>
              <a:gd name="T6" fmla="*/ 2 w 7"/>
              <a:gd name="T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25">
                <a:moveTo>
                  <a:pt x="2" y="0"/>
                </a:moveTo>
                <a:lnTo>
                  <a:pt x="0" y="1"/>
                </a:lnTo>
                <a:lnTo>
                  <a:pt x="7" y="25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75" name="Freeform 3240"/>
          <p:cNvSpPr>
            <a:spLocks/>
          </p:cNvSpPr>
          <p:nvPr/>
        </p:nvSpPr>
        <p:spPr bwMode="auto">
          <a:xfrm>
            <a:off x="7344396" y="4327492"/>
            <a:ext cx="1588" cy="4431"/>
          </a:xfrm>
          <a:custGeom>
            <a:avLst/>
            <a:gdLst>
              <a:gd name="T0" fmla="*/ 0 w 7"/>
              <a:gd name="T1" fmla="*/ 0 h 24"/>
              <a:gd name="T2" fmla="*/ 7 w 7"/>
              <a:gd name="T3" fmla="*/ 24 h 24"/>
              <a:gd name="T4" fmla="*/ 5 w 7"/>
              <a:gd name="T5" fmla="*/ 24 h 24"/>
              <a:gd name="T6" fmla="*/ 0 w 7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24">
                <a:moveTo>
                  <a:pt x="0" y="0"/>
                </a:moveTo>
                <a:lnTo>
                  <a:pt x="7" y="24"/>
                </a:lnTo>
                <a:lnTo>
                  <a:pt x="5" y="2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76" name="Freeform 3241"/>
          <p:cNvSpPr>
            <a:spLocks/>
          </p:cNvSpPr>
          <p:nvPr/>
        </p:nvSpPr>
        <p:spPr bwMode="auto">
          <a:xfrm>
            <a:off x="7345983" y="4331923"/>
            <a:ext cx="1588" cy="2954"/>
          </a:xfrm>
          <a:custGeom>
            <a:avLst/>
            <a:gdLst>
              <a:gd name="T0" fmla="*/ 2 w 9"/>
              <a:gd name="T1" fmla="*/ 0 h 14"/>
              <a:gd name="T2" fmla="*/ 0 w 9"/>
              <a:gd name="T3" fmla="*/ 0 h 14"/>
              <a:gd name="T4" fmla="*/ 9 w 9"/>
              <a:gd name="T5" fmla="*/ 14 h 14"/>
              <a:gd name="T6" fmla="*/ 2 w 9"/>
              <a:gd name="T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14">
                <a:moveTo>
                  <a:pt x="2" y="0"/>
                </a:moveTo>
                <a:lnTo>
                  <a:pt x="0" y="0"/>
                </a:lnTo>
                <a:lnTo>
                  <a:pt x="9" y="14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77" name="Freeform 3242"/>
          <p:cNvSpPr>
            <a:spLocks/>
          </p:cNvSpPr>
          <p:nvPr/>
        </p:nvSpPr>
        <p:spPr bwMode="auto">
          <a:xfrm>
            <a:off x="7345983" y="4331923"/>
            <a:ext cx="1588" cy="2954"/>
          </a:xfrm>
          <a:custGeom>
            <a:avLst/>
            <a:gdLst>
              <a:gd name="T0" fmla="*/ 0 w 9"/>
              <a:gd name="T1" fmla="*/ 0 h 15"/>
              <a:gd name="T2" fmla="*/ 9 w 9"/>
              <a:gd name="T3" fmla="*/ 14 h 15"/>
              <a:gd name="T4" fmla="*/ 8 w 9"/>
              <a:gd name="T5" fmla="*/ 15 h 15"/>
              <a:gd name="T6" fmla="*/ 0 w 9"/>
              <a:gd name="T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15">
                <a:moveTo>
                  <a:pt x="0" y="0"/>
                </a:moveTo>
                <a:lnTo>
                  <a:pt x="9" y="14"/>
                </a:lnTo>
                <a:lnTo>
                  <a:pt x="8" y="1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78" name="Freeform 3243"/>
          <p:cNvSpPr>
            <a:spLocks/>
          </p:cNvSpPr>
          <p:nvPr/>
        </p:nvSpPr>
        <p:spPr bwMode="auto">
          <a:xfrm>
            <a:off x="7347571" y="4334877"/>
            <a:ext cx="4763" cy="4431"/>
          </a:xfrm>
          <a:custGeom>
            <a:avLst/>
            <a:gdLst>
              <a:gd name="T0" fmla="*/ 1 w 26"/>
              <a:gd name="T1" fmla="*/ 0 h 23"/>
              <a:gd name="T2" fmla="*/ 0 w 26"/>
              <a:gd name="T3" fmla="*/ 1 h 23"/>
              <a:gd name="T4" fmla="*/ 26 w 26"/>
              <a:gd name="T5" fmla="*/ 23 h 23"/>
              <a:gd name="T6" fmla="*/ 1 w 26"/>
              <a:gd name="T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23">
                <a:moveTo>
                  <a:pt x="1" y="0"/>
                </a:moveTo>
                <a:lnTo>
                  <a:pt x="0" y="1"/>
                </a:lnTo>
                <a:lnTo>
                  <a:pt x="26" y="23"/>
                </a:lnTo>
                <a:lnTo>
                  <a:pt x="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79" name="Freeform 3244"/>
          <p:cNvSpPr>
            <a:spLocks/>
          </p:cNvSpPr>
          <p:nvPr/>
        </p:nvSpPr>
        <p:spPr bwMode="auto">
          <a:xfrm>
            <a:off x="7347571" y="4334877"/>
            <a:ext cx="4763" cy="5908"/>
          </a:xfrm>
          <a:custGeom>
            <a:avLst/>
            <a:gdLst>
              <a:gd name="T0" fmla="*/ 0 w 26"/>
              <a:gd name="T1" fmla="*/ 0 h 24"/>
              <a:gd name="T2" fmla="*/ 26 w 26"/>
              <a:gd name="T3" fmla="*/ 22 h 24"/>
              <a:gd name="T4" fmla="*/ 24 w 26"/>
              <a:gd name="T5" fmla="*/ 24 h 24"/>
              <a:gd name="T6" fmla="*/ 0 w 26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24">
                <a:moveTo>
                  <a:pt x="0" y="0"/>
                </a:moveTo>
                <a:lnTo>
                  <a:pt x="26" y="22"/>
                </a:lnTo>
                <a:lnTo>
                  <a:pt x="24" y="2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80" name="Freeform 3245"/>
          <p:cNvSpPr>
            <a:spLocks/>
          </p:cNvSpPr>
          <p:nvPr/>
        </p:nvSpPr>
        <p:spPr bwMode="auto">
          <a:xfrm>
            <a:off x="7352333" y="4339307"/>
            <a:ext cx="3175" cy="1477"/>
          </a:xfrm>
          <a:custGeom>
            <a:avLst/>
            <a:gdLst>
              <a:gd name="T0" fmla="*/ 2 w 15"/>
              <a:gd name="T1" fmla="*/ 0 h 6"/>
              <a:gd name="T2" fmla="*/ 0 w 15"/>
              <a:gd name="T3" fmla="*/ 2 h 6"/>
              <a:gd name="T4" fmla="*/ 15 w 15"/>
              <a:gd name="T5" fmla="*/ 6 h 6"/>
              <a:gd name="T6" fmla="*/ 2 w 15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6">
                <a:moveTo>
                  <a:pt x="2" y="0"/>
                </a:moveTo>
                <a:lnTo>
                  <a:pt x="0" y="2"/>
                </a:lnTo>
                <a:lnTo>
                  <a:pt x="15" y="6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81" name="Freeform 3246"/>
          <p:cNvSpPr>
            <a:spLocks/>
          </p:cNvSpPr>
          <p:nvPr/>
        </p:nvSpPr>
        <p:spPr bwMode="auto">
          <a:xfrm>
            <a:off x="7352333" y="4340785"/>
            <a:ext cx="3175" cy="1477"/>
          </a:xfrm>
          <a:custGeom>
            <a:avLst/>
            <a:gdLst>
              <a:gd name="T0" fmla="*/ 0 w 15"/>
              <a:gd name="T1" fmla="*/ 0 h 6"/>
              <a:gd name="T2" fmla="*/ 15 w 15"/>
              <a:gd name="T3" fmla="*/ 4 h 6"/>
              <a:gd name="T4" fmla="*/ 13 w 15"/>
              <a:gd name="T5" fmla="*/ 6 h 6"/>
              <a:gd name="T6" fmla="*/ 0 w 15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6">
                <a:moveTo>
                  <a:pt x="0" y="0"/>
                </a:moveTo>
                <a:lnTo>
                  <a:pt x="15" y="4"/>
                </a:lnTo>
                <a:lnTo>
                  <a:pt x="13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82" name="Freeform 3247"/>
          <p:cNvSpPr>
            <a:spLocks/>
          </p:cNvSpPr>
          <p:nvPr/>
        </p:nvSpPr>
        <p:spPr bwMode="auto">
          <a:xfrm>
            <a:off x="7355508" y="4340785"/>
            <a:ext cx="4763" cy="1477"/>
          </a:xfrm>
          <a:custGeom>
            <a:avLst/>
            <a:gdLst>
              <a:gd name="T0" fmla="*/ 2 w 18"/>
              <a:gd name="T1" fmla="*/ 0 h 2"/>
              <a:gd name="T2" fmla="*/ 0 w 18"/>
              <a:gd name="T3" fmla="*/ 2 h 2"/>
              <a:gd name="T4" fmla="*/ 18 w 18"/>
              <a:gd name="T5" fmla="*/ 2 h 2"/>
              <a:gd name="T6" fmla="*/ 2 w 18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2">
                <a:moveTo>
                  <a:pt x="2" y="0"/>
                </a:moveTo>
                <a:lnTo>
                  <a:pt x="0" y="2"/>
                </a:lnTo>
                <a:lnTo>
                  <a:pt x="18" y="2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83" name="Freeform 3248"/>
          <p:cNvSpPr>
            <a:spLocks/>
          </p:cNvSpPr>
          <p:nvPr/>
        </p:nvSpPr>
        <p:spPr bwMode="auto">
          <a:xfrm>
            <a:off x="7355508" y="4342261"/>
            <a:ext cx="4763" cy="0"/>
          </a:xfrm>
          <a:custGeom>
            <a:avLst/>
            <a:gdLst>
              <a:gd name="T0" fmla="*/ 0 w 18"/>
              <a:gd name="T1" fmla="*/ 0 h 1"/>
              <a:gd name="T2" fmla="*/ 18 w 18"/>
              <a:gd name="T3" fmla="*/ 0 h 1"/>
              <a:gd name="T4" fmla="*/ 18 w 18"/>
              <a:gd name="T5" fmla="*/ 1 h 1"/>
              <a:gd name="T6" fmla="*/ 0 w 18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">
                <a:moveTo>
                  <a:pt x="0" y="0"/>
                </a:moveTo>
                <a:lnTo>
                  <a:pt x="18" y="0"/>
                </a:lnTo>
                <a:lnTo>
                  <a:pt x="18" y="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84" name="Freeform 3249"/>
          <p:cNvSpPr>
            <a:spLocks/>
          </p:cNvSpPr>
          <p:nvPr/>
        </p:nvSpPr>
        <p:spPr bwMode="auto">
          <a:xfrm>
            <a:off x="7360271" y="4340785"/>
            <a:ext cx="11113" cy="1477"/>
          </a:xfrm>
          <a:custGeom>
            <a:avLst/>
            <a:gdLst>
              <a:gd name="T0" fmla="*/ 0 w 51"/>
              <a:gd name="T1" fmla="*/ 5 h 6"/>
              <a:gd name="T2" fmla="*/ 0 w 51"/>
              <a:gd name="T3" fmla="*/ 6 h 6"/>
              <a:gd name="T4" fmla="*/ 51 w 51"/>
              <a:gd name="T5" fmla="*/ 0 h 6"/>
              <a:gd name="T6" fmla="*/ 0 w 51"/>
              <a:gd name="T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6">
                <a:moveTo>
                  <a:pt x="0" y="5"/>
                </a:moveTo>
                <a:lnTo>
                  <a:pt x="0" y="6"/>
                </a:lnTo>
                <a:lnTo>
                  <a:pt x="51" y="0"/>
                </a:lnTo>
                <a:lnTo>
                  <a:pt x="0" y="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85" name="Freeform 3250"/>
          <p:cNvSpPr>
            <a:spLocks/>
          </p:cNvSpPr>
          <p:nvPr/>
        </p:nvSpPr>
        <p:spPr bwMode="auto">
          <a:xfrm>
            <a:off x="7360271" y="4340785"/>
            <a:ext cx="11113" cy="1477"/>
          </a:xfrm>
          <a:custGeom>
            <a:avLst/>
            <a:gdLst>
              <a:gd name="T0" fmla="*/ 0 w 51"/>
              <a:gd name="T1" fmla="*/ 6 h 6"/>
              <a:gd name="T2" fmla="*/ 51 w 51"/>
              <a:gd name="T3" fmla="*/ 0 h 6"/>
              <a:gd name="T4" fmla="*/ 51 w 51"/>
              <a:gd name="T5" fmla="*/ 2 h 6"/>
              <a:gd name="T6" fmla="*/ 0 w 51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6">
                <a:moveTo>
                  <a:pt x="0" y="6"/>
                </a:moveTo>
                <a:lnTo>
                  <a:pt x="51" y="0"/>
                </a:lnTo>
                <a:lnTo>
                  <a:pt x="51" y="2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86" name="Freeform 3251"/>
          <p:cNvSpPr>
            <a:spLocks/>
          </p:cNvSpPr>
          <p:nvPr/>
        </p:nvSpPr>
        <p:spPr bwMode="auto">
          <a:xfrm>
            <a:off x="7371383" y="4320108"/>
            <a:ext cx="228600" cy="20677"/>
          </a:xfrm>
          <a:custGeom>
            <a:avLst/>
            <a:gdLst>
              <a:gd name="T0" fmla="*/ 0 w 1010"/>
              <a:gd name="T1" fmla="*/ 98 h 100"/>
              <a:gd name="T2" fmla="*/ 0 w 1010"/>
              <a:gd name="T3" fmla="*/ 100 h 100"/>
              <a:gd name="T4" fmla="*/ 1010 w 1010"/>
              <a:gd name="T5" fmla="*/ 0 h 100"/>
              <a:gd name="T6" fmla="*/ 0 w 1010"/>
              <a:gd name="T7" fmla="*/ 9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0" h="100">
                <a:moveTo>
                  <a:pt x="0" y="98"/>
                </a:moveTo>
                <a:lnTo>
                  <a:pt x="0" y="100"/>
                </a:lnTo>
                <a:lnTo>
                  <a:pt x="1010" y="0"/>
                </a:lnTo>
                <a:lnTo>
                  <a:pt x="0" y="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87" name="Freeform 3252"/>
          <p:cNvSpPr>
            <a:spLocks/>
          </p:cNvSpPr>
          <p:nvPr/>
        </p:nvSpPr>
        <p:spPr bwMode="auto">
          <a:xfrm>
            <a:off x="7371383" y="4320108"/>
            <a:ext cx="228600" cy="20677"/>
          </a:xfrm>
          <a:custGeom>
            <a:avLst/>
            <a:gdLst>
              <a:gd name="T0" fmla="*/ 0 w 1010"/>
              <a:gd name="T1" fmla="*/ 100 h 100"/>
              <a:gd name="T2" fmla="*/ 1010 w 1010"/>
              <a:gd name="T3" fmla="*/ 0 h 100"/>
              <a:gd name="T4" fmla="*/ 1010 w 1010"/>
              <a:gd name="T5" fmla="*/ 3 h 100"/>
              <a:gd name="T6" fmla="*/ 0 w 1010"/>
              <a:gd name="T7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0" h="100">
                <a:moveTo>
                  <a:pt x="0" y="100"/>
                </a:moveTo>
                <a:lnTo>
                  <a:pt x="1010" y="0"/>
                </a:lnTo>
                <a:lnTo>
                  <a:pt x="1010" y="3"/>
                </a:lnTo>
                <a:lnTo>
                  <a:pt x="0" y="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88" name="Freeform 3253"/>
          <p:cNvSpPr>
            <a:spLocks/>
          </p:cNvSpPr>
          <p:nvPr/>
        </p:nvSpPr>
        <p:spPr bwMode="auto">
          <a:xfrm>
            <a:off x="7599983" y="4320108"/>
            <a:ext cx="6350" cy="0"/>
          </a:xfrm>
          <a:custGeom>
            <a:avLst/>
            <a:gdLst>
              <a:gd name="T0" fmla="*/ 0 w 28"/>
              <a:gd name="T1" fmla="*/ 2 h 5"/>
              <a:gd name="T2" fmla="*/ 0 w 28"/>
              <a:gd name="T3" fmla="*/ 5 h 5"/>
              <a:gd name="T4" fmla="*/ 28 w 28"/>
              <a:gd name="T5" fmla="*/ 0 h 5"/>
              <a:gd name="T6" fmla="*/ 0 w 28"/>
              <a:gd name="T7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5">
                <a:moveTo>
                  <a:pt x="0" y="2"/>
                </a:moveTo>
                <a:lnTo>
                  <a:pt x="0" y="5"/>
                </a:lnTo>
                <a:lnTo>
                  <a:pt x="28" y="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89" name="Freeform 3254"/>
          <p:cNvSpPr>
            <a:spLocks/>
          </p:cNvSpPr>
          <p:nvPr/>
        </p:nvSpPr>
        <p:spPr bwMode="auto">
          <a:xfrm>
            <a:off x="7599983" y="4320108"/>
            <a:ext cx="6350" cy="0"/>
          </a:xfrm>
          <a:custGeom>
            <a:avLst/>
            <a:gdLst>
              <a:gd name="T0" fmla="*/ 0 w 28"/>
              <a:gd name="T1" fmla="*/ 5 h 5"/>
              <a:gd name="T2" fmla="*/ 28 w 28"/>
              <a:gd name="T3" fmla="*/ 0 h 5"/>
              <a:gd name="T4" fmla="*/ 28 w 28"/>
              <a:gd name="T5" fmla="*/ 2 h 5"/>
              <a:gd name="T6" fmla="*/ 0 w 28"/>
              <a:gd name="T7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5">
                <a:moveTo>
                  <a:pt x="0" y="5"/>
                </a:moveTo>
                <a:lnTo>
                  <a:pt x="28" y="0"/>
                </a:lnTo>
                <a:lnTo>
                  <a:pt x="28" y="2"/>
                </a:lnTo>
                <a:lnTo>
                  <a:pt x="0" y="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90" name="Freeform 3255"/>
          <p:cNvSpPr>
            <a:spLocks/>
          </p:cNvSpPr>
          <p:nvPr/>
        </p:nvSpPr>
        <p:spPr bwMode="auto">
          <a:xfrm>
            <a:off x="7606333" y="4318630"/>
            <a:ext cx="6350" cy="1477"/>
          </a:xfrm>
          <a:custGeom>
            <a:avLst/>
            <a:gdLst>
              <a:gd name="T0" fmla="*/ 0 w 24"/>
              <a:gd name="T1" fmla="*/ 2 h 4"/>
              <a:gd name="T2" fmla="*/ 0 w 24"/>
              <a:gd name="T3" fmla="*/ 4 h 4"/>
              <a:gd name="T4" fmla="*/ 24 w 24"/>
              <a:gd name="T5" fmla="*/ 0 h 4"/>
              <a:gd name="T6" fmla="*/ 0 w 24"/>
              <a:gd name="T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4">
                <a:moveTo>
                  <a:pt x="0" y="2"/>
                </a:moveTo>
                <a:lnTo>
                  <a:pt x="0" y="4"/>
                </a:lnTo>
                <a:lnTo>
                  <a:pt x="24" y="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91" name="Freeform 3256"/>
          <p:cNvSpPr>
            <a:spLocks/>
          </p:cNvSpPr>
          <p:nvPr/>
        </p:nvSpPr>
        <p:spPr bwMode="auto">
          <a:xfrm>
            <a:off x="7606333" y="4318630"/>
            <a:ext cx="6350" cy="1477"/>
          </a:xfrm>
          <a:custGeom>
            <a:avLst/>
            <a:gdLst>
              <a:gd name="T0" fmla="*/ 0 w 25"/>
              <a:gd name="T1" fmla="*/ 4 h 4"/>
              <a:gd name="T2" fmla="*/ 24 w 25"/>
              <a:gd name="T3" fmla="*/ 0 h 4"/>
              <a:gd name="T4" fmla="*/ 25 w 25"/>
              <a:gd name="T5" fmla="*/ 1 h 4"/>
              <a:gd name="T6" fmla="*/ 0 w 25"/>
              <a:gd name="T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4">
                <a:moveTo>
                  <a:pt x="0" y="4"/>
                </a:moveTo>
                <a:lnTo>
                  <a:pt x="24" y="0"/>
                </a:lnTo>
                <a:lnTo>
                  <a:pt x="25" y="1"/>
                </a:lnTo>
                <a:lnTo>
                  <a:pt x="0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92" name="Freeform 3257"/>
          <p:cNvSpPr>
            <a:spLocks/>
          </p:cNvSpPr>
          <p:nvPr/>
        </p:nvSpPr>
        <p:spPr bwMode="auto">
          <a:xfrm>
            <a:off x="7612683" y="4317154"/>
            <a:ext cx="6350" cy="1477"/>
          </a:xfrm>
          <a:custGeom>
            <a:avLst/>
            <a:gdLst>
              <a:gd name="T0" fmla="*/ 0 w 29"/>
              <a:gd name="T1" fmla="*/ 10 h 11"/>
              <a:gd name="T2" fmla="*/ 1 w 29"/>
              <a:gd name="T3" fmla="*/ 11 h 11"/>
              <a:gd name="T4" fmla="*/ 29 w 29"/>
              <a:gd name="T5" fmla="*/ 0 h 11"/>
              <a:gd name="T6" fmla="*/ 0 w 29"/>
              <a:gd name="T7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11">
                <a:moveTo>
                  <a:pt x="0" y="10"/>
                </a:moveTo>
                <a:lnTo>
                  <a:pt x="1" y="11"/>
                </a:lnTo>
                <a:lnTo>
                  <a:pt x="29" y="0"/>
                </a:ln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93" name="Freeform 3258"/>
          <p:cNvSpPr>
            <a:spLocks/>
          </p:cNvSpPr>
          <p:nvPr/>
        </p:nvSpPr>
        <p:spPr bwMode="auto">
          <a:xfrm>
            <a:off x="7612683" y="4317154"/>
            <a:ext cx="6350" cy="1477"/>
          </a:xfrm>
          <a:custGeom>
            <a:avLst/>
            <a:gdLst>
              <a:gd name="T0" fmla="*/ 0 w 29"/>
              <a:gd name="T1" fmla="*/ 11 h 11"/>
              <a:gd name="T2" fmla="*/ 28 w 29"/>
              <a:gd name="T3" fmla="*/ 0 h 11"/>
              <a:gd name="T4" fmla="*/ 29 w 29"/>
              <a:gd name="T5" fmla="*/ 1 h 11"/>
              <a:gd name="T6" fmla="*/ 0 w 29"/>
              <a:gd name="T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11">
                <a:moveTo>
                  <a:pt x="0" y="11"/>
                </a:moveTo>
                <a:lnTo>
                  <a:pt x="28" y="0"/>
                </a:lnTo>
                <a:lnTo>
                  <a:pt x="29" y="1"/>
                </a:lnTo>
                <a:lnTo>
                  <a:pt x="0" y="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94" name="Freeform 3259"/>
          <p:cNvSpPr>
            <a:spLocks/>
          </p:cNvSpPr>
          <p:nvPr/>
        </p:nvSpPr>
        <p:spPr bwMode="auto">
          <a:xfrm>
            <a:off x="7619033" y="4312722"/>
            <a:ext cx="4763" cy="4431"/>
          </a:xfrm>
          <a:custGeom>
            <a:avLst/>
            <a:gdLst>
              <a:gd name="T0" fmla="*/ 0 w 25"/>
              <a:gd name="T1" fmla="*/ 21 h 22"/>
              <a:gd name="T2" fmla="*/ 1 w 25"/>
              <a:gd name="T3" fmla="*/ 22 h 22"/>
              <a:gd name="T4" fmla="*/ 25 w 25"/>
              <a:gd name="T5" fmla="*/ 0 h 22"/>
              <a:gd name="T6" fmla="*/ 0 w 25"/>
              <a:gd name="T7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22">
                <a:moveTo>
                  <a:pt x="0" y="21"/>
                </a:moveTo>
                <a:lnTo>
                  <a:pt x="1" y="22"/>
                </a:lnTo>
                <a:lnTo>
                  <a:pt x="25" y="0"/>
                </a:lnTo>
                <a:lnTo>
                  <a:pt x="0" y="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95" name="Freeform 3260"/>
          <p:cNvSpPr>
            <a:spLocks/>
          </p:cNvSpPr>
          <p:nvPr/>
        </p:nvSpPr>
        <p:spPr bwMode="auto">
          <a:xfrm>
            <a:off x="7619033" y="4312722"/>
            <a:ext cx="4763" cy="4431"/>
          </a:xfrm>
          <a:custGeom>
            <a:avLst/>
            <a:gdLst>
              <a:gd name="T0" fmla="*/ 0 w 25"/>
              <a:gd name="T1" fmla="*/ 22 h 22"/>
              <a:gd name="T2" fmla="*/ 24 w 25"/>
              <a:gd name="T3" fmla="*/ 0 h 22"/>
              <a:gd name="T4" fmla="*/ 25 w 25"/>
              <a:gd name="T5" fmla="*/ 1 h 22"/>
              <a:gd name="T6" fmla="*/ 0 w 25"/>
              <a:gd name="T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22">
                <a:moveTo>
                  <a:pt x="0" y="22"/>
                </a:moveTo>
                <a:lnTo>
                  <a:pt x="24" y="0"/>
                </a:lnTo>
                <a:lnTo>
                  <a:pt x="25" y="1"/>
                </a:lnTo>
                <a:lnTo>
                  <a:pt x="0" y="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96" name="Freeform 3261"/>
          <p:cNvSpPr>
            <a:spLocks/>
          </p:cNvSpPr>
          <p:nvPr/>
        </p:nvSpPr>
        <p:spPr bwMode="auto">
          <a:xfrm>
            <a:off x="7623796" y="4306815"/>
            <a:ext cx="3175" cy="5908"/>
          </a:xfrm>
          <a:custGeom>
            <a:avLst/>
            <a:gdLst>
              <a:gd name="T0" fmla="*/ 0 w 14"/>
              <a:gd name="T1" fmla="*/ 30 h 31"/>
              <a:gd name="T2" fmla="*/ 1 w 14"/>
              <a:gd name="T3" fmla="*/ 31 h 31"/>
              <a:gd name="T4" fmla="*/ 14 w 14"/>
              <a:gd name="T5" fmla="*/ 0 h 31"/>
              <a:gd name="T6" fmla="*/ 0 w 14"/>
              <a:gd name="T7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31">
                <a:moveTo>
                  <a:pt x="0" y="30"/>
                </a:moveTo>
                <a:lnTo>
                  <a:pt x="1" y="31"/>
                </a:lnTo>
                <a:lnTo>
                  <a:pt x="14" y="0"/>
                </a:lnTo>
                <a:lnTo>
                  <a:pt x="0" y="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97" name="Freeform 3262"/>
          <p:cNvSpPr>
            <a:spLocks/>
          </p:cNvSpPr>
          <p:nvPr/>
        </p:nvSpPr>
        <p:spPr bwMode="auto">
          <a:xfrm>
            <a:off x="7623796" y="4306815"/>
            <a:ext cx="4763" cy="5908"/>
          </a:xfrm>
          <a:custGeom>
            <a:avLst/>
            <a:gdLst>
              <a:gd name="T0" fmla="*/ 0 w 15"/>
              <a:gd name="T1" fmla="*/ 31 h 31"/>
              <a:gd name="T2" fmla="*/ 13 w 15"/>
              <a:gd name="T3" fmla="*/ 0 h 31"/>
              <a:gd name="T4" fmla="*/ 15 w 15"/>
              <a:gd name="T5" fmla="*/ 0 h 31"/>
              <a:gd name="T6" fmla="*/ 0 w 15"/>
              <a:gd name="T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31">
                <a:moveTo>
                  <a:pt x="0" y="31"/>
                </a:moveTo>
                <a:lnTo>
                  <a:pt x="13" y="0"/>
                </a:lnTo>
                <a:lnTo>
                  <a:pt x="15" y="0"/>
                </a:lnTo>
                <a:lnTo>
                  <a:pt x="0" y="3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98" name="Freeform 3263"/>
          <p:cNvSpPr>
            <a:spLocks/>
          </p:cNvSpPr>
          <p:nvPr/>
        </p:nvSpPr>
        <p:spPr bwMode="auto">
          <a:xfrm>
            <a:off x="7626971" y="4302384"/>
            <a:ext cx="1588" cy="4431"/>
          </a:xfrm>
          <a:custGeom>
            <a:avLst/>
            <a:gdLst>
              <a:gd name="T0" fmla="*/ 0 w 2"/>
              <a:gd name="T1" fmla="*/ 21 h 21"/>
              <a:gd name="T2" fmla="*/ 2 w 2"/>
              <a:gd name="T3" fmla="*/ 21 h 21"/>
              <a:gd name="T4" fmla="*/ 1 w 2"/>
              <a:gd name="T5" fmla="*/ 0 h 21"/>
              <a:gd name="T6" fmla="*/ 0 w 2"/>
              <a:gd name="T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1">
                <a:moveTo>
                  <a:pt x="0" y="21"/>
                </a:moveTo>
                <a:lnTo>
                  <a:pt x="2" y="21"/>
                </a:lnTo>
                <a:lnTo>
                  <a:pt x="1" y="0"/>
                </a:lnTo>
                <a:lnTo>
                  <a:pt x="0" y="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99" name="Freeform 3264"/>
          <p:cNvSpPr>
            <a:spLocks/>
          </p:cNvSpPr>
          <p:nvPr/>
        </p:nvSpPr>
        <p:spPr bwMode="auto">
          <a:xfrm>
            <a:off x="7626971" y="4302384"/>
            <a:ext cx="1588" cy="4431"/>
          </a:xfrm>
          <a:custGeom>
            <a:avLst/>
            <a:gdLst>
              <a:gd name="T0" fmla="*/ 1 w 2"/>
              <a:gd name="T1" fmla="*/ 21 h 21"/>
              <a:gd name="T2" fmla="*/ 0 w 2"/>
              <a:gd name="T3" fmla="*/ 0 h 21"/>
              <a:gd name="T4" fmla="*/ 2 w 2"/>
              <a:gd name="T5" fmla="*/ 0 h 21"/>
              <a:gd name="T6" fmla="*/ 1 w 2"/>
              <a:gd name="T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1">
                <a:moveTo>
                  <a:pt x="1" y="21"/>
                </a:moveTo>
                <a:lnTo>
                  <a:pt x="0" y="0"/>
                </a:lnTo>
                <a:lnTo>
                  <a:pt x="2" y="0"/>
                </a:lnTo>
                <a:lnTo>
                  <a:pt x="1" y="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00" name="Freeform 3265"/>
          <p:cNvSpPr>
            <a:spLocks/>
          </p:cNvSpPr>
          <p:nvPr/>
        </p:nvSpPr>
        <p:spPr bwMode="auto">
          <a:xfrm>
            <a:off x="7626971" y="4297953"/>
            <a:ext cx="1588" cy="4431"/>
          </a:xfrm>
          <a:custGeom>
            <a:avLst/>
            <a:gdLst>
              <a:gd name="T0" fmla="*/ 2 w 4"/>
              <a:gd name="T1" fmla="*/ 21 h 21"/>
              <a:gd name="T2" fmla="*/ 4 w 4"/>
              <a:gd name="T3" fmla="*/ 21 h 21"/>
              <a:gd name="T4" fmla="*/ 0 w 4"/>
              <a:gd name="T5" fmla="*/ 0 h 21"/>
              <a:gd name="T6" fmla="*/ 2 w 4"/>
              <a:gd name="T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1">
                <a:moveTo>
                  <a:pt x="2" y="21"/>
                </a:moveTo>
                <a:lnTo>
                  <a:pt x="4" y="21"/>
                </a:lnTo>
                <a:lnTo>
                  <a:pt x="0" y="0"/>
                </a:lnTo>
                <a:lnTo>
                  <a:pt x="2" y="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01" name="Freeform 3266"/>
          <p:cNvSpPr>
            <a:spLocks/>
          </p:cNvSpPr>
          <p:nvPr/>
        </p:nvSpPr>
        <p:spPr bwMode="auto">
          <a:xfrm>
            <a:off x="7626971" y="4297953"/>
            <a:ext cx="1588" cy="4431"/>
          </a:xfrm>
          <a:custGeom>
            <a:avLst/>
            <a:gdLst>
              <a:gd name="T0" fmla="*/ 4 w 4"/>
              <a:gd name="T1" fmla="*/ 21 h 21"/>
              <a:gd name="T2" fmla="*/ 0 w 4"/>
              <a:gd name="T3" fmla="*/ 0 h 21"/>
              <a:gd name="T4" fmla="*/ 2 w 4"/>
              <a:gd name="T5" fmla="*/ 0 h 21"/>
              <a:gd name="T6" fmla="*/ 4 w 4"/>
              <a:gd name="T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1">
                <a:moveTo>
                  <a:pt x="4" y="21"/>
                </a:moveTo>
                <a:lnTo>
                  <a:pt x="0" y="0"/>
                </a:lnTo>
                <a:lnTo>
                  <a:pt x="2" y="0"/>
                </a:lnTo>
                <a:lnTo>
                  <a:pt x="4" y="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02" name="Freeform 3267"/>
          <p:cNvSpPr>
            <a:spLocks/>
          </p:cNvSpPr>
          <p:nvPr/>
        </p:nvSpPr>
        <p:spPr bwMode="auto">
          <a:xfrm>
            <a:off x="7577758" y="3769211"/>
            <a:ext cx="49213" cy="528743"/>
          </a:xfrm>
          <a:custGeom>
            <a:avLst/>
            <a:gdLst>
              <a:gd name="T0" fmla="*/ 219 w 221"/>
              <a:gd name="T1" fmla="*/ 2501 h 2501"/>
              <a:gd name="T2" fmla="*/ 221 w 221"/>
              <a:gd name="T3" fmla="*/ 2501 h 2501"/>
              <a:gd name="T4" fmla="*/ 0 w 221"/>
              <a:gd name="T5" fmla="*/ 0 h 2501"/>
              <a:gd name="T6" fmla="*/ 219 w 221"/>
              <a:gd name="T7" fmla="*/ 2501 h 2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" h="2501">
                <a:moveTo>
                  <a:pt x="219" y="2501"/>
                </a:moveTo>
                <a:lnTo>
                  <a:pt x="221" y="2501"/>
                </a:lnTo>
                <a:lnTo>
                  <a:pt x="0" y="0"/>
                </a:lnTo>
                <a:lnTo>
                  <a:pt x="219" y="250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03" name="Freeform 3268"/>
          <p:cNvSpPr>
            <a:spLocks/>
          </p:cNvSpPr>
          <p:nvPr/>
        </p:nvSpPr>
        <p:spPr bwMode="auto">
          <a:xfrm>
            <a:off x="7577758" y="3769211"/>
            <a:ext cx="49213" cy="528743"/>
          </a:xfrm>
          <a:custGeom>
            <a:avLst/>
            <a:gdLst>
              <a:gd name="T0" fmla="*/ 221 w 221"/>
              <a:gd name="T1" fmla="*/ 2501 h 2501"/>
              <a:gd name="T2" fmla="*/ 0 w 221"/>
              <a:gd name="T3" fmla="*/ 0 h 2501"/>
              <a:gd name="T4" fmla="*/ 2 w 221"/>
              <a:gd name="T5" fmla="*/ 0 h 2501"/>
              <a:gd name="T6" fmla="*/ 221 w 221"/>
              <a:gd name="T7" fmla="*/ 2501 h 2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" h="2501">
                <a:moveTo>
                  <a:pt x="221" y="2501"/>
                </a:moveTo>
                <a:lnTo>
                  <a:pt x="0" y="0"/>
                </a:lnTo>
                <a:lnTo>
                  <a:pt x="2" y="0"/>
                </a:lnTo>
                <a:lnTo>
                  <a:pt x="221" y="250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04" name="Line 3269"/>
          <p:cNvSpPr>
            <a:spLocks noChangeShapeType="1"/>
          </p:cNvSpPr>
          <p:nvPr/>
        </p:nvSpPr>
        <p:spPr bwMode="auto">
          <a:xfrm>
            <a:off x="7519021" y="3863734"/>
            <a:ext cx="30163" cy="31606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05" name="Line 3270"/>
          <p:cNvSpPr>
            <a:spLocks noChangeShapeType="1"/>
          </p:cNvSpPr>
          <p:nvPr/>
        </p:nvSpPr>
        <p:spPr bwMode="auto">
          <a:xfrm>
            <a:off x="7519021" y="3863734"/>
            <a:ext cx="42863" cy="45489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06" name="Line 3271"/>
          <p:cNvSpPr>
            <a:spLocks noChangeShapeType="1"/>
          </p:cNvSpPr>
          <p:nvPr/>
        </p:nvSpPr>
        <p:spPr bwMode="auto">
          <a:xfrm flipH="1" flipV="1">
            <a:off x="7563471" y="3859304"/>
            <a:ext cx="42863" cy="45489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07" name="Line 3272"/>
          <p:cNvSpPr>
            <a:spLocks noChangeShapeType="1"/>
          </p:cNvSpPr>
          <p:nvPr/>
        </p:nvSpPr>
        <p:spPr bwMode="auto">
          <a:xfrm flipH="1">
            <a:off x="7519021" y="3859304"/>
            <a:ext cx="44450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08" name="Line 3273"/>
          <p:cNvSpPr>
            <a:spLocks noChangeShapeType="1"/>
          </p:cNvSpPr>
          <p:nvPr/>
        </p:nvSpPr>
        <p:spPr bwMode="auto">
          <a:xfrm flipH="1">
            <a:off x="7474571" y="3863734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09" name="Line 3274"/>
          <p:cNvSpPr>
            <a:spLocks noChangeShapeType="1"/>
          </p:cNvSpPr>
          <p:nvPr/>
        </p:nvSpPr>
        <p:spPr bwMode="auto">
          <a:xfrm flipH="1">
            <a:off x="7520608" y="3879981"/>
            <a:ext cx="44450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10" name="Line 3275"/>
          <p:cNvSpPr>
            <a:spLocks noChangeShapeType="1"/>
          </p:cNvSpPr>
          <p:nvPr/>
        </p:nvSpPr>
        <p:spPr bwMode="auto">
          <a:xfrm flipH="1">
            <a:off x="7477746" y="3884411"/>
            <a:ext cx="42863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11" name="Line 3276"/>
          <p:cNvSpPr>
            <a:spLocks noChangeShapeType="1"/>
          </p:cNvSpPr>
          <p:nvPr/>
        </p:nvSpPr>
        <p:spPr bwMode="auto">
          <a:xfrm flipH="1">
            <a:off x="7523783" y="3900658"/>
            <a:ext cx="44450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12" name="Line 3277"/>
          <p:cNvSpPr>
            <a:spLocks noChangeShapeType="1"/>
          </p:cNvSpPr>
          <p:nvPr/>
        </p:nvSpPr>
        <p:spPr bwMode="auto">
          <a:xfrm flipH="1">
            <a:off x="7479333" y="3905088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13" name="Line 3278"/>
          <p:cNvSpPr>
            <a:spLocks noChangeShapeType="1"/>
          </p:cNvSpPr>
          <p:nvPr/>
        </p:nvSpPr>
        <p:spPr bwMode="auto">
          <a:xfrm flipH="1">
            <a:off x="7525371" y="3921335"/>
            <a:ext cx="44450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14" name="Line 3279"/>
          <p:cNvSpPr>
            <a:spLocks noChangeShapeType="1"/>
          </p:cNvSpPr>
          <p:nvPr/>
        </p:nvSpPr>
        <p:spPr bwMode="auto">
          <a:xfrm flipH="1">
            <a:off x="7480921" y="3925766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15" name="Line 3280"/>
          <p:cNvSpPr>
            <a:spLocks noChangeShapeType="1"/>
          </p:cNvSpPr>
          <p:nvPr/>
        </p:nvSpPr>
        <p:spPr bwMode="auto">
          <a:xfrm flipH="1">
            <a:off x="7526958" y="3942012"/>
            <a:ext cx="44450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16" name="Line 3281"/>
          <p:cNvSpPr>
            <a:spLocks noChangeShapeType="1"/>
          </p:cNvSpPr>
          <p:nvPr/>
        </p:nvSpPr>
        <p:spPr bwMode="auto">
          <a:xfrm flipH="1">
            <a:off x="7482508" y="3946443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17" name="Line 3282"/>
          <p:cNvSpPr>
            <a:spLocks noChangeShapeType="1"/>
          </p:cNvSpPr>
          <p:nvPr/>
        </p:nvSpPr>
        <p:spPr bwMode="auto">
          <a:xfrm flipH="1">
            <a:off x="7533308" y="4004044"/>
            <a:ext cx="44450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18" name="Line 3283"/>
          <p:cNvSpPr>
            <a:spLocks noChangeShapeType="1"/>
          </p:cNvSpPr>
          <p:nvPr/>
        </p:nvSpPr>
        <p:spPr bwMode="auto">
          <a:xfrm flipH="1">
            <a:off x="7488858" y="4008474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19" name="Line 3284"/>
          <p:cNvSpPr>
            <a:spLocks noChangeShapeType="1"/>
          </p:cNvSpPr>
          <p:nvPr/>
        </p:nvSpPr>
        <p:spPr bwMode="auto">
          <a:xfrm flipH="1">
            <a:off x="7534896" y="4024721"/>
            <a:ext cx="44450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20" name="Line 3285"/>
          <p:cNvSpPr>
            <a:spLocks noChangeShapeType="1"/>
          </p:cNvSpPr>
          <p:nvPr/>
        </p:nvSpPr>
        <p:spPr bwMode="auto">
          <a:xfrm flipH="1">
            <a:off x="7490446" y="4029151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21" name="Line 3286"/>
          <p:cNvSpPr>
            <a:spLocks noChangeShapeType="1"/>
          </p:cNvSpPr>
          <p:nvPr/>
        </p:nvSpPr>
        <p:spPr bwMode="auto">
          <a:xfrm flipH="1">
            <a:off x="7536483" y="4045398"/>
            <a:ext cx="44450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22" name="Line 3287"/>
          <p:cNvSpPr>
            <a:spLocks noChangeShapeType="1"/>
          </p:cNvSpPr>
          <p:nvPr/>
        </p:nvSpPr>
        <p:spPr bwMode="auto">
          <a:xfrm flipH="1">
            <a:off x="7492033" y="4049828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23" name="Line 3288"/>
          <p:cNvSpPr>
            <a:spLocks noChangeShapeType="1"/>
          </p:cNvSpPr>
          <p:nvPr/>
        </p:nvSpPr>
        <p:spPr bwMode="auto">
          <a:xfrm flipH="1">
            <a:off x="7538071" y="4066075"/>
            <a:ext cx="44450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24" name="Line 3289"/>
          <p:cNvSpPr>
            <a:spLocks noChangeShapeType="1"/>
          </p:cNvSpPr>
          <p:nvPr/>
        </p:nvSpPr>
        <p:spPr bwMode="auto">
          <a:xfrm flipH="1">
            <a:off x="7495208" y="4070505"/>
            <a:ext cx="42863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25" name="Line 3290"/>
          <p:cNvSpPr>
            <a:spLocks noChangeShapeType="1"/>
          </p:cNvSpPr>
          <p:nvPr/>
        </p:nvSpPr>
        <p:spPr bwMode="auto">
          <a:xfrm flipH="1">
            <a:off x="7541246" y="4086752"/>
            <a:ext cx="44450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26" name="Line 3291"/>
          <p:cNvSpPr>
            <a:spLocks noChangeShapeType="1"/>
          </p:cNvSpPr>
          <p:nvPr/>
        </p:nvSpPr>
        <p:spPr bwMode="auto">
          <a:xfrm flipH="1">
            <a:off x="7496796" y="4091182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27" name="Line 3292"/>
          <p:cNvSpPr>
            <a:spLocks noChangeShapeType="1"/>
          </p:cNvSpPr>
          <p:nvPr/>
        </p:nvSpPr>
        <p:spPr bwMode="auto">
          <a:xfrm flipH="1">
            <a:off x="7542833" y="4107429"/>
            <a:ext cx="44450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28" name="Line 3293"/>
          <p:cNvSpPr>
            <a:spLocks noChangeShapeType="1"/>
          </p:cNvSpPr>
          <p:nvPr/>
        </p:nvSpPr>
        <p:spPr bwMode="auto">
          <a:xfrm flipH="1">
            <a:off x="7498383" y="4111859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29" name="Line 3294"/>
          <p:cNvSpPr>
            <a:spLocks noChangeShapeType="1"/>
          </p:cNvSpPr>
          <p:nvPr/>
        </p:nvSpPr>
        <p:spPr bwMode="auto">
          <a:xfrm flipH="1">
            <a:off x="7544421" y="4128106"/>
            <a:ext cx="44450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30" name="Line 3295"/>
          <p:cNvSpPr>
            <a:spLocks noChangeShapeType="1"/>
          </p:cNvSpPr>
          <p:nvPr/>
        </p:nvSpPr>
        <p:spPr bwMode="auto">
          <a:xfrm flipH="1">
            <a:off x="7499971" y="4132536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31" name="Line 3296"/>
          <p:cNvSpPr>
            <a:spLocks noChangeShapeType="1"/>
          </p:cNvSpPr>
          <p:nvPr/>
        </p:nvSpPr>
        <p:spPr bwMode="auto">
          <a:xfrm flipH="1">
            <a:off x="7546008" y="4148783"/>
            <a:ext cx="44450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32" name="Line 3297"/>
          <p:cNvSpPr>
            <a:spLocks noChangeShapeType="1"/>
          </p:cNvSpPr>
          <p:nvPr/>
        </p:nvSpPr>
        <p:spPr bwMode="auto">
          <a:xfrm flipH="1">
            <a:off x="7503146" y="4153213"/>
            <a:ext cx="42863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33" name="Line 3298"/>
          <p:cNvSpPr>
            <a:spLocks noChangeShapeType="1"/>
          </p:cNvSpPr>
          <p:nvPr/>
        </p:nvSpPr>
        <p:spPr bwMode="auto">
          <a:xfrm flipH="1">
            <a:off x="7549183" y="4169460"/>
            <a:ext cx="42863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34" name="Line 3299"/>
          <p:cNvSpPr>
            <a:spLocks noChangeShapeType="1"/>
          </p:cNvSpPr>
          <p:nvPr/>
        </p:nvSpPr>
        <p:spPr bwMode="auto">
          <a:xfrm flipH="1">
            <a:off x="7504733" y="4173891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35" name="Line 3300"/>
          <p:cNvSpPr>
            <a:spLocks noChangeShapeType="1"/>
          </p:cNvSpPr>
          <p:nvPr/>
        </p:nvSpPr>
        <p:spPr bwMode="auto">
          <a:xfrm flipH="1">
            <a:off x="7550771" y="4190137"/>
            <a:ext cx="44450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36" name="Line 3301"/>
          <p:cNvSpPr>
            <a:spLocks noChangeShapeType="1"/>
          </p:cNvSpPr>
          <p:nvPr/>
        </p:nvSpPr>
        <p:spPr bwMode="auto">
          <a:xfrm flipH="1">
            <a:off x="7506321" y="4194568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37" name="Line 3302"/>
          <p:cNvSpPr>
            <a:spLocks noChangeShapeType="1"/>
          </p:cNvSpPr>
          <p:nvPr/>
        </p:nvSpPr>
        <p:spPr bwMode="auto">
          <a:xfrm flipH="1">
            <a:off x="7552358" y="4210814"/>
            <a:ext cx="44450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38" name="Line 3303"/>
          <p:cNvSpPr>
            <a:spLocks noChangeShapeType="1"/>
          </p:cNvSpPr>
          <p:nvPr/>
        </p:nvSpPr>
        <p:spPr bwMode="auto">
          <a:xfrm flipH="1">
            <a:off x="7507908" y="4215245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39" name="Line 3304"/>
          <p:cNvSpPr>
            <a:spLocks noChangeShapeType="1"/>
          </p:cNvSpPr>
          <p:nvPr/>
        </p:nvSpPr>
        <p:spPr bwMode="auto">
          <a:xfrm flipH="1">
            <a:off x="7553946" y="4231491"/>
            <a:ext cx="44450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40" name="Line 3305"/>
          <p:cNvSpPr>
            <a:spLocks noChangeShapeType="1"/>
          </p:cNvSpPr>
          <p:nvPr/>
        </p:nvSpPr>
        <p:spPr bwMode="auto">
          <a:xfrm flipH="1">
            <a:off x="7511083" y="4235922"/>
            <a:ext cx="42863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41" name="Line 3306"/>
          <p:cNvSpPr>
            <a:spLocks noChangeShapeType="1"/>
          </p:cNvSpPr>
          <p:nvPr/>
        </p:nvSpPr>
        <p:spPr bwMode="auto">
          <a:xfrm flipH="1">
            <a:off x="7557121" y="4252169"/>
            <a:ext cx="42863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42" name="Line 3307"/>
          <p:cNvSpPr>
            <a:spLocks noChangeShapeType="1"/>
          </p:cNvSpPr>
          <p:nvPr/>
        </p:nvSpPr>
        <p:spPr bwMode="auto">
          <a:xfrm flipH="1">
            <a:off x="7512671" y="4256599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43" name="Line 3308"/>
          <p:cNvSpPr>
            <a:spLocks noChangeShapeType="1"/>
          </p:cNvSpPr>
          <p:nvPr/>
        </p:nvSpPr>
        <p:spPr bwMode="auto">
          <a:xfrm flipH="1">
            <a:off x="7558708" y="4272846"/>
            <a:ext cx="44450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44" name="Line 3309"/>
          <p:cNvSpPr>
            <a:spLocks noChangeShapeType="1"/>
          </p:cNvSpPr>
          <p:nvPr/>
        </p:nvSpPr>
        <p:spPr bwMode="auto">
          <a:xfrm flipH="1">
            <a:off x="7514258" y="4277276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45" name="Line 3310"/>
          <p:cNvSpPr>
            <a:spLocks noChangeShapeType="1"/>
          </p:cNvSpPr>
          <p:nvPr/>
        </p:nvSpPr>
        <p:spPr bwMode="auto">
          <a:xfrm flipH="1">
            <a:off x="7531721" y="3983366"/>
            <a:ext cx="42863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46" name="Line 3311"/>
          <p:cNvSpPr>
            <a:spLocks noChangeShapeType="1"/>
          </p:cNvSpPr>
          <p:nvPr/>
        </p:nvSpPr>
        <p:spPr bwMode="auto">
          <a:xfrm flipH="1">
            <a:off x="7487271" y="3987797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47" name="Line 3312"/>
          <p:cNvSpPr>
            <a:spLocks noChangeShapeType="1"/>
          </p:cNvSpPr>
          <p:nvPr/>
        </p:nvSpPr>
        <p:spPr bwMode="auto">
          <a:xfrm flipH="1">
            <a:off x="7528546" y="3962689"/>
            <a:ext cx="44450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48" name="Line 3313"/>
          <p:cNvSpPr>
            <a:spLocks noChangeShapeType="1"/>
          </p:cNvSpPr>
          <p:nvPr/>
        </p:nvSpPr>
        <p:spPr bwMode="auto">
          <a:xfrm flipH="1">
            <a:off x="7485683" y="3967120"/>
            <a:ext cx="42863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49" name="Line 3314"/>
          <p:cNvSpPr>
            <a:spLocks noChangeShapeType="1"/>
          </p:cNvSpPr>
          <p:nvPr/>
        </p:nvSpPr>
        <p:spPr bwMode="auto">
          <a:xfrm flipH="1">
            <a:off x="7395196" y="3974505"/>
            <a:ext cx="46038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50" name="Line 3315"/>
          <p:cNvSpPr>
            <a:spLocks noChangeShapeType="1"/>
          </p:cNvSpPr>
          <p:nvPr/>
        </p:nvSpPr>
        <p:spPr bwMode="auto">
          <a:xfrm flipH="1">
            <a:off x="7352333" y="3977459"/>
            <a:ext cx="42863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51" name="Line 3316"/>
          <p:cNvSpPr>
            <a:spLocks noChangeShapeType="1"/>
          </p:cNvSpPr>
          <p:nvPr/>
        </p:nvSpPr>
        <p:spPr bwMode="auto">
          <a:xfrm flipH="1">
            <a:off x="7392021" y="3953828"/>
            <a:ext cx="46038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52" name="Line 3317"/>
          <p:cNvSpPr>
            <a:spLocks noChangeShapeType="1"/>
          </p:cNvSpPr>
          <p:nvPr/>
        </p:nvSpPr>
        <p:spPr bwMode="auto">
          <a:xfrm flipH="1">
            <a:off x="7350746" y="3956782"/>
            <a:ext cx="41275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53" name="Line 3318"/>
          <p:cNvSpPr>
            <a:spLocks noChangeShapeType="1"/>
          </p:cNvSpPr>
          <p:nvPr/>
        </p:nvSpPr>
        <p:spPr bwMode="auto">
          <a:xfrm flipH="1">
            <a:off x="7430121" y="4324538"/>
            <a:ext cx="42863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54" name="Line 3319"/>
          <p:cNvSpPr>
            <a:spLocks noChangeShapeType="1"/>
          </p:cNvSpPr>
          <p:nvPr/>
        </p:nvSpPr>
        <p:spPr bwMode="auto">
          <a:xfrm flipH="1">
            <a:off x="7385671" y="4328969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55" name="Line 3320"/>
          <p:cNvSpPr>
            <a:spLocks noChangeShapeType="1"/>
          </p:cNvSpPr>
          <p:nvPr/>
        </p:nvSpPr>
        <p:spPr bwMode="auto">
          <a:xfrm flipH="1">
            <a:off x="7561883" y="4314200"/>
            <a:ext cx="44450" cy="443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56" name="Line 3321"/>
          <p:cNvSpPr>
            <a:spLocks noChangeShapeType="1"/>
          </p:cNvSpPr>
          <p:nvPr/>
        </p:nvSpPr>
        <p:spPr bwMode="auto">
          <a:xfrm flipH="1">
            <a:off x="7517433" y="4318630"/>
            <a:ext cx="44450" cy="2954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57" name="Freeform 3395"/>
          <p:cNvSpPr>
            <a:spLocks/>
          </p:cNvSpPr>
          <p:nvPr/>
        </p:nvSpPr>
        <p:spPr bwMode="auto">
          <a:xfrm>
            <a:off x="2053258" y="3283300"/>
            <a:ext cx="407988" cy="97478"/>
          </a:xfrm>
          <a:custGeom>
            <a:avLst/>
            <a:gdLst>
              <a:gd name="T0" fmla="*/ 0 w 1798"/>
              <a:gd name="T1" fmla="*/ 454 h 457"/>
              <a:gd name="T2" fmla="*/ 1 w 1798"/>
              <a:gd name="T3" fmla="*/ 457 h 457"/>
              <a:gd name="T4" fmla="*/ 1798 w 1798"/>
              <a:gd name="T5" fmla="*/ 0 h 457"/>
              <a:gd name="T6" fmla="*/ 0 w 1798"/>
              <a:gd name="T7" fmla="*/ 454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98" h="457">
                <a:moveTo>
                  <a:pt x="0" y="454"/>
                </a:moveTo>
                <a:lnTo>
                  <a:pt x="1" y="457"/>
                </a:lnTo>
                <a:lnTo>
                  <a:pt x="1798" y="0"/>
                </a:lnTo>
                <a:lnTo>
                  <a:pt x="0" y="454"/>
                </a:lnTo>
                <a:close/>
              </a:path>
            </a:pathLst>
          </a:custGeom>
          <a:solidFill>
            <a:srgbClr val="BFFF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58" name="Freeform 3396"/>
          <p:cNvSpPr>
            <a:spLocks/>
          </p:cNvSpPr>
          <p:nvPr/>
        </p:nvSpPr>
        <p:spPr bwMode="auto">
          <a:xfrm>
            <a:off x="2053258" y="3283300"/>
            <a:ext cx="407988" cy="97478"/>
          </a:xfrm>
          <a:custGeom>
            <a:avLst/>
            <a:gdLst>
              <a:gd name="T0" fmla="*/ 0 w 1802"/>
              <a:gd name="T1" fmla="*/ 457 h 457"/>
              <a:gd name="T2" fmla="*/ 1797 w 1802"/>
              <a:gd name="T3" fmla="*/ 0 h 457"/>
              <a:gd name="T4" fmla="*/ 1802 w 1802"/>
              <a:gd name="T5" fmla="*/ 2 h 457"/>
              <a:gd name="T6" fmla="*/ 0 w 1802"/>
              <a:gd name="T7" fmla="*/ 45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02" h="457">
                <a:moveTo>
                  <a:pt x="0" y="457"/>
                </a:moveTo>
                <a:lnTo>
                  <a:pt x="1797" y="0"/>
                </a:lnTo>
                <a:lnTo>
                  <a:pt x="1802" y="2"/>
                </a:lnTo>
                <a:lnTo>
                  <a:pt x="0" y="457"/>
                </a:lnTo>
                <a:close/>
              </a:path>
            </a:pathLst>
          </a:custGeom>
          <a:solidFill>
            <a:srgbClr val="BFFF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59" name="Freeform 3397"/>
          <p:cNvSpPr>
            <a:spLocks/>
          </p:cNvSpPr>
          <p:nvPr/>
        </p:nvSpPr>
        <p:spPr bwMode="auto">
          <a:xfrm>
            <a:off x="2427908" y="3168099"/>
            <a:ext cx="33338" cy="116678"/>
          </a:xfrm>
          <a:custGeom>
            <a:avLst/>
            <a:gdLst>
              <a:gd name="T0" fmla="*/ 146 w 151"/>
              <a:gd name="T1" fmla="*/ 548 h 550"/>
              <a:gd name="T2" fmla="*/ 151 w 151"/>
              <a:gd name="T3" fmla="*/ 550 h 550"/>
              <a:gd name="T4" fmla="*/ 0 w 151"/>
              <a:gd name="T5" fmla="*/ 0 h 550"/>
              <a:gd name="T6" fmla="*/ 146 w 151"/>
              <a:gd name="T7" fmla="*/ 548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1" h="550">
                <a:moveTo>
                  <a:pt x="146" y="548"/>
                </a:moveTo>
                <a:lnTo>
                  <a:pt x="151" y="550"/>
                </a:lnTo>
                <a:lnTo>
                  <a:pt x="0" y="0"/>
                </a:lnTo>
                <a:lnTo>
                  <a:pt x="146" y="548"/>
                </a:lnTo>
                <a:close/>
              </a:path>
            </a:pathLst>
          </a:custGeom>
          <a:solidFill>
            <a:srgbClr val="BFFF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60" name="Freeform 3398"/>
          <p:cNvSpPr>
            <a:spLocks/>
          </p:cNvSpPr>
          <p:nvPr/>
        </p:nvSpPr>
        <p:spPr bwMode="auto">
          <a:xfrm>
            <a:off x="2427908" y="3166621"/>
            <a:ext cx="33338" cy="118155"/>
          </a:xfrm>
          <a:custGeom>
            <a:avLst/>
            <a:gdLst>
              <a:gd name="T0" fmla="*/ 151 w 151"/>
              <a:gd name="T1" fmla="*/ 556 h 556"/>
              <a:gd name="T2" fmla="*/ 0 w 151"/>
              <a:gd name="T3" fmla="*/ 6 h 556"/>
              <a:gd name="T4" fmla="*/ 2 w 151"/>
              <a:gd name="T5" fmla="*/ 0 h 556"/>
              <a:gd name="T6" fmla="*/ 151 w 151"/>
              <a:gd name="T7" fmla="*/ 556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1" h="556">
                <a:moveTo>
                  <a:pt x="151" y="556"/>
                </a:moveTo>
                <a:lnTo>
                  <a:pt x="0" y="6"/>
                </a:lnTo>
                <a:lnTo>
                  <a:pt x="2" y="0"/>
                </a:lnTo>
                <a:lnTo>
                  <a:pt x="151" y="556"/>
                </a:lnTo>
                <a:close/>
              </a:path>
            </a:pathLst>
          </a:custGeom>
          <a:solidFill>
            <a:srgbClr val="BFFF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61" name="Freeform 3399"/>
          <p:cNvSpPr>
            <a:spLocks/>
          </p:cNvSpPr>
          <p:nvPr/>
        </p:nvSpPr>
        <p:spPr bwMode="auto">
          <a:xfrm>
            <a:off x="2021508" y="3166621"/>
            <a:ext cx="406400" cy="97478"/>
          </a:xfrm>
          <a:custGeom>
            <a:avLst/>
            <a:gdLst>
              <a:gd name="T0" fmla="*/ 1789 w 1791"/>
              <a:gd name="T1" fmla="*/ 6 h 457"/>
              <a:gd name="T2" fmla="*/ 1791 w 1791"/>
              <a:gd name="T3" fmla="*/ 0 h 457"/>
              <a:gd name="T4" fmla="*/ 0 w 1791"/>
              <a:gd name="T5" fmla="*/ 457 h 457"/>
              <a:gd name="T6" fmla="*/ 1789 w 1791"/>
              <a:gd name="T7" fmla="*/ 6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91" h="457">
                <a:moveTo>
                  <a:pt x="1789" y="6"/>
                </a:moveTo>
                <a:lnTo>
                  <a:pt x="1791" y="0"/>
                </a:lnTo>
                <a:lnTo>
                  <a:pt x="0" y="457"/>
                </a:lnTo>
                <a:lnTo>
                  <a:pt x="1789" y="6"/>
                </a:lnTo>
                <a:close/>
              </a:path>
            </a:pathLst>
          </a:custGeom>
          <a:solidFill>
            <a:srgbClr val="BFFF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62" name="Freeform 3400"/>
          <p:cNvSpPr>
            <a:spLocks/>
          </p:cNvSpPr>
          <p:nvPr/>
        </p:nvSpPr>
        <p:spPr bwMode="auto">
          <a:xfrm>
            <a:off x="2021508" y="3166621"/>
            <a:ext cx="406400" cy="97478"/>
          </a:xfrm>
          <a:custGeom>
            <a:avLst/>
            <a:gdLst>
              <a:gd name="T0" fmla="*/ 1796 w 1796"/>
              <a:gd name="T1" fmla="*/ 0 h 457"/>
              <a:gd name="T2" fmla="*/ 5 w 1796"/>
              <a:gd name="T3" fmla="*/ 457 h 457"/>
              <a:gd name="T4" fmla="*/ 0 w 1796"/>
              <a:gd name="T5" fmla="*/ 454 h 457"/>
              <a:gd name="T6" fmla="*/ 1796 w 1796"/>
              <a:gd name="T7" fmla="*/ 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96" h="457">
                <a:moveTo>
                  <a:pt x="1796" y="0"/>
                </a:moveTo>
                <a:lnTo>
                  <a:pt x="5" y="457"/>
                </a:lnTo>
                <a:lnTo>
                  <a:pt x="0" y="454"/>
                </a:lnTo>
                <a:lnTo>
                  <a:pt x="1796" y="0"/>
                </a:lnTo>
                <a:close/>
              </a:path>
            </a:pathLst>
          </a:custGeom>
          <a:solidFill>
            <a:srgbClr val="BFFF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63" name="Freeform 3401"/>
          <p:cNvSpPr>
            <a:spLocks/>
          </p:cNvSpPr>
          <p:nvPr/>
        </p:nvSpPr>
        <p:spPr bwMode="auto">
          <a:xfrm>
            <a:off x="2021508" y="3262622"/>
            <a:ext cx="31750" cy="116678"/>
          </a:xfrm>
          <a:custGeom>
            <a:avLst/>
            <a:gdLst>
              <a:gd name="T0" fmla="*/ 5 w 144"/>
              <a:gd name="T1" fmla="*/ 3 h 555"/>
              <a:gd name="T2" fmla="*/ 0 w 144"/>
              <a:gd name="T3" fmla="*/ 0 h 555"/>
              <a:gd name="T4" fmla="*/ 144 w 144"/>
              <a:gd name="T5" fmla="*/ 555 h 555"/>
              <a:gd name="T6" fmla="*/ 5 w 144"/>
              <a:gd name="T7" fmla="*/ 3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555">
                <a:moveTo>
                  <a:pt x="5" y="3"/>
                </a:moveTo>
                <a:lnTo>
                  <a:pt x="0" y="0"/>
                </a:lnTo>
                <a:lnTo>
                  <a:pt x="144" y="555"/>
                </a:lnTo>
                <a:lnTo>
                  <a:pt x="5" y="3"/>
                </a:lnTo>
                <a:close/>
              </a:path>
            </a:pathLst>
          </a:custGeom>
          <a:solidFill>
            <a:srgbClr val="BFFF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64" name="Freeform 3402"/>
          <p:cNvSpPr>
            <a:spLocks/>
          </p:cNvSpPr>
          <p:nvPr/>
        </p:nvSpPr>
        <p:spPr bwMode="auto">
          <a:xfrm>
            <a:off x="2021508" y="3262622"/>
            <a:ext cx="31750" cy="118155"/>
          </a:xfrm>
          <a:custGeom>
            <a:avLst/>
            <a:gdLst>
              <a:gd name="T0" fmla="*/ 0 w 144"/>
              <a:gd name="T1" fmla="*/ 0 h 556"/>
              <a:gd name="T2" fmla="*/ 144 w 144"/>
              <a:gd name="T3" fmla="*/ 555 h 556"/>
              <a:gd name="T4" fmla="*/ 141 w 144"/>
              <a:gd name="T5" fmla="*/ 556 h 556"/>
              <a:gd name="T6" fmla="*/ 0 w 144"/>
              <a:gd name="T7" fmla="*/ 0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556">
                <a:moveTo>
                  <a:pt x="0" y="0"/>
                </a:moveTo>
                <a:lnTo>
                  <a:pt x="144" y="555"/>
                </a:lnTo>
                <a:lnTo>
                  <a:pt x="141" y="556"/>
                </a:lnTo>
                <a:lnTo>
                  <a:pt x="0" y="0"/>
                </a:lnTo>
                <a:close/>
              </a:path>
            </a:pathLst>
          </a:custGeom>
          <a:solidFill>
            <a:srgbClr val="BFFF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65" name="Freeform 3403"/>
          <p:cNvSpPr>
            <a:spLocks/>
          </p:cNvSpPr>
          <p:nvPr/>
        </p:nvSpPr>
        <p:spPr bwMode="auto">
          <a:xfrm>
            <a:off x="2372346" y="3395547"/>
            <a:ext cx="92075" cy="336741"/>
          </a:xfrm>
          <a:custGeom>
            <a:avLst/>
            <a:gdLst>
              <a:gd name="T0" fmla="*/ 404 w 409"/>
              <a:gd name="T1" fmla="*/ 1602 h 1602"/>
              <a:gd name="T2" fmla="*/ 409 w 409"/>
              <a:gd name="T3" fmla="*/ 1601 h 1602"/>
              <a:gd name="T4" fmla="*/ 0 w 409"/>
              <a:gd name="T5" fmla="*/ 0 h 1602"/>
              <a:gd name="T6" fmla="*/ 404 w 409"/>
              <a:gd name="T7" fmla="*/ 1602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9" h="1602">
                <a:moveTo>
                  <a:pt x="404" y="1602"/>
                </a:moveTo>
                <a:lnTo>
                  <a:pt x="409" y="1601"/>
                </a:lnTo>
                <a:lnTo>
                  <a:pt x="0" y="0"/>
                </a:lnTo>
                <a:lnTo>
                  <a:pt x="404" y="1602"/>
                </a:lnTo>
                <a:close/>
              </a:path>
            </a:pathLst>
          </a:custGeom>
          <a:solidFill>
            <a:srgbClr val="BFFF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66" name="Freeform 3404"/>
          <p:cNvSpPr>
            <a:spLocks/>
          </p:cNvSpPr>
          <p:nvPr/>
        </p:nvSpPr>
        <p:spPr bwMode="auto">
          <a:xfrm>
            <a:off x="2372346" y="3395547"/>
            <a:ext cx="92075" cy="336741"/>
          </a:xfrm>
          <a:custGeom>
            <a:avLst/>
            <a:gdLst>
              <a:gd name="T0" fmla="*/ 409 w 409"/>
              <a:gd name="T1" fmla="*/ 1601 h 1601"/>
              <a:gd name="T2" fmla="*/ 0 w 409"/>
              <a:gd name="T3" fmla="*/ 0 h 1601"/>
              <a:gd name="T4" fmla="*/ 4 w 409"/>
              <a:gd name="T5" fmla="*/ 3 h 1601"/>
              <a:gd name="T6" fmla="*/ 409 w 409"/>
              <a:gd name="T7" fmla="*/ 1601 h 1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9" h="1601">
                <a:moveTo>
                  <a:pt x="409" y="1601"/>
                </a:moveTo>
                <a:lnTo>
                  <a:pt x="0" y="0"/>
                </a:lnTo>
                <a:lnTo>
                  <a:pt x="4" y="3"/>
                </a:lnTo>
                <a:lnTo>
                  <a:pt x="409" y="1601"/>
                </a:lnTo>
                <a:close/>
              </a:path>
            </a:pathLst>
          </a:custGeom>
          <a:solidFill>
            <a:srgbClr val="BFFF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67" name="Freeform 3405"/>
          <p:cNvSpPr>
            <a:spLocks/>
          </p:cNvSpPr>
          <p:nvPr/>
        </p:nvSpPr>
        <p:spPr bwMode="auto">
          <a:xfrm>
            <a:off x="2372346" y="3354192"/>
            <a:ext cx="169863" cy="41354"/>
          </a:xfrm>
          <a:custGeom>
            <a:avLst/>
            <a:gdLst>
              <a:gd name="T0" fmla="*/ 0 w 753"/>
              <a:gd name="T1" fmla="*/ 191 h 194"/>
              <a:gd name="T2" fmla="*/ 4 w 753"/>
              <a:gd name="T3" fmla="*/ 194 h 194"/>
              <a:gd name="T4" fmla="*/ 753 w 753"/>
              <a:gd name="T5" fmla="*/ 0 h 194"/>
              <a:gd name="T6" fmla="*/ 0 w 753"/>
              <a:gd name="T7" fmla="*/ 191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3" h="194">
                <a:moveTo>
                  <a:pt x="0" y="191"/>
                </a:moveTo>
                <a:lnTo>
                  <a:pt x="4" y="194"/>
                </a:lnTo>
                <a:lnTo>
                  <a:pt x="753" y="0"/>
                </a:lnTo>
                <a:lnTo>
                  <a:pt x="0" y="191"/>
                </a:lnTo>
                <a:close/>
              </a:path>
            </a:pathLst>
          </a:custGeom>
          <a:solidFill>
            <a:srgbClr val="BFFF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68" name="Freeform 3406"/>
          <p:cNvSpPr>
            <a:spLocks/>
          </p:cNvSpPr>
          <p:nvPr/>
        </p:nvSpPr>
        <p:spPr bwMode="auto">
          <a:xfrm>
            <a:off x="2372346" y="3354192"/>
            <a:ext cx="169863" cy="41354"/>
          </a:xfrm>
          <a:custGeom>
            <a:avLst/>
            <a:gdLst>
              <a:gd name="T0" fmla="*/ 0 w 749"/>
              <a:gd name="T1" fmla="*/ 194 h 194"/>
              <a:gd name="T2" fmla="*/ 749 w 749"/>
              <a:gd name="T3" fmla="*/ 0 h 194"/>
              <a:gd name="T4" fmla="*/ 746 w 749"/>
              <a:gd name="T5" fmla="*/ 5 h 194"/>
              <a:gd name="T6" fmla="*/ 0 w 749"/>
              <a:gd name="T7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9" h="194">
                <a:moveTo>
                  <a:pt x="0" y="194"/>
                </a:moveTo>
                <a:lnTo>
                  <a:pt x="749" y="0"/>
                </a:lnTo>
                <a:lnTo>
                  <a:pt x="746" y="5"/>
                </a:lnTo>
                <a:lnTo>
                  <a:pt x="0" y="194"/>
                </a:lnTo>
                <a:close/>
              </a:path>
            </a:pathLst>
          </a:custGeom>
          <a:solidFill>
            <a:srgbClr val="BFFF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69" name="Freeform 3407"/>
          <p:cNvSpPr>
            <a:spLocks/>
          </p:cNvSpPr>
          <p:nvPr/>
        </p:nvSpPr>
        <p:spPr bwMode="auto">
          <a:xfrm>
            <a:off x="2542208" y="3354192"/>
            <a:ext cx="66675" cy="243695"/>
          </a:xfrm>
          <a:custGeom>
            <a:avLst/>
            <a:gdLst>
              <a:gd name="T0" fmla="*/ 3 w 295"/>
              <a:gd name="T1" fmla="*/ 0 h 1154"/>
              <a:gd name="T2" fmla="*/ 0 w 295"/>
              <a:gd name="T3" fmla="*/ 5 h 1154"/>
              <a:gd name="T4" fmla="*/ 295 w 295"/>
              <a:gd name="T5" fmla="*/ 1154 h 1154"/>
              <a:gd name="T6" fmla="*/ 3 w 295"/>
              <a:gd name="T7" fmla="*/ 0 h 1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5" h="1154">
                <a:moveTo>
                  <a:pt x="3" y="0"/>
                </a:moveTo>
                <a:lnTo>
                  <a:pt x="0" y="5"/>
                </a:lnTo>
                <a:lnTo>
                  <a:pt x="295" y="1154"/>
                </a:lnTo>
                <a:lnTo>
                  <a:pt x="3" y="0"/>
                </a:lnTo>
                <a:close/>
              </a:path>
            </a:pathLst>
          </a:custGeom>
          <a:solidFill>
            <a:srgbClr val="BFFF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70" name="Freeform 3408"/>
          <p:cNvSpPr>
            <a:spLocks/>
          </p:cNvSpPr>
          <p:nvPr/>
        </p:nvSpPr>
        <p:spPr bwMode="auto">
          <a:xfrm>
            <a:off x="2542208" y="3355669"/>
            <a:ext cx="66675" cy="242217"/>
          </a:xfrm>
          <a:custGeom>
            <a:avLst/>
            <a:gdLst>
              <a:gd name="T0" fmla="*/ 0 w 295"/>
              <a:gd name="T1" fmla="*/ 0 h 1149"/>
              <a:gd name="T2" fmla="*/ 295 w 295"/>
              <a:gd name="T3" fmla="*/ 1149 h 1149"/>
              <a:gd name="T4" fmla="*/ 290 w 295"/>
              <a:gd name="T5" fmla="*/ 1147 h 1149"/>
              <a:gd name="T6" fmla="*/ 0 w 295"/>
              <a:gd name="T7" fmla="*/ 0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5" h="1149">
                <a:moveTo>
                  <a:pt x="0" y="0"/>
                </a:moveTo>
                <a:lnTo>
                  <a:pt x="295" y="1149"/>
                </a:lnTo>
                <a:lnTo>
                  <a:pt x="290" y="1147"/>
                </a:lnTo>
                <a:lnTo>
                  <a:pt x="0" y="0"/>
                </a:lnTo>
                <a:close/>
              </a:path>
            </a:pathLst>
          </a:custGeom>
          <a:solidFill>
            <a:srgbClr val="BFFF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71" name="Freeform 3409"/>
          <p:cNvSpPr>
            <a:spLocks/>
          </p:cNvSpPr>
          <p:nvPr/>
        </p:nvSpPr>
        <p:spPr bwMode="auto">
          <a:xfrm>
            <a:off x="2602533" y="3597886"/>
            <a:ext cx="6350" cy="1477"/>
          </a:xfrm>
          <a:custGeom>
            <a:avLst/>
            <a:gdLst>
              <a:gd name="T0" fmla="*/ 27 w 27"/>
              <a:gd name="T1" fmla="*/ 2 h 10"/>
              <a:gd name="T2" fmla="*/ 22 w 27"/>
              <a:gd name="T3" fmla="*/ 0 h 10"/>
              <a:gd name="T4" fmla="*/ 0 w 27"/>
              <a:gd name="T5" fmla="*/ 10 h 10"/>
              <a:gd name="T6" fmla="*/ 27 w 27"/>
              <a:gd name="T7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10">
                <a:moveTo>
                  <a:pt x="27" y="2"/>
                </a:moveTo>
                <a:lnTo>
                  <a:pt x="22" y="0"/>
                </a:lnTo>
                <a:lnTo>
                  <a:pt x="0" y="10"/>
                </a:lnTo>
                <a:lnTo>
                  <a:pt x="27" y="2"/>
                </a:lnTo>
                <a:close/>
              </a:path>
            </a:pathLst>
          </a:custGeom>
          <a:solidFill>
            <a:srgbClr val="BFFF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72" name="Freeform 3410"/>
          <p:cNvSpPr>
            <a:spLocks/>
          </p:cNvSpPr>
          <p:nvPr/>
        </p:nvSpPr>
        <p:spPr bwMode="auto">
          <a:xfrm>
            <a:off x="2600946" y="3597886"/>
            <a:ext cx="6350" cy="1477"/>
          </a:xfrm>
          <a:custGeom>
            <a:avLst/>
            <a:gdLst>
              <a:gd name="T0" fmla="*/ 28 w 28"/>
              <a:gd name="T1" fmla="*/ 0 h 10"/>
              <a:gd name="T2" fmla="*/ 6 w 28"/>
              <a:gd name="T3" fmla="*/ 10 h 10"/>
              <a:gd name="T4" fmla="*/ 0 w 28"/>
              <a:gd name="T5" fmla="*/ 6 h 10"/>
              <a:gd name="T6" fmla="*/ 28 w 2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10">
                <a:moveTo>
                  <a:pt x="28" y="0"/>
                </a:moveTo>
                <a:lnTo>
                  <a:pt x="6" y="10"/>
                </a:lnTo>
                <a:lnTo>
                  <a:pt x="0" y="6"/>
                </a:lnTo>
                <a:lnTo>
                  <a:pt x="28" y="0"/>
                </a:lnTo>
                <a:close/>
              </a:path>
            </a:pathLst>
          </a:custGeom>
          <a:solidFill>
            <a:srgbClr val="BFFF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73" name="Freeform 3411"/>
          <p:cNvSpPr>
            <a:spLocks/>
          </p:cNvSpPr>
          <p:nvPr/>
        </p:nvSpPr>
        <p:spPr bwMode="auto">
          <a:xfrm>
            <a:off x="2600946" y="3599364"/>
            <a:ext cx="26988" cy="94524"/>
          </a:xfrm>
          <a:custGeom>
            <a:avLst/>
            <a:gdLst>
              <a:gd name="T0" fmla="*/ 6 w 121"/>
              <a:gd name="T1" fmla="*/ 4 h 453"/>
              <a:gd name="T2" fmla="*/ 0 w 121"/>
              <a:gd name="T3" fmla="*/ 0 h 453"/>
              <a:gd name="T4" fmla="*/ 121 w 121"/>
              <a:gd name="T5" fmla="*/ 453 h 453"/>
              <a:gd name="T6" fmla="*/ 6 w 121"/>
              <a:gd name="T7" fmla="*/ 4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" h="453">
                <a:moveTo>
                  <a:pt x="6" y="4"/>
                </a:moveTo>
                <a:lnTo>
                  <a:pt x="0" y="0"/>
                </a:lnTo>
                <a:lnTo>
                  <a:pt x="121" y="453"/>
                </a:lnTo>
                <a:lnTo>
                  <a:pt x="6" y="4"/>
                </a:lnTo>
                <a:close/>
              </a:path>
            </a:pathLst>
          </a:custGeom>
          <a:solidFill>
            <a:srgbClr val="BFFF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74" name="Freeform 3412"/>
          <p:cNvSpPr>
            <a:spLocks/>
          </p:cNvSpPr>
          <p:nvPr/>
        </p:nvSpPr>
        <p:spPr bwMode="auto">
          <a:xfrm>
            <a:off x="2600946" y="3599364"/>
            <a:ext cx="26988" cy="94524"/>
          </a:xfrm>
          <a:custGeom>
            <a:avLst/>
            <a:gdLst>
              <a:gd name="T0" fmla="*/ 0 w 121"/>
              <a:gd name="T1" fmla="*/ 0 h 453"/>
              <a:gd name="T2" fmla="*/ 121 w 121"/>
              <a:gd name="T3" fmla="*/ 453 h 453"/>
              <a:gd name="T4" fmla="*/ 116 w 121"/>
              <a:gd name="T5" fmla="*/ 450 h 453"/>
              <a:gd name="T6" fmla="*/ 0 w 121"/>
              <a:gd name="T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" h="453">
                <a:moveTo>
                  <a:pt x="0" y="0"/>
                </a:moveTo>
                <a:lnTo>
                  <a:pt x="121" y="453"/>
                </a:lnTo>
                <a:lnTo>
                  <a:pt x="116" y="450"/>
                </a:lnTo>
                <a:lnTo>
                  <a:pt x="0" y="0"/>
                </a:lnTo>
                <a:close/>
              </a:path>
            </a:pathLst>
          </a:custGeom>
          <a:solidFill>
            <a:srgbClr val="BFFF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75" name="Freeform 3413"/>
          <p:cNvSpPr>
            <a:spLocks/>
          </p:cNvSpPr>
          <p:nvPr/>
        </p:nvSpPr>
        <p:spPr bwMode="auto">
          <a:xfrm>
            <a:off x="2462833" y="3693887"/>
            <a:ext cx="165100" cy="38400"/>
          </a:xfrm>
          <a:custGeom>
            <a:avLst/>
            <a:gdLst>
              <a:gd name="T0" fmla="*/ 728 w 728"/>
              <a:gd name="T1" fmla="*/ 3 h 180"/>
              <a:gd name="T2" fmla="*/ 723 w 728"/>
              <a:gd name="T3" fmla="*/ 0 h 180"/>
              <a:gd name="T4" fmla="*/ 0 w 728"/>
              <a:gd name="T5" fmla="*/ 180 h 180"/>
              <a:gd name="T6" fmla="*/ 728 w 728"/>
              <a:gd name="T7" fmla="*/ 3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8" h="180">
                <a:moveTo>
                  <a:pt x="728" y="3"/>
                </a:moveTo>
                <a:lnTo>
                  <a:pt x="723" y="0"/>
                </a:lnTo>
                <a:lnTo>
                  <a:pt x="0" y="180"/>
                </a:lnTo>
                <a:lnTo>
                  <a:pt x="728" y="3"/>
                </a:lnTo>
                <a:close/>
              </a:path>
            </a:pathLst>
          </a:custGeom>
          <a:solidFill>
            <a:srgbClr val="BFFF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76" name="Freeform 3414"/>
          <p:cNvSpPr>
            <a:spLocks/>
          </p:cNvSpPr>
          <p:nvPr/>
        </p:nvSpPr>
        <p:spPr bwMode="auto">
          <a:xfrm>
            <a:off x="2462833" y="3693887"/>
            <a:ext cx="165100" cy="38400"/>
          </a:xfrm>
          <a:custGeom>
            <a:avLst/>
            <a:gdLst>
              <a:gd name="T0" fmla="*/ 724 w 724"/>
              <a:gd name="T1" fmla="*/ 0 h 180"/>
              <a:gd name="T2" fmla="*/ 1 w 724"/>
              <a:gd name="T3" fmla="*/ 180 h 180"/>
              <a:gd name="T4" fmla="*/ 0 w 724"/>
              <a:gd name="T5" fmla="*/ 177 h 180"/>
              <a:gd name="T6" fmla="*/ 724 w 724"/>
              <a:gd name="T7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4" h="180">
                <a:moveTo>
                  <a:pt x="724" y="0"/>
                </a:moveTo>
                <a:lnTo>
                  <a:pt x="1" y="180"/>
                </a:lnTo>
                <a:lnTo>
                  <a:pt x="0" y="177"/>
                </a:lnTo>
                <a:lnTo>
                  <a:pt x="724" y="0"/>
                </a:lnTo>
                <a:close/>
              </a:path>
            </a:pathLst>
          </a:custGeom>
          <a:solidFill>
            <a:srgbClr val="BFFF00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77" name="Freeform 3415"/>
          <p:cNvSpPr>
            <a:spLocks/>
          </p:cNvSpPr>
          <p:nvPr/>
        </p:nvSpPr>
        <p:spPr bwMode="auto">
          <a:xfrm>
            <a:off x="5218733" y="4063121"/>
            <a:ext cx="36513" cy="45785"/>
          </a:xfrm>
          <a:custGeom>
            <a:avLst/>
            <a:gdLst>
              <a:gd name="T0" fmla="*/ 80 w 163"/>
              <a:gd name="T1" fmla="*/ 216 h 216"/>
              <a:gd name="T2" fmla="*/ 0 w 163"/>
              <a:gd name="T3" fmla="*/ 35 h 216"/>
              <a:gd name="T4" fmla="*/ 84 w 163"/>
              <a:gd name="T5" fmla="*/ 0 h 216"/>
              <a:gd name="T6" fmla="*/ 163 w 163"/>
              <a:gd name="T7" fmla="*/ 179 h 216"/>
              <a:gd name="T8" fmla="*/ 80 w 163"/>
              <a:gd name="T9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216">
                <a:moveTo>
                  <a:pt x="80" y="216"/>
                </a:moveTo>
                <a:lnTo>
                  <a:pt x="0" y="35"/>
                </a:lnTo>
                <a:lnTo>
                  <a:pt x="84" y="0"/>
                </a:lnTo>
                <a:lnTo>
                  <a:pt x="163" y="179"/>
                </a:lnTo>
                <a:lnTo>
                  <a:pt x="80" y="216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78" name="Freeform 3416"/>
          <p:cNvSpPr>
            <a:spLocks/>
          </p:cNvSpPr>
          <p:nvPr/>
        </p:nvSpPr>
        <p:spPr bwMode="auto">
          <a:xfrm>
            <a:off x="5204446" y="4079367"/>
            <a:ext cx="36513" cy="45785"/>
          </a:xfrm>
          <a:custGeom>
            <a:avLst/>
            <a:gdLst>
              <a:gd name="T0" fmla="*/ 79 w 163"/>
              <a:gd name="T1" fmla="*/ 217 h 217"/>
              <a:gd name="T2" fmla="*/ 0 w 163"/>
              <a:gd name="T3" fmla="*/ 36 h 217"/>
              <a:gd name="T4" fmla="*/ 84 w 163"/>
              <a:gd name="T5" fmla="*/ 0 h 217"/>
              <a:gd name="T6" fmla="*/ 163 w 163"/>
              <a:gd name="T7" fmla="*/ 180 h 217"/>
              <a:gd name="T8" fmla="*/ 79 w 163"/>
              <a:gd name="T9" fmla="*/ 217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217">
                <a:moveTo>
                  <a:pt x="79" y="217"/>
                </a:moveTo>
                <a:lnTo>
                  <a:pt x="0" y="36"/>
                </a:lnTo>
                <a:lnTo>
                  <a:pt x="84" y="0"/>
                </a:lnTo>
                <a:lnTo>
                  <a:pt x="163" y="180"/>
                </a:lnTo>
                <a:lnTo>
                  <a:pt x="79" y="217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79" name="Freeform 3417"/>
          <p:cNvSpPr>
            <a:spLocks/>
          </p:cNvSpPr>
          <p:nvPr/>
        </p:nvSpPr>
        <p:spPr bwMode="auto">
          <a:xfrm>
            <a:off x="5193333" y="4101521"/>
            <a:ext cx="33338" cy="39878"/>
          </a:xfrm>
          <a:custGeom>
            <a:avLst/>
            <a:gdLst>
              <a:gd name="T0" fmla="*/ 66 w 148"/>
              <a:gd name="T1" fmla="*/ 192 h 192"/>
              <a:gd name="T2" fmla="*/ 0 w 148"/>
              <a:gd name="T3" fmla="*/ 32 h 192"/>
              <a:gd name="T4" fmla="*/ 80 w 148"/>
              <a:gd name="T5" fmla="*/ 0 h 192"/>
              <a:gd name="T6" fmla="*/ 148 w 148"/>
              <a:gd name="T7" fmla="*/ 155 h 192"/>
              <a:gd name="T8" fmla="*/ 66 w 148"/>
              <a:gd name="T9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92">
                <a:moveTo>
                  <a:pt x="66" y="192"/>
                </a:moveTo>
                <a:lnTo>
                  <a:pt x="0" y="32"/>
                </a:lnTo>
                <a:lnTo>
                  <a:pt x="80" y="0"/>
                </a:lnTo>
                <a:lnTo>
                  <a:pt x="148" y="155"/>
                </a:lnTo>
                <a:lnTo>
                  <a:pt x="66" y="19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80" name="Freeform 3418"/>
          <p:cNvSpPr>
            <a:spLocks/>
          </p:cNvSpPr>
          <p:nvPr/>
        </p:nvSpPr>
        <p:spPr bwMode="auto">
          <a:xfrm>
            <a:off x="5179046" y="4117767"/>
            <a:ext cx="33338" cy="39878"/>
          </a:xfrm>
          <a:custGeom>
            <a:avLst/>
            <a:gdLst>
              <a:gd name="T0" fmla="*/ 65 w 147"/>
              <a:gd name="T1" fmla="*/ 191 h 191"/>
              <a:gd name="T2" fmla="*/ 0 w 147"/>
              <a:gd name="T3" fmla="*/ 32 h 191"/>
              <a:gd name="T4" fmla="*/ 79 w 147"/>
              <a:gd name="T5" fmla="*/ 0 h 191"/>
              <a:gd name="T6" fmla="*/ 147 w 147"/>
              <a:gd name="T7" fmla="*/ 155 h 191"/>
              <a:gd name="T8" fmla="*/ 65 w 147"/>
              <a:gd name="T9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91">
                <a:moveTo>
                  <a:pt x="65" y="191"/>
                </a:moveTo>
                <a:lnTo>
                  <a:pt x="0" y="32"/>
                </a:lnTo>
                <a:lnTo>
                  <a:pt x="79" y="0"/>
                </a:lnTo>
                <a:lnTo>
                  <a:pt x="147" y="155"/>
                </a:lnTo>
                <a:lnTo>
                  <a:pt x="65" y="191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81" name="Freeform 3419"/>
          <p:cNvSpPr>
            <a:spLocks/>
          </p:cNvSpPr>
          <p:nvPr/>
        </p:nvSpPr>
        <p:spPr bwMode="auto">
          <a:xfrm>
            <a:off x="5164758" y="4135490"/>
            <a:ext cx="33338" cy="39878"/>
          </a:xfrm>
          <a:custGeom>
            <a:avLst/>
            <a:gdLst>
              <a:gd name="T0" fmla="*/ 65 w 148"/>
              <a:gd name="T1" fmla="*/ 191 h 191"/>
              <a:gd name="T2" fmla="*/ 0 w 148"/>
              <a:gd name="T3" fmla="*/ 32 h 191"/>
              <a:gd name="T4" fmla="*/ 80 w 148"/>
              <a:gd name="T5" fmla="*/ 0 h 191"/>
              <a:gd name="T6" fmla="*/ 148 w 148"/>
              <a:gd name="T7" fmla="*/ 156 h 191"/>
              <a:gd name="T8" fmla="*/ 65 w 148"/>
              <a:gd name="T9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91">
                <a:moveTo>
                  <a:pt x="65" y="191"/>
                </a:moveTo>
                <a:lnTo>
                  <a:pt x="0" y="32"/>
                </a:lnTo>
                <a:lnTo>
                  <a:pt x="80" y="0"/>
                </a:lnTo>
                <a:lnTo>
                  <a:pt x="148" y="156"/>
                </a:lnTo>
                <a:lnTo>
                  <a:pt x="65" y="191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82" name="Freeform 3420"/>
          <p:cNvSpPr>
            <a:spLocks/>
          </p:cNvSpPr>
          <p:nvPr/>
        </p:nvSpPr>
        <p:spPr bwMode="auto">
          <a:xfrm>
            <a:off x="5152058" y="4156167"/>
            <a:ext cx="36513" cy="45785"/>
          </a:xfrm>
          <a:custGeom>
            <a:avLst/>
            <a:gdLst>
              <a:gd name="T0" fmla="*/ 80 w 162"/>
              <a:gd name="T1" fmla="*/ 215 h 215"/>
              <a:gd name="T2" fmla="*/ 0 w 162"/>
              <a:gd name="T3" fmla="*/ 35 h 215"/>
              <a:gd name="T4" fmla="*/ 83 w 162"/>
              <a:gd name="T5" fmla="*/ 0 h 215"/>
              <a:gd name="T6" fmla="*/ 162 w 162"/>
              <a:gd name="T7" fmla="*/ 180 h 215"/>
              <a:gd name="T8" fmla="*/ 80 w 162"/>
              <a:gd name="T9" fmla="*/ 21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215">
                <a:moveTo>
                  <a:pt x="80" y="215"/>
                </a:moveTo>
                <a:lnTo>
                  <a:pt x="0" y="35"/>
                </a:lnTo>
                <a:lnTo>
                  <a:pt x="83" y="0"/>
                </a:lnTo>
                <a:lnTo>
                  <a:pt x="162" y="180"/>
                </a:lnTo>
                <a:lnTo>
                  <a:pt x="80" y="215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83" name="Freeform 5184"/>
          <p:cNvSpPr>
            <a:spLocks/>
          </p:cNvSpPr>
          <p:nvPr/>
        </p:nvSpPr>
        <p:spPr bwMode="auto">
          <a:xfrm>
            <a:off x="2231058" y="3853395"/>
            <a:ext cx="12700" cy="17723"/>
          </a:xfrm>
          <a:custGeom>
            <a:avLst/>
            <a:gdLst>
              <a:gd name="T0" fmla="*/ 16 w 54"/>
              <a:gd name="T1" fmla="*/ 83 h 83"/>
              <a:gd name="T2" fmla="*/ 54 w 54"/>
              <a:gd name="T3" fmla="*/ 75 h 83"/>
              <a:gd name="T4" fmla="*/ 0 w 54"/>
              <a:gd name="T5" fmla="*/ 0 h 83"/>
              <a:gd name="T6" fmla="*/ 16 w 54"/>
              <a:gd name="T7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" h="83">
                <a:moveTo>
                  <a:pt x="16" y="83"/>
                </a:moveTo>
                <a:lnTo>
                  <a:pt x="54" y="75"/>
                </a:lnTo>
                <a:lnTo>
                  <a:pt x="0" y="0"/>
                </a:lnTo>
                <a:lnTo>
                  <a:pt x="16" y="83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84" name="Freeform 5185"/>
          <p:cNvSpPr>
            <a:spLocks/>
          </p:cNvSpPr>
          <p:nvPr/>
        </p:nvSpPr>
        <p:spPr bwMode="auto">
          <a:xfrm>
            <a:off x="2231058" y="3851919"/>
            <a:ext cx="12700" cy="16247"/>
          </a:xfrm>
          <a:custGeom>
            <a:avLst/>
            <a:gdLst>
              <a:gd name="T0" fmla="*/ 54 w 54"/>
              <a:gd name="T1" fmla="*/ 82 h 82"/>
              <a:gd name="T2" fmla="*/ 0 w 54"/>
              <a:gd name="T3" fmla="*/ 7 h 82"/>
              <a:gd name="T4" fmla="*/ 38 w 54"/>
              <a:gd name="T5" fmla="*/ 0 h 82"/>
              <a:gd name="T6" fmla="*/ 54 w 54"/>
              <a:gd name="T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" h="82">
                <a:moveTo>
                  <a:pt x="54" y="82"/>
                </a:moveTo>
                <a:lnTo>
                  <a:pt x="0" y="7"/>
                </a:lnTo>
                <a:lnTo>
                  <a:pt x="38" y="0"/>
                </a:lnTo>
                <a:lnTo>
                  <a:pt x="54" y="82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85" name="Freeform 5186"/>
          <p:cNvSpPr>
            <a:spLocks/>
          </p:cNvSpPr>
          <p:nvPr/>
        </p:nvSpPr>
        <p:spPr bwMode="auto">
          <a:xfrm>
            <a:off x="2234233" y="3832718"/>
            <a:ext cx="60325" cy="23631"/>
          </a:xfrm>
          <a:custGeom>
            <a:avLst/>
            <a:gdLst>
              <a:gd name="T0" fmla="*/ 0 w 261"/>
              <a:gd name="T1" fmla="*/ 73 h 111"/>
              <a:gd name="T2" fmla="*/ 10 w 261"/>
              <a:gd name="T3" fmla="*/ 111 h 111"/>
              <a:gd name="T4" fmla="*/ 261 w 261"/>
              <a:gd name="T5" fmla="*/ 0 h 111"/>
              <a:gd name="T6" fmla="*/ 0 w 261"/>
              <a:gd name="T7" fmla="*/ 73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1" h="111">
                <a:moveTo>
                  <a:pt x="0" y="73"/>
                </a:moveTo>
                <a:lnTo>
                  <a:pt x="10" y="111"/>
                </a:lnTo>
                <a:lnTo>
                  <a:pt x="261" y="0"/>
                </a:lnTo>
                <a:lnTo>
                  <a:pt x="0" y="73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86" name="Freeform 5187"/>
          <p:cNvSpPr>
            <a:spLocks/>
          </p:cNvSpPr>
          <p:nvPr/>
        </p:nvSpPr>
        <p:spPr bwMode="auto">
          <a:xfrm>
            <a:off x="2237408" y="3832718"/>
            <a:ext cx="58738" cy="23631"/>
          </a:xfrm>
          <a:custGeom>
            <a:avLst/>
            <a:gdLst>
              <a:gd name="T0" fmla="*/ 0 w 261"/>
              <a:gd name="T1" fmla="*/ 111 h 111"/>
              <a:gd name="T2" fmla="*/ 251 w 261"/>
              <a:gd name="T3" fmla="*/ 0 h 111"/>
              <a:gd name="T4" fmla="*/ 261 w 261"/>
              <a:gd name="T5" fmla="*/ 38 h 111"/>
              <a:gd name="T6" fmla="*/ 0 w 261"/>
              <a:gd name="T7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1" h="111">
                <a:moveTo>
                  <a:pt x="0" y="111"/>
                </a:moveTo>
                <a:lnTo>
                  <a:pt x="251" y="0"/>
                </a:lnTo>
                <a:lnTo>
                  <a:pt x="261" y="38"/>
                </a:lnTo>
                <a:lnTo>
                  <a:pt x="0" y="111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87" name="Freeform 5188"/>
          <p:cNvSpPr>
            <a:spLocks/>
          </p:cNvSpPr>
          <p:nvPr/>
        </p:nvSpPr>
        <p:spPr bwMode="auto">
          <a:xfrm>
            <a:off x="2307258" y="3822380"/>
            <a:ext cx="25400" cy="14769"/>
          </a:xfrm>
          <a:custGeom>
            <a:avLst/>
            <a:gdLst>
              <a:gd name="T0" fmla="*/ 0 w 114"/>
              <a:gd name="T1" fmla="*/ 32 h 70"/>
              <a:gd name="T2" fmla="*/ 11 w 114"/>
              <a:gd name="T3" fmla="*/ 70 h 70"/>
              <a:gd name="T4" fmla="*/ 114 w 114"/>
              <a:gd name="T5" fmla="*/ 0 h 70"/>
              <a:gd name="T6" fmla="*/ 0 w 114"/>
              <a:gd name="T7" fmla="*/ 3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" h="70">
                <a:moveTo>
                  <a:pt x="0" y="32"/>
                </a:moveTo>
                <a:lnTo>
                  <a:pt x="11" y="70"/>
                </a:lnTo>
                <a:lnTo>
                  <a:pt x="114" y="0"/>
                </a:lnTo>
                <a:lnTo>
                  <a:pt x="0" y="32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88" name="Freeform 5189"/>
          <p:cNvSpPr>
            <a:spLocks/>
          </p:cNvSpPr>
          <p:nvPr/>
        </p:nvSpPr>
        <p:spPr bwMode="auto">
          <a:xfrm>
            <a:off x="2308846" y="3822380"/>
            <a:ext cx="25400" cy="14769"/>
          </a:xfrm>
          <a:custGeom>
            <a:avLst/>
            <a:gdLst>
              <a:gd name="T0" fmla="*/ 0 w 113"/>
              <a:gd name="T1" fmla="*/ 70 h 70"/>
              <a:gd name="T2" fmla="*/ 103 w 113"/>
              <a:gd name="T3" fmla="*/ 0 h 70"/>
              <a:gd name="T4" fmla="*/ 113 w 113"/>
              <a:gd name="T5" fmla="*/ 38 h 70"/>
              <a:gd name="T6" fmla="*/ 0 w 113"/>
              <a:gd name="T7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" h="70">
                <a:moveTo>
                  <a:pt x="0" y="70"/>
                </a:moveTo>
                <a:lnTo>
                  <a:pt x="103" y="0"/>
                </a:lnTo>
                <a:lnTo>
                  <a:pt x="113" y="38"/>
                </a:lnTo>
                <a:lnTo>
                  <a:pt x="0" y="7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89" name="Freeform 5190"/>
          <p:cNvSpPr>
            <a:spLocks/>
          </p:cNvSpPr>
          <p:nvPr/>
        </p:nvSpPr>
        <p:spPr bwMode="auto">
          <a:xfrm>
            <a:off x="2345358" y="3803180"/>
            <a:ext cx="65088" cy="25108"/>
          </a:xfrm>
          <a:custGeom>
            <a:avLst/>
            <a:gdLst>
              <a:gd name="T0" fmla="*/ 0 w 285"/>
              <a:gd name="T1" fmla="*/ 79 h 117"/>
              <a:gd name="T2" fmla="*/ 11 w 285"/>
              <a:gd name="T3" fmla="*/ 117 h 117"/>
              <a:gd name="T4" fmla="*/ 285 w 285"/>
              <a:gd name="T5" fmla="*/ 0 h 117"/>
              <a:gd name="T6" fmla="*/ 0 w 285"/>
              <a:gd name="T7" fmla="*/ 79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5" h="117">
                <a:moveTo>
                  <a:pt x="0" y="79"/>
                </a:moveTo>
                <a:lnTo>
                  <a:pt x="11" y="117"/>
                </a:lnTo>
                <a:lnTo>
                  <a:pt x="285" y="0"/>
                </a:lnTo>
                <a:lnTo>
                  <a:pt x="0" y="79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90" name="Freeform 5191"/>
          <p:cNvSpPr>
            <a:spLocks/>
          </p:cNvSpPr>
          <p:nvPr/>
        </p:nvSpPr>
        <p:spPr bwMode="auto">
          <a:xfrm>
            <a:off x="2348533" y="3803180"/>
            <a:ext cx="63500" cy="25108"/>
          </a:xfrm>
          <a:custGeom>
            <a:avLst/>
            <a:gdLst>
              <a:gd name="T0" fmla="*/ 0 w 284"/>
              <a:gd name="T1" fmla="*/ 117 h 117"/>
              <a:gd name="T2" fmla="*/ 274 w 284"/>
              <a:gd name="T3" fmla="*/ 0 h 117"/>
              <a:gd name="T4" fmla="*/ 284 w 284"/>
              <a:gd name="T5" fmla="*/ 38 h 117"/>
              <a:gd name="T6" fmla="*/ 0 w 284"/>
              <a:gd name="T7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4" h="117">
                <a:moveTo>
                  <a:pt x="0" y="117"/>
                </a:moveTo>
                <a:lnTo>
                  <a:pt x="274" y="0"/>
                </a:lnTo>
                <a:lnTo>
                  <a:pt x="284" y="38"/>
                </a:lnTo>
                <a:lnTo>
                  <a:pt x="0" y="117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91" name="Freeform 5192"/>
          <p:cNvSpPr>
            <a:spLocks/>
          </p:cNvSpPr>
          <p:nvPr/>
        </p:nvSpPr>
        <p:spPr bwMode="auto">
          <a:xfrm>
            <a:off x="2423146" y="3792841"/>
            <a:ext cx="25400" cy="14769"/>
          </a:xfrm>
          <a:custGeom>
            <a:avLst/>
            <a:gdLst>
              <a:gd name="T0" fmla="*/ 0 w 114"/>
              <a:gd name="T1" fmla="*/ 32 h 70"/>
              <a:gd name="T2" fmla="*/ 11 w 114"/>
              <a:gd name="T3" fmla="*/ 70 h 70"/>
              <a:gd name="T4" fmla="*/ 114 w 114"/>
              <a:gd name="T5" fmla="*/ 0 h 70"/>
              <a:gd name="T6" fmla="*/ 0 w 114"/>
              <a:gd name="T7" fmla="*/ 3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" h="70">
                <a:moveTo>
                  <a:pt x="0" y="32"/>
                </a:moveTo>
                <a:lnTo>
                  <a:pt x="11" y="70"/>
                </a:lnTo>
                <a:lnTo>
                  <a:pt x="114" y="0"/>
                </a:lnTo>
                <a:lnTo>
                  <a:pt x="0" y="32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92" name="Freeform 5193"/>
          <p:cNvSpPr>
            <a:spLocks/>
          </p:cNvSpPr>
          <p:nvPr/>
        </p:nvSpPr>
        <p:spPr bwMode="auto">
          <a:xfrm>
            <a:off x="2424733" y="3792841"/>
            <a:ext cx="25400" cy="14769"/>
          </a:xfrm>
          <a:custGeom>
            <a:avLst/>
            <a:gdLst>
              <a:gd name="T0" fmla="*/ 0 w 113"/>
              <a:gd name="T1" fmla="*/ 70 h 70"/>
              <a:gd name="T2" fmla="*/ 103 w 113"/>
              <a:gd name="T3" fmla="*/ 0 h 70"/>
              <a:gd name="T4" fmla="*/ 113 w 113"/>
              <a:gd name="T5" fmla="*/ 38 h 70"/>
              <a:gd name="T6" fmla="*/ 0 w 113"/>
              <a:gd name="T7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" h="70">
                <a:moveTo>
                  <a:pt x="0" y="70"/>
                </a:moveTo>
                <a:lnTo>
                  <a:pt x="103" y="0"/>
                </a:lnTo>
                <a:lnTo>
                  <a:pt x="113" y="38"/>
                </a:lnTo>
                <a:lnTo>
                  <a:pt x="0" y="7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93" name="Freeform 5194"/>
          <p:cNvSpPr>
            <a:spLocks/>
          </p:cNvSpPr>
          <p:nvPr/>
        </p:nvSpPr>
        <p:spPr bwMode="auto">
          <a:xfrm>
            <a:off x="2461246" y="3775118"/>
            <a:ext cx="58738" cy="22154"/>
          </a:xfrm>
          <a:custGeom>
            <a:avLst/>
            <a:gdLst>
              <a:gd name="T0" fmla="*/ 0 w 262"/>
              <a:gd name="T1" fmla="*/ 72 h 110"/>
              <a:gd name="T2" fmla="*/ 11 w 262"/>
              <a:gd name="T3" fmla="*/ 110 h 110"/>
              <a:gd name="T4" fmla="*/ 262 w 262"/>
              <a:gd name="T5" fmla="*/ 0 h 110"/>
              <a:gd name="T6" fmla="*/ 0 w 262"/>
              <a:gd name="T7" fmla="*/ 72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2" h="110">
                <a:moveTo>
                  <a:pt x="0" y="72"/>
                </a:moveTo>
                <a:lnTo>
                  <a:pt x="11" y="110"/>
                </a:lnTo>
                <a:lnTo>
                  <a:pt x="262" y="0"/>
                </a:lnTo>
                <a:lnTo>
                  <a:pt x="0" y="72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94" name="Freeform 5195"/>
          <p:cNvSpPr>
            <a:spLocks/>
          </p:cNvSpPr>
          <p:nvPr/>
        </p:nvSpPr>
        <p:spPr bwMode="auto">
          <a:xfrm>
            <a:off x="2464421" y="3775118"/>
            <a:ext cx="58738" cy="22154"/>
          </a:xfrm>
          <a:custGeom>
            <a:avLst/>
            <a:gdLst>
              <a:gd name="T0" fmla="*/ 0 w 262"/>
              <a:gd name="T1" fmla="*/ 110 h 110"/>
              <a:gd name="T2" fmla="*/ 251 w 262"/>
              <a:gd name="T3" fmla="*/ 0 h 110"/>
              <a:gd name="T4" fmla="*/ 262 w 262"/>
              <a:gd name="T5" fmla="*/ 38 h 110"/>
              <a:gd name="T6" fmla="*/ 0 w 262"/>
              <a:gd name="T7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2" h="110">
                <a:moveTo>
                  <a:pt x="0" y="110"/>
                </a:moveTo>
                <a:lnTo>
                  <a:pt x="251" y="0"/>
                </a:lnTo>
                <a:lnTo>
                  <a:pt x="262" y="38"/>
                </a:lnTo>
                <a:lnTo>
                  <a:pt x="0" y="11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95" name="Freeform 5196"/>
          <p:cNvSpPr>
            <a:spLocks/>
          </p:cNvSpPr>
          <p:nvPr/>
        </p:nvSpPr>
        <p:spPr bwMode="auto">
          <a:xfrm>
            <a:off x="2519983" y="3775118"/>
            <a:ext cx="3175" cy="7385"/>
          </a:xfrm>
          <a:custGeom>
            <a:avLst/>
            <a:gdLst>
              <a:gd name="T0" fmla="*/ 0 w 11"/>
              <a:gd name="T1" fmla="*/ 0 h 38"/>
              <a:gd name="T2" fmla="*/ 11 w 11"/>
              <a:gd name="T3" fmla="*/ 38 h 38"/>
              <a:gd name="T4" fmla="*/ 11 w 11"/>
              <a:gd name="T5" fmla="*/ 38 h 38"/>
              <a:gd name="T6" fmla="*/ 0 w 11"/>
              <a:gd name="T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38">
                <a:moveTo>
                  <a:pt x="0" y="0"/>
                </a:moveTo>
                <a:lnTo>
                  <a:pt x="11" y="38"/>
                </a:lnTo>
                <a:lnTo>
                  <a:pt x="11" y="38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96" name="Freeform 5198"/>
          <p:cNvSpPr>
            <a:spLocks/>
          </p:cNvSpPr>
          <p:nvPr/>
        </p:nvSpPr>
        <p:spPr bwMode="auto">
          <a:xfrm>
            <a:off x="2507283" y="3741148"/>
            <a:ext cx="19050" cy="36924"/>
          </a:xfrm>
          <a:custGeom>
            <a:avLst/>
            <a:gdLst>
              <a:gd name="T0" fmla="*/ 81 w 81"/>
              <a:gd name="T1" fmla="*/ 173 h 173"/>
              <a:gd name="T2" fmla="*/ 0 w 81"/>
              <a:gd name="T3" fmla="*/ 10 h 173"/>
              <a:gd name="T4" fmla="*/ 38 w 81"/>
              <a:gd name="T5" fmla="*/ 0 h 173"/>
              <a:gd name="T6" fmla="*/ 81 w 81"/>
              <a:gd name="T7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" h="173">
                <a:moveTo>
                  <a:pt x="81" y="173"/>
                </a:moveTo>
                <a:lnTo>
                  <a:pt x="0" y="10"/>
                </a:lnTo>
                <a:lnTo>
                  <a:pt x="38" y="0"/>
                </a:lnTo>
                <a:lnTo>
                  <a:pt x="81" y="173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97" name="Freeform 5199"/>
          <p:cNvSpPr>
            <a:spLocks/>
          </p:cNvSpPr>
          <p:nvPr/>
        </p:nvSpPr>
        <p:spPr bwMode="auto">
          <a:xfrm>
            <a:off x="2497758" y="3707179"/>
            <a:ext cx="15875" cy="23631"/>
          </a:xfrm>
          <a:custGeom>
            <a:avLst/>
            <a:gdLst>
              <a:gd name="T0" fmla="*/ 28 w 66"/>
              <a:gd name="T1" fmla="*/ 115 h 115"/>
              <a:gd name="T2" fmla="*/ 66 w 66"/>
              <a:gd name="T3" fmla="*/ 105 h 115"/>
              <a:gd name="T4" fmla="*/ 0 w 66"/>
              <a:gd name="T5" fmla="*/ 0 h 115"/>
              <a:gd name="T6" fmla="*/ 28 w 66"/>
              <a:gd name="T7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115">
                <a:moveTo>
                  <a:pt x="28" y="115"/>
                </a:moveTo>
                <a:lnTo>
                  <a:pt x="66" y="105"/>
                </a:lnTo>
                <a:lnTo>
                  <a:pt x="0" y="0"/>
                </a:lnTo>
                <a:lnTo>
                  <a:pt x="28" y="115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98" name="Freeform 5200"/>
          <p:cNvSpPr>
            <a:spLocks/>
          </p:cNvSpPr>
          <p:nvPr/>
        </p:nvSpPr>
        <p:spPr bwMode="auto">
          <a:xfrm>
            <a:off x="2497758" y="3704225"/>
            <a:ext cx="15875" cy="25108"/>
          </a:xfrm>
          <a:custGeom>
            <a:avLst/>
            <a:gdLst>
              <a:gd name="T0" fmla="*/ 66 w 66"/>
              <a:gd name="T1" fmla="*/ 114 h 114"/>
              <a:gd name="T2" fmla="*/ 0 w 66"/>
              <a:gd name="T3" fmla="*/ 9 h 114"/>
              <a:gd name="T4" fmla="*/ 38 w 66"/>
              <a:gd name="T5" fmla="*/ 0 h 114"/>
              <a:gd name="T6" fmla="*/ 66 w 66"/>
              <a:gd name="T7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114">
                <a:moveTo>
                  <a:pt x="66" y="114"/>
                </a:moveTo>
                <a:lnTo>
                  <a:pt x="0" y="9"/>
                </a:lnTo>
                <a:lnTo>
                  <a:pt x="38" y="0"/>
                </a:lnTo>
                <a:lnTo>
                  <a:pt x="66" y="114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99" name="Freeform 5201"/>
          <p:cNvSpPr>
            <a:spLocks/>
          </p:cNvSpPr>
          <p:nvPr/>
        </p:nvSpPr>
        <p:spPr bwMode="auto">
          <a:xfrm>
            <a:off x="2478708" y="3634809"/>
            <a:ext cx="25400" cy="59077"/>
          </a:xfrm>
          <a:custGeom>
            <a:avLst/>
            <a:gdLst>
              <a:gd name="T0" fmla="*/ 70 w 108"/>
              <a:gd name="T1" fmla="*/ 286 h 286"/>
              <a:gd name="T2" fmla="*/ 108 w 108"/>
              <a:gd name="T3" fmla="*/ 278 h 286"/>
              <a:gd name="T4" fmla="*/ 0 w 108"/>
              <a:gd name="T5" fmla="*/ 0 h 286"/>
              <a:gd name="T6" fmla="*/ 70 w 108"/>
              <a:gd name="T7" fmla="*/ 286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" h="286">
                <a:moveTo>
                  <a:pt x="70" y="286"/>
                </a:moveTo>
                <a:lnTo>
                  <a:pt x="108" y="278"/>
                </a:lnTo>
                <a:lnTo>
                  <a:pt x="0" y="0"/>
                </a:lnTo>
                <a:lnTo>
                  <a:pt x="70" y="286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00" name="Freeform 5202"/>
          <p:cNvSpPr>
            <a:spLocks/>
          </p:cNvSpPr>
          <p:nvPr/>
        </p:nvSpPr>
        <p:spPr bwMode="auto">
          <a:xfrm>
            <a:off x="2478708" y="3631855"/>
            <a:ext cx="25400" cy="60555"/>
          </a:xfrm>
          <a:custGeom>
            <a:avLst/>
            <a:gdLst>
              <a:gd name="T0" fmla="*/ 108 w 108"/>
              <a:gd name="T1" fmla="*/ 288 h 288"/>
              <a:gd name="T2" fmla="*/ 0 w 108"/>
              <a:gd name="T3" fmla="*/ 10 h 288"/>
              <a:gd name="T4" fmla="*/ 38 w 108"/>
              <a:gd name="T5" fmla="*/ 0 h 288"/>
              <a:gd name="T6" fmla="*/ 108 w 108"/>
              <a:gd name="T7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" h="288">
                <a:moveTo>
                  <a:pt x="108" y="288"/>
                </a:moveTo>
                <a:lnTo>
                  <a:pt x="0" y="10"/>
                </a:lnTo>
                <a:lnTo>
                  <a:pt x="38" y="0"/>
                </a:lnTo>
                <a:lnTo>
                  <a:pt x="108" y="28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01" name="Freeform 5203"/>
          <p:cNvSpPr>
            <a:spLocks/>
          </p:cNvSpPr>
          <p:nvPr/>
        </p:nvSpPr>
        <p:spPr bwMode="auto">
          <a:xfrm>
            <a:off x="2469183" y="3597886"/>
            <a:ext cx="15875" cy="23631"/>
          </a:xfrm>
          <a:custGeom>
            <a:avLst/>
            <a:gdLst>
              <a:gd name="T0" fmla="*/ 29 w 66"/>
              <a:gd name="T1" fmla="*/ 114 h 114"/>
              <a:gd name="T2" fmla="*/ 66 w 66"/>
              <a:gd name="T3" fmla="*/ 105 h 114"/>
              <a:gd name="T4" fmla="*/ 0 w 66"/>
              <a:gd name="T5" fmla="*/ 0 h 114"/>
              <a:gd name="T6" fmla="*/ 29 w 66"/>
              <a:gd name="T7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114">
                <a:moveTo>
                  <a:pt x="29" y="114"/>
                </a:moveTo>
                <a:lnTo>
                  <a:pt x="66" y="105"/>
                </a:lnTo>
                <a:lnTo>
                  <a:pt x="0" y="0"/>
                </a:lnTo>
                <a:lnTo>
                  <a:pt x="29" y="114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02" name="Freeform 5204"/>
          <p:cNvSpPr>
            <a:spLocks/>
          </p:cNvSpPr>
          <p:nvPr/>
        </p:nvSpPr>
        <p:spPr bwMode="auto">
          <a:xfrm>
            <a:off x="2469183" y="3596409"/>
            <a:ext cx="15875" cy="23631"/>
          </a:xfrm>
          <a:custGeom>
            <a:avLst/>
            <a:gdLst>
              <a:gd name="T0" fmla="*/ 66 w 66"/>
              <a:gd name="T1" fmla="*/ 115 h 115"/>
              <a:gd name="T2" fmla="*/ 0 w 66"/>
              <a:gd name="T3" fmla="*/ 10 h 115"/>
              <a:gd name="T4" fmla="*/ 38 w 66"/>
              <a:gd name="T5" fmla="*/ 0 h 115"/>
              <a:gd name="T6" fmla="*/ 66 w 66"/>
              <a:gd name="T7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115">
                <a:moveTo>
                  <a:pt x="66" y="115"/>
                </a:moveTo>
                <a:lnTo>
                  <a:pt x="0" y="10"/>
                </a:lnTo>
                <a:lnTo>
                  <a:pt x="38" y="0"/>
                </a:lnTo>
                <a:lnTo>
                  <a:pt x="66" y="115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03" name="Freeform 5205"/>
          <p:cNvSpPr>
            <a:spLocks/>
          </p:cNvSpPr>
          <p:nvPr/>
        </p:nvSpPr>
        <p:spPr bwMode="auto">
          <a:xfrm>
            <a:off x="2450133" y="3525516"/>
            <a:ext cx="25400" cy="60555"/>
          </a:xfrm>
          <a:custGeom>
            <a:avLst/>
            <a:gdLst>
              <a:gd name="T0" fmla="*/ 70 w 108"/>
              <a:gd name="T1" fmla="*/ 288 h 288"/>
              <a:gd name="T2" fmla="*/ 108 w 108"/>
              <a:gd name="T3" fmla="*/ 278 h 288"/>
              <a:gd name="T4" fmla="*/ 0 w 108"/>
              <a:gd name="T5" fmla="*/ 0 h 288"/>
              <a:gd name="T6" fmla="*/ 70 w 108"/>
              <a:gd name="T7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" h="288">
                <a:moveTo>
                  <a:pt x="70" y="288"/>
                </a:moveTo>
                <a:lnTo>
                  <a:pt x="108" y="278"/>
                </a:lnTo>
                <a:lnTo>
                  <a:pt x="0" y="0"/>
                </a:lnTo>
                <a:lnTo>
                  <a:pt x="70" y="28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04" name="Freeform 5206"/>
          <p:cNvSpPr>
            <a:spLocks/>
          </p:cNvSpPr>
          <p:nvPr/>
        </p:nvSpPr>
        <p:spPr bwMode="auto">
          <a:xfrm>
            <a:off x="2450133" y="3524039"/>
            <a:ext cx="25400" cy="60555"/>
          </a:xfrm>
          <a:custGeom>
            <a:avLst/>
            <a:gdLst>
              <a:gd name="T0" fmla="*/ 108 w 108"/>
              <a:gd name="T1" fmla="*/ 286 h 286"/>
              <a:gd name="T2" fmla="*/ 0 w 108"/>
              <a:gd name="T3" fmla="*/ 8 h 286"/>
              <a:gd name="T4" fmla="*/ 38 w 108"/>
              <a:gd name="T5" fmla="*/ 0 h 286"/>
              <a:gd name="T6" fmla="*/ 108 w 108"/>
              <a:gd name="T7" fmla="*/ 286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" h="286">
                <a:moveTo>
                  <a:pt x="108" y="286"/>
                </a:moveTo>
                <a:lnTo>
                  <a:pt x="0" y="8"/>
                </a:lnTo>
                <a:lnTo>
                  <a:pt x="38" y="0"/>
                </a:lnTo>
                <a:lnTo>
                  <a:pt x="108" y="286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05" name="Freeform 5207"/>
          <p:cNvSpPr>
            <a:spLocks/>
          </p:cNvSpPr>
          <p:nvPr/>
        </p:nvSpPr>
        <p:spPr bwMode="auto">
          <a:xfrm>
            <a:off x="2440608" y="3488593"/>
            <a:ext cx="15875" cy="25108"/>
          </a:xfrm>
          <a:custGeom>
            <a:avLst/>
            <a:gdLst>
              <a:gd name="T0" fmla="*/ 28 w 66"/>
              <a:gd name="T1" fmla="*/ 115 h 115"/>
              <a:gd name="T2" fmla="*/ 66 w 66"/>
              <a:gd name="T3" fmla="*/ 105 h 115"/>
              <a:gd name="T4" fmla="*/ 0 w 66"/>
              <a:gd name="T5" fmla="*/ 0 h 115"/>
              <a:gd name="T6" fmla="*/ 28 w 66"/>
              <a:gd name="T7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115">
                <a:moveTo>
                  <a:pt x="28" y="115"/>
                </a:moveTo>
                <a:lnTo>
                  <a:pt x="66" y="105"/>
                </a:lnTo>
                <a:lnTo>
                  <a:pt x="0" y="0"/>
                </a:lnTo>
                <a:lnTo>
                  <a:pt x="28" y="115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06" name="Freeform 5208"/>
          <p:cNvSpPr>
            <a:spLocks/>
          </p:cNvSpPr>
          <p:nvPr/>
        </p:nvSpPr>
        <p:spPr bwMode="auto">
          <a:xfrm>
            <a:off x="2440608" y="3487116"/>
            <a:ext cx="15875" cy="23631"/>
          </a:xfrm>
          <a:custGeom>
            <a:avLst/>
            <a:gdLst>
              <a:gd name="T0" fmla="*/ 66 w 66"/>
              <a:gd name="T1" fmla="*/ 115 h 115"/>
              <a:gd name="T2" fmla="*/ 0 w 66"/>
              <a:gd name="T3" fmla="*/ 10 h 115"/>
              <a:gd name="T4" fmla="*/ 37 w 66"/>
              <a:gd name="T5" fmla="*/ 0 h 115"/>
              <a:gd name="T6" fmla="*/ 66 w 66"/>
              <a:gd name="T7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115">
                <a:moveTo>
                  <a:pt x="66" y="115"/>
                </a:moveTo>
                <a:lnTo>
                  <a:pt x="0" y="10"/>
                </a:lnTo>
                <a:lnTo>
                  <a:pt x="37" y="0"/>
                </a:lnTo>
                <a:lnTo>
                  <a:pt x="66" y="115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07" name="Freeform 5209"/>
          <p:cNvSpPr>
            <a:spLocks/>
          </p:cNvSpPr>
          <p:nvPr/>
        </p:nvSpPr>
        <p:spPr bwMode="auto">
          <a:xfrm>
            <a:off x="2427908" y="3441331"/>
            <a:ext cx="19050" cy="35446"/>
          </a:xfrm>
          <a:custGeom>
            <a:avLst/>
            <a:gdLst>
              <a:gd name="T0" fmla="*/ 42 w 80"/>
              <a:gd name="T1" fmla="*/ 173 h 173"/>
              <a:gd name="T2" fmla="*/ 80 w 80"/>
              <a:gd name="T3" fmla="*/ 163 h 173"/>
              <a:gd name="T4" fmla="*/ 0 w 80"/>
              <a:gd name="T5" fmla="*/ 0 h 173"/>
              <a:gd name="T6" fmla="*/ 42 w 80"/>
              <a:gd name="T7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173">
                <a:moveTo>
                  <a:pt x="42" y="173"/>
                </a:moveTo>
                <a:lnTo>
                  <a:pt x="80" y="163"/>
                </a:lnTo>
                <a:lnTo>
                  <a:pt x="0" y="0"/>
                </a:lnTo>
                <a:lnTo>
                  <a:pt x="42" y="173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08" name="Freeform 5210"/>
          <p:cNvSpPr>
            <a:spLocks/>
          </p:cNvSpPr>
          <p:nvPr/>
        </p:nvSpPr>
        <p:spPr bwMode="auto">
          <a:xfrm>
            <a:off x="2427908" y="3438377"/>
            <a:ext cx="19050" cy="36924"/>
          </a:xfrm>
          <a:custGeom>
            <a:avLst/>
            <a:gdLst>
              <a:gd name="T0" fmla="*/ 80 w 80"/>
              <a:gd name="T1" fmla="*/ 172 h 172"/>
              <a:gd name="T2" fmla="*/ 0 w 80"/>
              <a:gd name="T3" fmla="*/ 9 h 172"/>
              <a:gd name="T4" fmla="*/ 38 w 80"/>
              <a:gd name="T5" fmla="*/ 0 h 172"/>
              <a:gd name="T6" fmla="*/ 80 w 80"/>
              <a:gd name="T7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172">
                <a:moveTo>
                  <a:pt x="80" y="172"/>
                </a:moveTo>
                <a:lnTo>
                  <a:pt x="0" y="9"/>
                </a:lnTo>
                <a:lnTo>
                  <a:pt x="38" y="0"/>
                </a:lnTo>
                <a:lnTo>
                  <a:pt x="80" y="172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09" name="Freeform 5211"/>
          <p:cNvSpPr>
            <a:spLocks/>
          </p:cNvSpPr>
          <p:nvPr/>
        </p:nvSpPr>
        <p:spPr bwMode="auto">
          <a:xfrm>
            <a:off x="2427908" y="3438377"/>
            <a:ext cx="9525" cy="2954"/>
          </a:xfrm>
          <a:custGeom>
            <a:avLst/>
            <a:gdLst>
              <a:gd name="T0" fmla="*/ 0 w 38"/>
              <a:gd name="T1" fmla="*/ 9 h 9"/>
              <a:gd name="T2" fmla="*/ 38 w 38"/>
              <a:gd name="T3" fmla="*/ 0 h 9"/>
              <a:gd name="T4" fmla="*/ 38 w 38"/>
              <a:gd name="T5" fmla="*/ 0 h 9"/>
              <a:gd name="T6" fmla="*/ 0 w 38"/>
              <a:gd name="T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9">
                <a:moveTo>
                  <a:pt x="0" y="9"/>
                </a:moveTo>
                <a:lnTo>
                  <a:pt x="38" y="0"/>
                </a:lnTo>
                <a:lnTo>
                  <a:pt x="38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cxnSp>
        <p:nvCxnSpPr>
          <p:cNvPr id="2910" name="직선 연결선 2909"/>
          <p:cNvCxnSpPr>
            <a:stCxn id="1773" idx="2"/>
            <a:endCxn id="1774" idx="1"/>
          </p:cNvCxnSpPr>
          <p:nvPr/>
        </p:nvCxnSpPr>
        <p:spPr>
          <a:xfrm flipV="1">
            <a:off x="2991258" y="5600609"/>
            <a:ext cx="328362" cy="6646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1" name="Freeform 1826"/>
          <p:cNvSpPr>
            <a:spLocks/>
          </p:cNvSpPr>
          <p:nvPr/>
        </p:nvSpPr>
        <p:spPr bwMode="auto">
          <a:xfrm>
            <a:off x="7447901" y="4825795"/>
            <a:ext cx="176213" cy="23631"/>
          </a:xfrm>
          <a:custGeom>
            <a:avLst/>
            <a:gdLst>
              <a:gd name="T0" fmla="*/ 0 w 775"/>
              <a:gd name="T1" fmla="*/ 65 h 112"/>
              <a:gd name="T2" fmla="*/ 4 w 775"/>
              <a:gd name="T3" fmla="*/ 112 h 112"/>
              <a:gd name="T4" fmla="*/ 775 w 775"/>
              <a:gd name="T5" fmla="*/ 46 h 112"/>
              <a:gd name="T6" fmla="*/ 772 w 775"/>
              <a:gd name="T7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5" h="112">
                <a:moveTo>
                  <a:pt x="0" y="65"/>
                </a:moveTo>
                <a:lnTo>
                  <a:pt x="4" y="112"/>
                </a:lnTo>
                <a:lnTo>
                  <a:pt x="775" y="46"/>
                </a:lnTo>
                <a:lnTo>
                  <a:pt x="772" y="0"/>
                </a:ln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12" name="Line 1827"/>
          <p:cNvSpPr>
            <a:spLocks noChangeShapeType="1"/>
          </p:cNvSpPr>
          <p:nvPr/>
        </p:nvSpPr>
        <p:spPr bwMode="auto">
          <a:xfrm flipH="1">
            <a:off x="7447901" y="4825795"/>
            <a:ext cx="176213" cy="13293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913" name="그룹 2912"/>
          <p:cNvGrpSpPr/>
          <p:nvPr/>
        </p:nvGrpSpPr>
        <p:grpSpPr>
          <a:xfrm>
            <a:off x="1281842" y="2906805"/>
            <a:ext cx="1388320" cy="940854"/>
            <a:chOff x="-545016" y="2504440"/>
            <a:chExt cx="1388320" cy="1011288"/>
          </a:xfrm>
        </p:grpSpPr>
        <p:grpSp>
          <p:nvGrpSpPr>
            <p:cNvPr id="2914" name="그룹 2913"/>
            <p:cNvGrpSpPr/>
            <p:nvPr/>
          </p:nvGrpSpPr>
          <p:grpSpPr>
            <a:xfrm>
              <a:off x="106703" y="2704515"/>
              <a:ext cx="736601" cy="811213"/>
              <a:chOff x="1911351" y="2620963"/>
              <a:chExt cx="736601" cy="811213"/>
            </a:xfrm>
          </p:grpSpPr>
          <p:sp>
            <p:nvSpPr>
              <p:cNvPr id="2917" name="Freeform 1002"/>
              <p:cNvSpPr>
                <a:spLocks/>
              </p:cNvSpPr>
              <p:nvPr/>
            </p:nvSpPr>
            <p:spPr bwMode="auto">
              <a:xfrm>
                <a:off x="2405064" y="3270251"/>
                <a:ext cx="242888" cy="103188"/>
              </a:xfrm>
              <a:custGeom>
                <a:avLst/>
                <a:gdLst>
                  <a:gd name="T0" fmla="*/ 0 w 1070"/>
                  <a:gd name="T1" fmla="*/ 230 h 453"/>
                  <a:gd name="T2" fmla="*/ 882 w 1070"/>
                  <a:gd name="T3" fmla="*/ 7 h 453"/>
                  <a:gd name="T4" fmla="*/ 907 w 1070"/>
                  <a:gd name="T5" fmla="*/ 0 h 453"/>
                  <a:gd name="T6" fmla="*/ 919 w 1070"/>
                  <a:gd name="T7" fmla="*/ 45 h 453"/>
                  <a:gd name="T8" fmla="*/ 1024 w 1070"/>
                  <a:gd name="T9" fmla="*/ 18 h 453"/>
                  <a:gd name="T10" fmla="*/ 1070 w 1070"/>
                  <a:gd name="T11" fmla="*/ 201 h 453"/>
                  <a:gd name="T12" fmla="*/ 85 w 1070"/>
                  <a:gd name="T13" fmla="*/ 453 h 453"/>
                  <a:gd name="T14" fmla="*/ 71 w 1070"/>
                  <a:gd name="T15" fmla="*/ 452 h 453"/>
                  <a:gd name="T16" fmla="*/ 59 w 1070"/>
                  <a:gd name="T17" fmla="*/ 446 h 453"/>
                  <a:gd name="T18" fmla="*/ 51 w 1070"/>
                  <a:gd name="T19" fmla="*/ 433 h 453"/>
                  <a:gd name="T20" fmla="*/ 0 w 1070"/>
                  <a:gd name="T21" fmla="*/ 23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0" h="453">
                    <a:moveTo>
                      <a:pt x="0" y="230"/>
                    </a:moveTo>
                    <a:lnTo>
                      <a:pt x="882" y="7"/>
                    </a:lnTo>
                    <a:lnTo>
                      <a:pt x="907" y="0"/>
                    </a:lnTo>
                    <a:lnTo>
                      <a:pt x="919" y="45"/>
                    </a:lnTo>
                    <a:lnTo>
                      <a:pt x="1024" y="18"/>
                    </a:lnTo>
                    <a:lnTo>
                      <a:pt x="1070" y="201"/>
                    </a:lnTo>
                    <a:lnTo>
                      <a:pt x="85" y="453"/>
                    </a:lnTo>
                    <a:lnTo>
                      <a:pt x="71" y="452"/>
                    </a:lnTo>
                    <a:lnTo>
                      <a:pt x="59" y="446"/>
                    </a:lnTo>
                    <a:lnTo>
                      <a:pt x="51" y="433"/>
                    </a:lnTo>
                    <a:lnTo>
                      <a:pt x="0" y="230"/>
                    </a:lnTo>
                    <a:close/>
                  </a:path>
                </a:pathLst>
              </a:custGeom>
              <a:noFill/>
              <a:ln w="0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2918" name="그룹 2917"/>
              <p:cNvGrpSpPr/>
              <p:nvPr/>
            </p:nvGrpSpPr>
            <p:grpSpPr>
              <a:xfrm>
                <a:off x="1911351" y="2620963"/>
                <a:ext cx="728663" cy="811213"/>
                <a:chOff x="1911351" y="2620963"/>
                <a:chExt cx="728663" cy="811213"/>
              </a:xfrm>
            </p:grpSpPr>
            <p:sp>
              <p:nvSpPr>
                <p:cNvPr id="2919" name="Line 681"/>
                <p:cNvSpPr>
                  <a:spLocks noChangeShapeType="1"/>
                </p:cNvSpPr>
                <p:nvPr/>
              </p:nvSpPr>
              <p:spPr bwMode="auto">
                <a:xfrm flipV="1">
                  <a:off x="2241551" y="2914650"/>
                  <a:ext cx="49213" cy="12700"/>
                </a:xfrm>
                <a:prstGeom prst="line">
                  <a:avLst/>
                </a:prstGeom>
                <a:noFill/>
                <a:ln w="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920" name="Line 716"/>
                <p:cNvSpPr>
                  <a:spLocks noChangeShapeType="1"/>
                </p:cNvSpPr>
                <p:nvPr/>
              </p:nvSpPr>
              <p:spPr bwMode="auto">
                <a:xfrm flipH="1">
                  <a:off x="2339976" y="2874963"/>
                  <a:ext cx="107950" cy="26988"/>
                </a:xfrm>
                <a:prstGeom prst="line">
                  <a:avLst/>
                </a:prstGeom>
                <a:noFill/>
                <a:ln w="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921" name="Line 718"/>
                <p:cNvSpPr>
                  <a:spLocks noChangeShapeType="1"/>
                </p:cNvSpPr>
                <p:nvPr/>
              </p:nvSpPr>
              <p:spPr bwMode="auto">
                <a:xfrm flipH="1">
                  <a:off x="2290763" y="2905125"/>
                  <a:ext cx="38100" cy="9525"/>
                </a:xfrm>
                <a:prstGeom prst="line">
                  <a:avLst/>
                </a:prstGeom>
                <a:noFill/>
                <a:ln w="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922" name="Line 846"/>
                <p:cNvSpPr>
                  <a:spLocks noChangeShapeType="1"/>
                </p:cNvSpPr>
                <p:nvPr/>
              </p:nvSpPr>
              <p:spPr bwMode="auto">
                <a:xfrm flipH="1">
                  <a:off x="2070101" y="2927351"/>
                  <a:ext cx="171450" cy="42863"/>
                </a:xfrm>
                <a:prstGeom prst="line">
                  <a:avLst/>
                </a:prstGeom>
                <a:noFill/>
                <a:ln w="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923" name="Line 850"/>
                <p:cNvSpPr>
                  <a:spLocks noChangeShapeType="1"/>
                </p:cNvSpPr>
                <p:nvPr/>
              </p:nvSpPr>
              <p:spPr bwMode="auto">
                <a:xfrm flipH="1" flipV="1">
                  <a:off x="2068514" y="2968626"/>
                  <a:ext cx="44450" cy="179388"/>
                </a:xfrm>
                <a:prstGeom prst="line">
                  <a:avLst/>
                </a:prstGeom>
                <a:noFill/>
                <a:ln w="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924" name="Freeform 924"/>
                <p:cNvSpPr>
                  <a:spLocks/>
                </p:cNvSpPr>
                <p:nvPr/>
              </p:nvSpPr>
              <p:spPr bwMode="auto">
                <a:xfrm>
                  <a:off x="2105026" y="3101976"/>
                  <a:ext cx="30163" cy="47625"/>
                </a:xfrm>
                <a:custGeom>
                  <a:avLst/>
                  <a:gdLst>
                    <a:gd name="T0" fmla="*/ 133 w 133"/>
                    <a:gd name="T1" fmla="*/ 187 h 209"/>
                    <a:gd name="T2" fmla="*/ 85 w 133"/>
                    <a:gd name="T3" fmla="*/ 0 h 209"/>
                    <a:gd name="T4" fmla="*/ 0 w 133"/>
                    <a:gd name="T5" fmla="*/ 21 h 209"/>
                    <a:gd name="T6" fmla="*/ 47 w 133"/>
                    <a:gd name="T7" fmla="*/ 209 h 209"/>
                    <a:gd name="T8" fmla="*/ 133 w 133"/>
                    <a:gd name="T9" fmla="*/ 187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3" h="209">
                      <a:moveTo>
                        <a:pt x="133" y="187"/>
                      </a:moveTo>
                      <a:lnTo>
                        <a:pt x="85" y="0"/>
                      </a:lnTo>
                      <a:lnTo>
                        <a:pt x="0" y="21"/>
                      </a:lnTo>
                      <a:lnTo>
                        <a:pt x="47" y="209"/>
                      </a:lnTo>
                      <a:lnTo>
                        <a:pt x="133" y="187"/>
                      </a:lnTo>
                      <a:close/>
                    </a:path>
                  </a:pathLst>
                </a:custGeom>
                <a:noFill/>
                <a:ln w="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grpSp>
              <p:nvGrpSpPr>
                <p:cNvPr id="2925" name="그룹 2924"/>
                <p:cNvGrpSpPr/>
                <p:nvPr/>
              </p:nvGrpSpPr>
              <p:grpSpPr>
                <a:xfrm>
                  <a:off x="1911351" y="2620963"/>
                  <a:ext cx="728663" cy="811213"/>
                  <a:chOff x="1911351" y="2620963"/>
                  <a:chExt cx="728663" cy="811213"/>
                </a:xfrm>
              </p:grpSpPr>
              <p:sp>
                <p:nvSpPr>
                  <p:cNvPr id="2926" name="Line 99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11351" y="2673351"/>
                    <a:ext cx="96838" cy="285750"/>
                  </a:xfrm>
                  <a:prstGeom prst="line">
                    <a:avLst/>
                  </a:prstGeom>
                  <a:noFill/>
                  <a:ln w="0">
                    <a:solidFill>
                      <a:schemeClr val="accent6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/>
                  </a:p>
                </p:txBody>
              </p:sp>
              <p:grpSp>
                <p:nvGrpSpPr>
                  <p:cNvPr id="2927" name="그룹 2926"/>
                  <p:cNvGrpSpPr/>
                  <p:nvPr/>
                </p:nvGrpSpPr>
                <p:grpSpPr>
                  <a:xfrm>
                    <a:off x="1911351" y="2620963"/>
                    <a:ext cx="728663" cy="811213"/>
                    <a:chOff x="1911351" y="2620963"/>
                    <a:chExt cx="728663" cy="811213"/>
                  </a:xfrm>
                </p:grpSpPr>
                <p:sp>
                  <p:nvSpPr>
                    <p:cNvPr id="2928" name="Line 7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11351" y="2620963"/>
                      <a:ext cx="209550" cy="52388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2929" name="Line 90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011364" y="2960688"/>
                      <a:ext cx="58738" cy="174625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2930" name="Freeform 907"/>
                    <p:cNvSpPr>
                      <a:spLocks/>
                    </p:cNvSpPr>
                    <p:nvPr/>
                  </p:nvSpPr>
                  <p:spPr bwMode="auto">
                    <a:xfrm>
                      <a:off x="2070101" y="3135313"/>
                      <a:ext cx="30163" cy="17463"/>
                    </a:xfrm>
                    <a:custGeom>
                      <a:avLst/>
                      <a:gdLst>
                        <a:gd name="T0" fmla="*/ 0 w 129"/>
                        <a:gd name="T1" fmla="*/ 0 h 74"/>
                        <a:gd name="T2" fmla="*/ 4 w 129"/>
                        <a:gd name="T3" fmla="*/ 11 h 74"/>
                        <a:gd name="T4" fmla="*/ 11 w 129"/>
                        <a:gd name="T5" fmla="*/ 23 h 74"/>
                        <a:gd name="T6" fmla="*/ 17 w 129"/>
                        <a:gd name="T7" fmla="*/ 33 h 74"/>
                        <a:gd name="T8" fmla="*/ 26 w 129"/>
                        <a:gd name="T9" fmla="*/ 42 h 74"/>
                        <a:gd name="T10" fmla="*/ 36 w 129"/>
                        <a:gd name="T11" fmla="*/ 50 h 74"/>
                        <a:gd name="T12" fmla="*/ 45 w 129"/>
                        <a:gd name="T13" fmla="*/ 58 h 74"/>
                        <a:gd name="T14" fmla="*/ 56 w 129"/>
                        <a:gd name="T15" fmla="*/ 63 h 74"/>
                        <a:gd name="T16" fmla="*/ 68 w 129"/>
                        <a:gd name="T17" fmla="*/ 68 h 74"/>
                        <a:gd name="T18" fmla="*/ 80 w 129"/>
                        <a:gd name="T19" fmla="*/ 72 h 74"/>
                        <a:gd name="T20" fmla="*/ 92 w 129"/>
                        <a:gd name="T21" fmla="*/ 73 h 74"/>
                        <a:gd name="T22" fmla="*/ 104 w 129"/>
                        <a:gd name="T23" fmla="*/ 74 h 74"/>
                        <a:gd name="T24" fmla="*/ 117 w 129"/>
                        <a:gd name="T25" fmla="*/ 73 h 74"/>
                        <a:gd name="T26" fmla="*/ 129 w 129"/>
                        <a:gd name="T27" fmla="*/ 71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29" h="74">
                          <a:moveTo>
                            <a:pt x="0" y="0"/>
                          </a:moveTo>
                          <a:lnTo>
                            <a:pt x="4" y="11"/>
                          </a:lnTo>
                          <a:lnTo>
                            <a:pt x="11" y="23"/>
                          </a:lnTo>
                          <a:lnTo>
                            <a:pt x="17" y="33"/>
                          </a:lnTo>
                          <a:lnTo>
                            <a:pt x="26" y="42"/>
                          </a:lnTo>
                          <a:lnTo>
                            <a:pt x="36" y="50"/>
                          </a:lnTo>
                          <a:lnTo>
                            <a:pt x="45" y="58"/>
                          </a:lnTo>
                          <a:lnTo>
                            <a:pt x="56" y="63"/>
                          </a:lnTo>
                          <a:lnTo>
                            <a:pt x="68" y="68"/>
                          </a:lnTo>
                          <a:lnTo>
                            <a:pt x="80" y="72"/>
                          </a:lnTo>
                          <a:lnTo>
                            <a:pt x="92" y="73"/>
                          </a:lnTo>
                          <a:lnTo>
                            <a:pt x="104" y="74"/>
                          </a:lnTo>
                          <a:lnTo>
                            <a:pt x="117" y="73"/>
                          </a:lnTo>
                          <a:lnTo>
                            <a:pt x="129" y="71"/>
                          </a:lnTo>
                        </a:path>
                      </a:pathLst>
                    </a:custGeom>
                    <a:noFill/>
                    <a:ln w="0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2931" name="Line 9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76464" y="3425826"/>
                      <a:ext cx="14288" cy="6350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2932" name="Line 99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530476" y="2854326"/>
                      <a:ext cx="109538" cy="433388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2933" name="Line 99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55864" y="2854326"/>
                      <a:ext cx="74613" cy="19050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2934" name="Line 99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395539" y="2633663"/>
                      <a:ext cx="60325" cy="239713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2935" name="Line 99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139951" y="2633663"/>
                      <a:ext cx="255588" cy="65088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2936" name="Line 100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120901" y="2620963"/>
                      <a:ext cx="19050" cy="77788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2937" name="Freeform 1001"/>
                    <p:cNvSpPr>
                      <a:spLocks/>
                    </p:cNvSpPr>
                    <p:nvPr/>
                  </p:nvSpPr>
                  <p:spPr bwMode="auto">
                    <a:xfrm>
                      <a:off x="2116139" y="3214688"/>
                      <a:ext cx="254000" cy="217488"/>
                    </a:xfrm>
                    <a:custGeom>
                      <a:avLst/>
                      <a:gdLst>
                        <a:gd name="T0" fmla="*/ 1047 w 1122"/>
                        <a:gd name="T1" fmla="*/ 611 h 959"/>
                        <a:gd name="T2" fmla="*/ 1029 w 1122"/>
                        <a:gd name="T3" fmla="*/ 541 h 959"/>
                        <a:gd name="T4" fmla="*/ 1071 w 1122"/>
                        <a:gd name="T5" fmla="*/ 530 h 959"/>
                        <a:gd name="T6" fmla="*/ 1122 w 1122"/>
                        <a:gd name="T7" fmla="*/ 731 h 959"/>
                        <a:gd name="T8" fmla="*/ 1119 w 1122"/>
                        <a:gd name="T9" fmla="*/ 751 h 959"/>
                        <a:gd name="T10" fmla="*/ 1103 w 1122"/>
                        <a:gd name="T11" fmla="*/ 764 h 959"/>
                        <a:gd name="T12" fmla="*/ 328 w 1122"/>
                        <a:gd name="T13" fmla="*/ 959 h 959"/>
                        <a:gd name="T14" fmla="*/ 267 w 1122"/>
                        <a:gd name="T15" fmla="*/ 929 h 959"/>
                        <a:gd name="T16" fmla="*/ 5 w 1122"/>
                        <a:gd name="T17" fmla="*/ 157 h 959"/>
                        <a:gd name="T18" fmla="*/ 0 w 1122"/>
                        <a:gd name="T19" fmla="*/ 131 h 959"/>
                        <a:gd name="T20" fmla="*/ 1 w 1122"/>
                        <a:gd name="T21" fmla="*/ 107 h 959"/>
                        <a:gd name="T22" fmla="*/ 6 w 1122"/>
                        <a:gd name="T23" fmla="*/ 83 h 959"/>
                        <a:gd name="T24" fmla="*/ 19 w 1122"/>
                        <a:gd name="T25" fmla="*/ 61 h 959"/>
                        <a:gd name="T26" fmla="*/ 29 w 1122"/>
                        <a:gd name="T27" fmla="*/ 48 h 959"/>
                        <a:gd name="T28" fmla="*/ 45 w 1122"/>
                        <a:gd name="T29" fmla="*/ 34 h 959"/>
                        <a:gd name="T30" fmla="*/ 61 w 1122"/>
                        <a:gd name="T31" fmla="*/ 25 h 959"/>
                        <a:gd name="T32" fmla="*/ 68 w 1122"/>
                        <a:gd name="T33" fmla="*/ 22 h 959"/>
                        <a:gd name="T34" fmla="*/ 155 w 1122"/>
                        <a:gd name="T35" fmla="*/ 0 h 959"/>
                        <a:gd name="T36" fmla="*/ 353 w 1122"/>
                        <a:gd name="T37" fmla="*/ 787 h 959"/>
                        <a:gd name="T38" fmla="*/ 1047 w 1122"/>
                        <a:gd name="T39" fmla="*/ 611 h 9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1122" h="959">
                          <a:moveTo>
                            <a:pt x="1047" y="611"/>
                          </a:moveTo>
                          <a:lnTo>
                            <a:pt x="1029" y="541"/>
                          </a:lnTo>
                          <a:lnTo>
                            <a:pt x="1071" y="530"/>
                          </a:lnTo>
                          <a:lnTo>
                            <a:pt x="1122" y="731"/>
                          </a:lnTo>
                          <a:lnTo>
                            <a:pt x="1119" y="751"/>
                          </a:lnTo>
                          <a:lnTo>
                            <a:pt x="1103" y="764"/>
                          </a:lnTo>
                          <a:lnTo>
                            <a:pt x="328" y="959"/>
                          </a:lnTo>
                          <a:lnTo>
                            <a:pt x="267" y="929"/>
                          </a:lnTo>
                          <a:lnTo>
                            <a:pt x="5" y="157"/>
                          </a:lnTo>
                          <a:lnTo>
                            <a:pt x="0" y="131"/>
                          </a:lnTo>
                          <a:lnTo>
                            <a:pt x="1" y="107"/>
                          </a:lnTo>
                          <a:lnTo>
                            <a:pt x="6" y="83"/>
                          </a:lnTo>
                          <a:lnTo>
                            <a:pt x="19" y="61"/>
                          </a:lnTo>
                          <a:lnTo>
                            <a:pt x="29" y="48"/>
                          </a:lnTo>
                          <a:lnTo>
                            <a:pt x="45" y="34"/>
                          </a:lnTo>
                          <a:lnTo>
                            <a:pt x="61" y="25"/>
                          </a:lnTo>
                          <a:lnTo>
                            <a:pt x="68" y="22"/>
                          </a:lnTo>
                          <a:lnTo>
                            <a:pt x="155" y="0"/>
                          </a:lnTo>
                          <a:lnTo>
                            <a:pt x="353" y="787"/>
                          </a:lnTo>
                          <a:lnTo>
                            <a:pt x="1047" y="611"/>
                          </a:lnTo>
                          <a:close/>
                        </a:path>
                      </a:pathLst>
                    </a:custGeom>
                    <a:noFill/>
                    <a:ln w="0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2938" name="Freeform 5197"/>
                    <p:cNvSpPr>
                      <a:spLocks/>
                    </p:cNvSpPr>
                    <p:nvPr/>
                  </p:nvSpPr>
                  <p:spPr bwMode="auto">
                    <a:xfrm>
                      <a:off x="2481263" y="3319463"/>
                      <a:ext cx="19050" cy="39688"/>
                    </a:xfrm>
                    <a:custGeom>
                      <a:avLst/>
                      <a:gdLst>
                        <a:gd name="T0" fmla="*/ 43 w 81"/>
                        <a:gd name="T1" fmla="*/ 172 h 172"/>
                        <a:gd name="T2" fmla="*/ 81 w 81"/>
                        <a:gd name="T3" fmla="*/ 163 h 172"/>
                        <a:gd name="T4" fmla="*/ 0 w 81"/>
                        <a:gd name="T5" fmla="*/ 0 h 172"/>
                        <a:gd name="T6" fmla="*/ 43 w 81"/>
                        <a:gd name="T7" fmla="*/ 172 h 1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81" h="172">
                          <a:moveTo>
                            <a:pt x="43" y="172"/>
                          </a:moveTo>
                          <a:lnTo>
                            <a:pt x="81" y="163"/>
                          </a:lnTo>
                          <a:lnTo>
                            <a:pt x="0" y="0"/>
                          </a:lnTo>
                          <a:lnTo>
                            <a:pt x="43" y="172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9525">
                      <a:solidFill>
                        <a:schemeClr val="accent6">
                          <a:lumMod val="75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ko-KR" altLang="en-US"/>
                    </a:p>
                  </p:txBody>
                </p:sp>
              </p:grpSp>
            </p:grpSp>
          </p:grpSp>
        </p:grpSp>
        <p:sp>
          <p:nvSpPr>
            <p:cNvPr id="2915" name="TextBox 2914"/>
            <p:cNvSpPr txBox="1"/>
            <p:nvPr/>
          </p:nvSpPr>
          <p:spPr>
            <a:xfrm>
              <a:off x="-538052" y="2504440"/>
              <a:ext cx="1005403" cy="231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 err="1" smtClean="0"/>
                <a:t>영상애니메이션동</a:t>
              </a:r>
              <a:endParaRPr lang="en-US" altLang="ko-KR" sz="800" b="1" dirty="0" smtClean="0"/>
            </a:p>
          </p:txBody>
        </p:sp>
        <p:sp>
          <p:nvSpPr>
            <p:cNvPr id="2916" name="TextBox 2915"/>
            <p:cNvSpPr txBox="1"/>
            <p:nvPr/>
          </p:nvSpPr>
          <p:spPr>
            <a:xfrm>
              <a:off x="-545016" y="3110926"/>
              <a:ext cx="697627" cy="363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 err="1" smtClean="0"/>
                <a:t>산학렵력관</a:t>
              </a:r>
              <a:endParaRPr lang="en-US" altLang="ko-KR" sz="800" b="1" dirty="0" smtClean="0"/>
            </a:p>
            <a:p>
              <a:r>
                <a:rPr lang="en-US" altLang="ko-KR" sz="800" dirty="0" smtClean="0"/>
                <a:t>(</a:t>
              </a:r>
              <a:r>
                <a:rPr lang="ko-KR" altLang="en-US" sz="800" dirty="0" smtClean="0"/>
                <a:t>설비</a:t>
              </a:r>
              <a:r>
                <a:rPr lang="en-US" altLang="ko-KR" sz="800" dirty="0" smtClean="0"/>
                <a:t>)</a:t>
              </a:r>
              <a:endParaRPr lang="ko-KR" altLang="en-US" sz="800" dirty="0"/>
            </a:p>
          </p:txBody>
        </p:sp>
      </p:grpSp>
      <p:grpSp>
        <p:nvGrpSpPr>
          <p:cNvPr id="2939" name="그룹 2938"/>
          <p:cNvGrpSpPr/>
          <p:nvPr/>
        </p:nvGrpSpPr>
        <p:grpSpPr>
          <a:xfrm>
            <a:off x="1926652" y="4967004"/>
            <a:ext cx="1486826" cy="629174"/>
            <a:chOff x="103056" y="4707572"/>
            <a:chExt cx="1486826" cy="676275"/>
          </a:xfrm>
        </p:grpSpPr>
        <p:sp>
          <p:nvSpPr>
            <p:cNvPr id="2940" name="Freeform 560"/>
            <p:cNvSpPr>
              <a:spLocks/>
            </p:cNvSpPr>
            <p:nvPr/>
          </p:nvSpPr>
          <p:spPr bwMode="auto">
            <a:xfrm>
              <a:off x="783432" y="4707572"/>
              <a:ext cx="806450" cy="676275"/>
            </a:xfrm>
            <a:custGeom>
              <a:avLst/>
              <a:gdLst>
                <a:gd name="T0" fmla="*/ 3560 w 3560"/>
                <a:gd name="T1" fmla="*/ 1896 h 2984"/>
                <a:gd name="T2" fmla="*/ 2410 w 3560"/>
                <a:gd name="T3" fmla="*/ 1071 h 2984"/>
                <a:gd name="T4" fmla="*/ 2302 w 3560"/>
                <a:gd name="T5" fmla="*/ 1207 h 2984"/>
                <a:gd name="T6" fmla="*/ 616 w 3560"/>
                <a:gd name="T7" fmla="*/ 0 h 2984"/>
                <a:gd name="T8" fmla="*/ 356 w 3560"/>
                <a:gd name="T9" fmla="*/ 384 h 2984"/>
                <a:gd name="T10" fmla="*/ 663 w 3560"/>
                <a:gd name="T11" fmla="*/ 613 h 2984"/>
                <a:gd name="T12" fmla="*/ 0 w 3560"/>
                <a:gd name="T13" fmla="*/ 1548 h 2984"/>
                <a:gd name="T14" fmla="*/ 291 w 3560"/>
                <a:gd name="T15" fmla="*/ 1774 h 2984"/>
                <a:gd name="T16" fmla="*/ 363 w 3560"/>
                <a:gd name="T17" fmla="*/ 1669 h 2984"/>
                <a:gd name="T18" fmla="*/ 588 w 3560"/>
                <a:gd name="T19" fmla="*/ 1825 h 2984"/>
                <a:gd name="T20" fmla="*/ 1195 w 3560"/>
                <a:gd name="T21" fmla="*/ 986 h 2984"/>
                <a:gd name="T22" fmla="*/ 2022 w 3560"/>
                <a:gd name="T23" fmla="*/ 1593 h 2984"/>
                <a:gd name="T24" fmla="*/ 1344 w 3560"/>
                <a:gd name="T25" fmla="*/ 2536 h 2984"/>
                <a:gd name="T26" fmla="*/ 1500 w 3560"/>
                <a:gd name="T27" fmla="*/ 2646 h 2984"/>
                <a:gd name="T28" fmla="*/ 1474 w 3560"/>
                <a:gd name="T29" fmla="*/ 2680 h 2984"/>
                <a:gd name="T30" fmla="*/ 1537 w 3560"/>
                <a:gd name="T31" fmla="*/ 2737 h 2984"/>
                <a:gd name="T32" fmla="*/ 1490 w 3560"/>
                <a:gd name="T33" fmla="*/ 2802 h 2984"/>
                <a:gd name="T34" fmla="*/ 1746 w 3560"/>
                <a:gd name="T35" fmla="*/ 2984 h 2984"/>
                <a:gd name="T36" fmla="*/ 1786 w 3560"/>
                <a:gd name="T37" fmla="*/ 2932 h 2984"/>
                <a:gd name="T38" fmla="*/ 1836 w 3560"/>
                <a:gd name="T39" fmla="*/ 2958 h 2984"/>
                <a:gd name="T40" fmla="*/ 2019 w 3560"/>
                <a:gd name="T41" fmla="*/ 2718 h 2984"/>
                <a:gd name="T42" fmla="*/ 2374 w 3560"/>
                <a:gd name="T43" fmla="*/ 2960 h 2984"/>
                <a:gd name="T44" fmla="*/ 2904 w 3560"/>
                <a:gd name="T45" fmla="*/ 2222 h 2984"/>
                <a:gd name="T46" fmla="*/ 3188 w 3560"/>
                <a:gd name="T47" fmla="*/ 2406 h 2984"/>
                <a:gd name="T48" fmla="*/ 3560 w 3560"/>
                <a:gd name="T49" fmla="*/ 1896 h 2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60" h="2984">
                  <a:moveTo>
                    <a:pt x="3560" y="1896"/>
                  </a:moveTo>
                  <a:lnTo>
                    <a:pt x="2410" y="1071"/>
                  </a:lnTo>
                  <a:lnTo>
                    <a:pt x="2302" y="1207"/>
                  </a:lnTo>
                  <a:lnTo>
                    <a:pt x="616" y="0"/>
                  </a:lnTo>
                  <a:lnTo>
                    <a:pt x="356" y="384"/>
                  </a:lnTo>
                  <a:lnTo>
                    <a:pt x="663" y="613"/>
                  </a:lnTo>
                  <a:lnTo>
                    <a:pt x="0" y="1548"/>
                  </a:lnTo>
                  <a:lnTo>
                    <a:pt x="291" y="1774"/>
                  </a:lnTo>
                  <a:lnTo>
                    <a:pt x="363" y="1669"/>
                  </a:lnTo>
                  <a:lnTo>
                    <a:pt x="588" y="1825"/>
                  </a:lnTo>
                  <a:lnTo>
                    <a:pt x="1195" y="986"/>
                  </a:lnTo>
                  <a:lnTo>
                    <a:pt x="2022" y="1593"/>
                  </a:lnTo>
                  <a:lnTo>
                    <a:pt x="1344" y="2536"/>
                  </a:lnTo>
                  <a:lnTo>
                    <a:pt x="1500" y="2646"/>
                  </a:lnTo>
                  <a:lnTo>
                    <a:pt x="1474" y="2680"/>
                  </a:lnTo>
                  <a:lnTo>
                    <a:pt x="1537" y="2737"/>
                  </a:lnTo>
                  <a:lnTo>
                    <a:pt x="1490" y="2802"/>
                  </a:lnTo>
                  <a:lnTo>
                    <a:pt x="1746" y="2984"/>
                  </a:lnTo>
                  <a:lnTo>
                    <a:pt x="1786" y="2932"/>
                  </a:lnTo>
                  <a:lnTo>
                    <a:pt x="1836" y="2958"/>
                  </a:lnTo>
                  <a:lnTo>
                    <a:pt x="2019" y="2718"/>
                  </a:lnTo>
                  <a:lnTo>
                    <a:pt x="2374" y="2960"/>
                  </a:lnTo>
                  <a:lnTo>
                    <a:pt x="2904" y="2222"/>
                  </a:lnTo>
                  <a:lnTo>
                    <a:pt x="3188" y="2406"/>
                  </a:lnTo>
                  <a:lnTo>
                    <a:pt x="3560" y="1896"/>
                  </a:lnTo>
                  <a:close/>
                </a:path>
              </a:pathLst>
            </a:custGeom>
            <a:noFill/>
            <a:ln w="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41" name="TextBox 2940"/>
            <p:cNvSpPr txBox="1"/>
            <p:nvPr/>
          </p:nvSpPr>
          <p:spPr>
            <a:xfrm>
              <a:off x="103056" y="4736688"/>
              <a:ext cx="697627" cy="363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 err="1" smtClean="0"/>
                <a:t>새로암학사</a:t>
              </a:r>
              <a:endParaRPr lang="en-US" altLang="ko-KR" sz="800" b="1" dirty="0" smtClean="0"/>
            </a:p>
            <a:p>
              <a:r>
                <a:rPr lang="en-US" altLang="ko-KR" sz="800" dirty="0" smtClean="0"/>
                <a:t>(</a:t>
              </a:r>
              <a:r>
                <a:rPr lang="ko-KR" altLang="en-US" sz="800" dirty="0" smtClean="0"/>
                <a:t>설비</a:t>
              </a:r>
              <a:r>
                <a:rPr lang="en-US" altLang="ko-KR" sz="800" dirty="0" smtClean="0"/>
                <a:t>)</a:t>
              </a:r>
              <a:endParaRPr lang="ko-KR" altLang="en-US" sz="800" dirty="0"/>
            </a:p>
          </p:txBody>
        </p:sp>
      </p:grpSp>
      <p:grpSp>
        <p:nvGrpSpPr>
          <p:cNvPr id="2942" name="그룹 2941"/>
          <p:cNvGrpSpPr/>
          <p:nvPr/>
        </p:nvGrpSpPr>
        <p:grpSpPr>
          <a:xfrm>
            <a:off x="4012233" y="3264099"/>
            <a:ext cx="1590675" cy="1630536"/>
            <a:chOff x="3986213" y="2805113"/>
            <a:chExt cx="1590675" cy="1752600"/>
          </a:xfrm>
        </p:grpSpPr>
        <p:sp>
          <p:nvSpPr>
            <p:cNvPr id="2943" name="Freeform 219"/>
            <p:cNvSpPr>
              <a:spLocks/>
            </p:cNvSpPr>
            <p:nvPr/>
          </p:nvSpPr>
          <p:spPr bwMode="auto">
            <a:xfrm>
              <a:off x="5068888" y="3344863"/>
              <a:ext cx="508000" cy="712788"/>
            </a:xfrm>
            <a:custGeom>
              <a:avLst/>
              <a:gdLst>
                <a:gd name="T0" fmla="*/ 549 w 2240"/>
                <a:gd name="T1" fmla="*/ 3141 h 3141"/>
                <a:gd name="T2" fmla="*/ 1932 w 2240"/>
                <a:gd name="T3" fmla="*/ 1492 h 3141"/>
                <a:gd name="T4" fmla="*/ 1605 w 2240"/>
                <a:gd name="T5" fmla="*/ 1212 h 3141"/>
                <a:gd name="T6" fmla="*/ 2240 w 2240"/>
                <a:gd name="T7" fmla="*/ 458 h 3141"/>
                <a:gd name="T8" fmla="*/ 1698 w 2240"/>
                <a:gd name="T9" fmla="*/ 0 h 3141"/>
                <a:gd name="T10" fmla="*/ 1612 w 2240"/>
                <a:gd name="T11" fmla="*/ 97 h 3141"/>
                <a:gd name="T12" fmla="*/ 1813 w 2240"/>
                <a:gd name="T13" fmla="*/ 262 h 3141"/>
                <a:gd name="T14" fmla="*/ 881 w 2240"/>
                <a:gd name="T15" fmla="*/ 1389 h 3141"/>
                <a:gd name="T16" fmla="*/ 1202 w 2240"/>
                <a:gd name="T17" fmla="*/ 1656 h 3141"/>
                <a:gd name="T18" fmla="*/ 278 w 2240"/>
                <a:gd name="T19" fmla="*/ 2752 h 3141"/>
                <a:gd name="T20" fmla="*/ 83 w 2240"/>
                <a:gd name="T21" fmla="*/ 2584 h 3141"/>
                <a:gd name="T22" fmla="*/ 0 w 2240"/>
                <a:gd name="T23" fmla="*/ 2683 h 3141"/>
                <a:gd name="T24" fmla="*/ 549 w 2240"/>
                <a:gd name="T25" fmla="*/ 3141 h 3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0" h="3141">
                  <a:moveTo>
                    <a:pt x="549" y="3141"/>
                  </a:moveTo>
                  <a:lnTo>
                    <a:pt x="1932" y="1492"/>
                  </a:lnTo>
                  <a:lnTo>
                    <a:pt x="1605" y="1212"/>
                  </a:lnTo>
                  <a:lnTo>
                    <a:pt x="2240" y="458"/>
                  </a:lnTo>
                  <a:lnTo>
                    <a:pt x="1698" y="0"/>
                  </a:lnTo>
                  <a:lnTo>
                    <a:pt x="1612" y="97"/>
                  </a:lnTo>
                  <a:lnTo>
                    <a:pt x="1813" y="262"/>
                  </a:lnTo>
                  <a:lnTo>
                    <a:pt x="881" y="1389"/>
                  </a:lnTo>
                  <a:lnTo>
                    <a:pt x="1202" y="1656"/>
                  </a:lnTo>
                  <a:lnTo>
                    <a:pt x="278" y="2752"/>
                  </a:lnTo>
                  <a:lnTo>
                    <a:pt x="83" y="2584"/>
                  </a:lnTo>
                  <a:lnTo>
                    <a:pt x="0" y="2683"/>
                  </a:lnTo>
                  <a:lnTo>
                    <a:pt x="549" y="3141"/>
                  </a:lnTo>
                  <a:close/>
                </a:path>
              </a:pathLst>
            </a:custGeom>
            <a:noFill/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44" name="Freeform 607"/>
            <p:cNvSpPr>
              <a:spLocks/>
            </p:cNvSpPr>
            <p:nvPr/>
          </p:nvSpPr>
          <p:spPr bwMode="auto">
            <a:xfrm>
              <a:off x="4468813" y="3176588"/>
              <a:ext cx="665163" cy="568325"/>
            </a:xfrm>
            <a:custGeom>
              <a:avLst/>
              <a:gdLst>
                <a:gd name="T0" fmla="*/ 2935 w 2935"/>
                <a:gd name="T1" fmla="*/ 1113 h 2510"/>
                <a:gd name="T2" fmla="*/ 1608 w 2935"/>
                <a:gd name="T3" fmla="*/ 0 h 2510"/>
                <a:gd name="T4" fmla="*/ 1166 w 2935"/>
                <a:gd name="T5" fmla="*/ 532 h 2510"/>
                <a:gd name="T6" fmla="*/ 1384 w 2935"/>
                <a:gd name="T7" fmla="*/ 707 h 2510"/>
                <a:gd name="T8" fmla="*/ 1310 w 2935"/>
                <a:gd name="T9" fmla="*/ 800 h 2510"/>
                <a:gd name="T10" fmla="*/ 1096 w 2935"/>
                <a:gd name="T11" fmla="*/ 618 h 2510"/>
                <a:gd name="T12" fmla="*/ 0 w 2935"/>
                <a:gd name="T13" fmla="*/ 1937 h 2510"/>
                <a:gd name="T14" fmla="*/ 659 w 2935"/>
                <a:gd name="T15" fmla="*/ 2510 h 2510"/>
                <a:gd name="T16" fmla="*/ 859 w 2935"/>
                <a:gd name="T17" fmla="*/ 2269 h 2510"/>
                <a:gd name="T18" fmla="*/ 790 w 2935"/>
                <a:gd name="T19" fmla="*/ 2220 h 2510"/>
                <a:gd name="T20" fmla="*/ 820 w 2935"/>
                <a:gd name="T21" fmla="*/ 2221 h 2510"/>
                <a:gd name="T22" fmla="*/ 858 w 2935"/>
                <a:gd name="T23" fmla="*/ 2219 h 2510"/>
                <a:gd name="T24" fmla="*/ 882 w 2935"/>
                <a:gd name="T25" fmla="*/ 2208 h 2510"/>
                <a:gd name="T26" fmla="*/ 908 w 2935"/>
                <a:gd name="T27" fmla="*/ 2196 h 2510"/>
                <a:gd name="T28" fmla="*/ 933 w 2935"/>
                <a:gd name="T29" fmla="*/ 2176 h 2510"/>
                <a:gd name="T30" fmla="*/ 952 w 2935"/>
                <a:gd name="T31" fmla="*/ 2156 h 2510"/>
                <a:gd name="T32" fmla="*/ 969 w 2935"/>
                <a:gd name="T33" fmla="*/ 2123 h 2510"/>
                <a:gd name="T34" fmla="*/ 978 w 2935"/>
                <a:gd name="T35" fmla="*/ 2084 h 2510"/>
                <a:gd name="T36" fmla="*/ 974 w 2935"/>
                <a:gd name="T37" fmla="*/ 2049 h 2510"/>
                <a:gd name="T38" fmla="*/ 962 w 2935"/>
                <a:gd name="T39" fmla="*/ 2008 h 2510"/>
                <a:gd name="T40" fmla="*/ 961 w 2935"/>
                <a:gd name="T41" fmla="*/ 2007 h 2510"/>
                <a:gd name="T42" fmla="*/ 1026 w 2935"/>
                <a:gd name="T43" fmla="*/ 2071 h 2510"/>
                <a:gd name="T44" fmla="*/ 1769 w 2935"/>
                <a:gd name="T45" fmla="*/ 1184 h 2510"/>
                <a:gd name="T46" fmla="*/ 1554 w 2935"/>
                <a:gd name="T47" fmla="*/ 992 h 2510"/>
                <a:gd name="T48" fmla="*/ 1624 w 2935"/>
                <a:gd name="T49" fmla="*/ 912 h 2510"/>
                <a:gd name="T50" fmla="*/ 2596 w 2935"/>
                <a:gd name="T51" fmla="*/ 1719 h 2510"/>
                <a:gd name="T52" fmla="*/ 2828 w 2935"/>
                <a:gd name="T53" fmla="*/ 1453 h 2510"/>
                <a:gd name="T54" fmla="*/ 2725 w 2935"/>
                <a:gd name="T55" fmla="*/ 1360 h 2510"/>
                <a:gd name="T56" fmla="*/ 2935 w 2935"/>
                <a:gd name="T57" fmla="*/ 1113 h 2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35" h="2510">
                  <a:moveTo>
                    <a:pt x="2935" y="1113"/>
                  </a:moveTo>
                  <a:lnTo>
                    <a:pt x="1608" y="0"/>
                  </a:lnTo>
                  <a:lnTo>
                    <a:pt x="1166" y="532"/>
                  </a:lnTo>
                  <a:lnTo>
                    <a:pt x="1384" y="707"/>
                  </a:lnTo>
                  <a:lnTo>
                    <a:pt x="1310" y="800"/>
                  </a:lnTo>
                  <a:lnTo>
                    <a:pt x="1096" y="618"/>
                  </a:lnTo>
                  <a:lnTo>
                    <a:pt x="0" y="1937"/>
                  </a:lnTo>
                  <a:lnTo>
                    <a:pt x="659" y="2510"/>
                  </a:lnTo>
                  <a:lnTo>
                    <a:pt x="859" y="2269"/>
                  </a:lnTo>
                  <a:lnTo>
                    <a:pt x="790" y="2220"/>
                  </a:lnTo>
                  <a:lnTo>
                    <a:pt x="820" y="2221"/>
                  </a:lnTo>
                  <a:lnTo>
                    <a:pt x="858" y="2219"/>
                  </a:lnTo>
                  <a:lnTo>
                    <a:pt x="882" y="2208"/>
                  </a:lnTo>
                  <a:lnTo>
                    <a:pt x="908" y="2196"/>
                  </a:lnTo>
                  <a:lnTo>
                    <a:pt x="933" y="2176"/>
                  </a:lnTo>
                  <a:lnTo>
                    <a:pt x="952" y="2156"/>
                  </a:lnTo>
                  <a:lnTo>
                    <a:pt x="969" y="2123"/>
                  </a:lnTo>
                  <a:lnTo>
                    <a:pt x="978" y="2084"/>
                  </a:lnTo>
                  <a:lnTo>
                    <a:pt x="974" y="2049"/>
                  </a:lnTo>
                  <a:lnTo>
                    <a:pt x="962" y="2008"/>
                  </a:lnTo>
                  <a:lnTo>
                    <a:pt x="961" y="2007"/>
                  </a:lnTo>
                  <a:lnTo>
                    <a:pt x="1026" y="2071"/>
                  </a:lnTo>
                  <a:lnTo>
                    <a:pt x="1769" y="1184"/>
                  </a:lnTo>
                  <a:lnTo>
                    <a:pt x="1554" y="992"/>
                  </a:lnTo>
                  <a:lnTo>
                    <a:pt x="1624" y="912"/>
                  </a:lnTo>
                  <a:lnTo>
                    <a:pt x="2596" y="1719"/>
                  </a:lnTo>
                  <a:lnTo>
                    <a:pt x="2828" y="1453"/>
                  </a:lnTo>
                  <a:lnTo>
                    <a:pt x="2725" y="1360"/>
                  </a:lnTo>
                  <a:lnTo>
                    <a:pt x="2935" y="1113"/>
                  </a:lnTo>
                  <a:close/>
                </a:path>
              </a:pathLst>
            </a:custGeom>
            <a:noFill/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2945" name="그룹 2944"/>
            <p:cNvGrpSpPr/>
            <p:nvPr/>
          </p:nvGrpSpPr>
          <p:grpSpPr>
            <a:xfrm>
              <a:off x="4681538" y="3902075"/>
              <a:ext cx="777876" cy="655638"/>
              <a:chOff x="4681538" y="3902075"/>
              <a:chExt cx="777876" cy="655638"/>
            </a:xfrm>
          </p:grpSpPr>
          <p:sp>
            <p:nvSpPr>
              <p:cNvPr id="2949" name="Freeform 620"/>
              <p:cNvSpPr>
                <a:spLocks/>
              </p:cNvSpPr>
              <p:nvPr/>
            </p:nvSpPr>
            <p:spPr bwMode="auto">
              <a:xfrm>
                <a:off x="5054601" y="4192588"/>
                <a:ext cx="66675" cy="71438"/>
              </a:xfrm>
              <a:custGeom>
                <a:avLst/>
                <a:gdLst>
                  <a:gd name="T0" fmla="*/ 0 w 300"/>
                  <a:gd name="T1" fmla="*/ 160 h 312"/>
                  <a:gd name="T2" fmla="*/ 177 w 300"/>
                  <a:gd name="T3" fmla="*/ 312 h 312"/>
                  <a:gd name="T4" fmla="*/ 300 w 300"/>
                  <a:gd name="T5" fmla="*/ 155 h 312"/>
                  <a:gd name="T6" fmla="*/ 125 w 300"/>
                  <a:gd name="T7" fmla="*/ 0 h 312"/>
                  <a:gd name="T8" fmla="*/ 0 w 300"/>
                  <a:gd name="T9" fmla="*/ 16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" h="312">
                    <a:moveTo>
                      <a:pt x="0" y="160"/>
                    </a:moveTo>
                    <a:lnTo>
                      <a:pt x="177" y="312"/>
                    </a:lnTo>
                    <a:lnTo>
                      <a:pt x="300" y="155"/>
                    </a:lnTo>
                    <a:lnTo>
                      <a:pt x="125" y="0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0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50" name="Freeform 623"/>
              <p:cNvSpPr>
                <a:spLocks/>
              </p:cNvSpPr>
              <p:nvPr/>
            </p:nvSpPr>
            <p:spPr bwMode="auto">
              <a:xfrm>
                <a:off x="5060951" y="4187825"/>
                <a:ext cx="398463" cy="369888"/>
              </a:xfrm>
              <a:custGeom>
                <a:avLst/>
                <a:gdLst>
                  <a:gd name="T0" fmla="*/ 1314 w 1756"/>
                  <a:gd name="T1" fmla="*/ 1627 h 1627"/>
                  <a:gd name="T2" fmla="*/ 0 w 1756"/>
                  <a:gd name="T3" fmla="*/ 519 h 1627"/>
                  <a:gd name="T4" fmla="*/ 440 w 1756"/>
                  <a:gd name="T5" fmla="*/ 0 h 1627"/>
                  <a:gd name="T6" fmla="*/ 1537 w 1756"/>
                  <a:gd name="T7" fmla="*/ 926 h 1627"/>
                  <a:gd name="T8" fmla="*/ 1499 w 1756"/>
                  <a:gd name="T9" fmla="*/ 974 h 1627"/>
                  <a:gd name="T10" fmla="*/ 1582 w 1756"/>
                  <a:gd name="T11" fmla="*/ 1043 h 1627"/>
                  <a:gd name="T12" fmla="*/ 1602 w 1756"/>
                  <a:gd name="T13" fmla="*/ 1021 h 1627"/>
                  <a:gd name="T14" fmla="*/ 1660 w 1756"/>
                  <a:gd name="T15" fmla="*/ 1019 h 1627"/>
                  <a:gd name="T16" fmla="*/ 1756 w 1756"/>
                  <a:gd name="T17" fmla="*/ 1110 h 1627"/>
                  <a:gd name="T18" fmla="*/ 1314 w 1756"/>
                  <a:gd name="T19" fmla="*/ 1627 h 1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56" h="1627">
                    <a:moveTo>
                      <a:pt x="1314" y="1627"/>
                    </a:moveTo>
                    <a:lnTo>
                      <a:pt x="0" y="519"/>
                    </a:lnTo>
                    <a:lnTo>
                      <a:pt x="440" y="0"/>
                    </a:lnTo>
                    <a:lnTo>
                      <a:pt x="1537" y="926"/>
                    </a:lnTo>
                    <a:lnTo>
                      <a:pt x="1499" y="974"/>
                    </a:lnTo>
                    <a:lnTo>
                      <a:pt x="1582" y="1043"/>
                    </a:lnTo>
                    <a:lnTo>
                      <a:pt x="1602" y="1021"/>
                    </a:lnTo>
                    <a:lnTo>
                      <a:pt x="1660" y="1019"/>
                    </a:lnTo>
                    <a:lnTo>
                      <a:pt x="1756" y="1110"/>
                    </a:lnTo>
                    <a:lnTo>
                      <a:pt x="1314" y="1627"/>
                    </a:lnTo>
                    <a:close/>
                  </a:path>
                </a:pathLst>
              </a:custGeom>
              <a:noFill/>
              <a:ln w="0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51" name="Freeform 624"/>
              <p:cNvSpPr>
                <a:spLocks/>
              </p:cNvSpPr>
              <p:nvPr/>
            </p:nvSpPr>
            <p:spPr bwMode="auto">
              <a:xfrm>
                <a:off x="4681538" y="3902075"/>
                <a:ext cx="433388" cy="638175"/>
              </a:xfrm>
              <a:custGeom>
                <a:avLst/>
                <a:gdLst>
                  <a:gd name="T0" fmla="*/ 1912 w 1912"/>
                  <a:gd name="T1" fmla="*/ 1108 h 2816"/>
                  <a:gd name="T2" fmla="*/ 590 w 1912"/>
                  <a:gd name="T3" fmla="*/ 0 h 2816"/>
                  <a:gd name="T4" fmla="*/ 144 w 1912"/>
                  <a:gd name="T5" fmla="*/ 514 h 2816"/>
                  <a:gd name="T6" fmla="*/ 1129 w 1912"/>
                  <a:gd name="T7" fmla="*/ 1345 h 2816"/>
                  <a:gd name="T8" fmla="*/ 1049 w 1912"/>
                  <a:gd name="T9" fmla="*/ 1424 h 2816"/>
                  <a:gd name="T10" fmla="*/ 793 w 1912"/>
                  <a:gd name="T11" fmla="*/ 1224 h 2816"/>
                  <a:gd name="T12" fmla="*/ 54 w 1912"/>
                  <a:gd name="T13" fmla="*/ 2099 h 2816"/>
                  <a:gd name="T14" fmla="*/ 208 w 1912"/>
                  <a:gd name="T15" fmla="*/ 2246 h 2816"/>
                  <a:gd name="T16" fmla="*/ 0 w 1912"/>
                  <a:gd name="T17" fmla="*/ 2502 h 2816"/>
                  <a:gd name="T18" fmla="*/ 73 w 1912"/>
                  <a:gd name="T19" fmla="*/ 2569 h 2816"/>
                  <a:gd name="T20" fmla="*/ 118 w 1912"/>
                  <a:gd name="T21" fmla="*/ 2568 h 2816"/>
                  <a:gd name="T22" fmla="*/ 134 w 1912"/>
                  <a:gd name="T23" fmla="*/ 2545 h 2816"/>
                  <a:gd name="T24" fmla="*/ 468 w 1912"/>
                  <a:gd name="T25" fmla="*/ 2816 h 2816"/>
                  <a:gd name="T26" fmla="*/ 1389 w 1912"/>
                  <a:gd name="T27" fmla="*/ 1717 h 2816"/>
                  <a:gd name="T28" fmla="*/ 1175 w 1912"/>
                  <a:gd name="T29" fmla="*/ 1538 h 2816"/>
                  <a:gd name="T30" fmla="*/ 1255 w 1912"/>
                  <a:gd name="T31" fmla="*/ 1447 h 2816"/>
                  <a:gd name="T32" fmla="*/ 1467 w 1912"/>
                  <a:gd name="T33" fmla="*/ 1627 h 2816"/>
                  <a:gd name="T34" fmla="*/ 1912 w 1912"/>
                  <a:gd name="T35" fmla="*/ 1108 h 2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12" h="2816">
                    <a:moveTo>
                      <a:pt x="1912" y="1108"/>
                    </a:moveTo>
                    <a:lnTo>
                      <a:pt x="590" y="0"/>
                    </a:lnTo>
                    <a:lnTo>
                      <a:pt x="144" y="514"/>
                    </a:lnTo>
                    <a:lnTo>
                      <a:pt x="1129" y="1345"/>
                    </a:lnTo>
                    <a:lnTo>
                      <a:pt x="1049" y="1424"/>
                    </a:lnTo>
                    <a:lnTo>
                      <a:pt x="793" y="1224"/>
                    </a:lnTo>
                    <a:lnTo>
                      <a:pt x="54" y="2099"/>
                    </a:lnTo>
                    <a:lnTo>
                      <a:pt x="208" y="2246"/>
                    </a:lnTo>
                    <a:lnTo>
                      <a:pt x="0" y="2502"/>
                    </a:lnTo>
                    <a:lnTo>
                      <a:pt x="73" y="2569"/>
                    </a:lnTo>
                    <a:lnTo>
                      <a:pt x="118" y="2568"/>
                    </a:lnTo>
                    <a:lnTo>
                      <a:pt x="134" y="2545"/>
                    </a:lnTo>
                    <a:lnTo>
                      <a:pt x="468" y="2816"/>
                    </a:lnTo>
                    <a:lnTo>
                      <a:pt x="1389" y="1717"/>
                    </a:lnTo>
                    <a:lnTo>
                      <a:pt x="1175" y="1538"/>
                    </a:lnTo>
                    <a:lnTo>
                      <a:pt x="1255" y="1447"/>
                    </a:lnTo>
                    <a:lnTo>
                      <a:pt x="1467" y="1627"/>
                    </a:lnTo>
                    <a:lnTo>
                      <a:pt x="1912" y="1108"/>
                    </a:lnTo>
                    <a:close/>
                  </a:path>
                </a:pathLst>
              </a:custGeom>
              <a:noFill/>
              <a:ln w="0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2946" name="그룹 2945"/>
            <p:cNvGrpSpPr/>
            <p:nvPr/>
          </p:nvGrpSpPr>
          <p:grpSpPr>
            <a:xfrm>
              <a:off x="3986213" y="2805113"/>
              <a:ext cx="803275" cy="903287"/>
              <a:chOff x="3986213" y="2805113"/>
              <a:chExt cx="803275" cy="903287"/>
            </a:xfrm>
          </p:grpSpPr>
          <p:sp>
            <p:nvSpPr>
              <p:cNvPr id="2947" name="Freeform 222"/>
              <p:cNvSpPr>
                <a:spLocks/>
              </p:cNvSpPr>
              <p:nvPr/>
            </p:nvSpPr>
            <p:spPr bwMode="auto">
              <a:xfrm>
                <a:off x="3986213" y="3000375"/>
                <a:ext cx="530225" cy="708025"/>
              </a:xfrm>
              <a:custGeom>
                <a:avLst/>
                <a:gdLst>
                  <a:gd name="T0" fmla="*/ 2160 w 2340"/>
                  <a:gd name="T1" fmla="*/ 504 h 3123"/>
                  <a:gd name="T2" fmla="*/ 1072 w 2340"/>
                  <a:gd name="T3" fmla="*/ 1815 h 3123"/>
                  <a:gd name="T4" fmla="*/ 1933 w 2340"/>
                  <a:gd name="T5" fmla="*/ 2531 h 3123"/>
                  <a:gd name="T6" fmla="*/ 1922 w 2340"/>
                  <a:gd name="T7" fmla="*/ 2552 h 3123"/>
                  <a:gd name="T8" fmla="*/ 2340 w 2340"/>
                  <a:gd name="T9" fmla="*/ 2905 h 3123"/>
                  <a:gd name="T10" fmla="*/ 2151 w 2340"/>
                  <a:gd name="T11" fmla="*/ 3123 h 3123"/>
                  <a:gd name="T12" fmla="*/ 1736 w 2340"/>
                  <a:gd name="T13" fmla="*/ 2775 h 3123"/>
                  <a:gd name="T14" fmla="*/ 1658 w 2340"/>
                  <a:gd name="T15" fmla="*/ 2868 h 3123"/>
                  <a:gd name="T16" fmla="*/ 0 w 2340"/>
                  <a:gd name="T17" fmla="*/ 1501 h 3123"/>
                  <a:gd name="T18" fmla="*/ 227 w 2340"/>
                  <a:gd name="T19" fmla="*/ 1229 h 3123"/>
                  <a:gd name="T20" fmla="*/ 406 w 2340"/>
                  <a:gd name="T21" fmla="*/ 1378 h 3123"/>
                  <a:gd name="T22" fmla="*/ 1556 w 2340"/>
                  <a:gd name="T23" fmla="*/ 0 h 3123"/>
                  <a:gd name="T24" fmla="*/ 2160 w 2340"/>
                  <a:gd name="T25" fmla="*/ 504 h 3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40" h="3123">
                    <a:moveTo>
                      <a:pt x="2160" y="504"/>
                    </a:moveTo>
                    <a:lnTo>
                      <a:pt x="1072" y="1815"/>
                    </a:lnTo>
                    <a:lnTo>
                      <a:pt x="1933" y="2531"/>
                    </a:lnTo>
                    <a:lnTo>
                      <a:pt x="1922" y="2552"/>
                    </a:lnTo>
                    <a:lnTo>
                      <a:pt x="2340" y="2905"/>
                    </a:lnTo>
                    <a:lnTo>
                      <a:pt x="2151" y="3123"/>
                    </a:lnTo>
                    <a:lnTo>
                      <a:pt x="1736" y="2775"/>
                    </a:lnTo>
                    <a:lnTo>
                      <a:pt x="1658" y="2868"/>
                    </a:lnTo>
                    <a:lnTo>
                      <a:pt x="0" y="1501"/>
                    </a:lnTo>
                    <a:lnTo>
                      <a:pt x="227" y="1229"/>
                    </a:lnTo>
                    <a:lnTo>
                      <a:pt x="406" y="1378"/>
                    </a:lnTo>
                    <a:lnTo>
                      <a:pt x="1556" y="0"/>
                    </a:lnTo>
                    <a:lnTo>
                      <a:pt x="2160" y="504"/>
                    </a:lnTo>
                    <a:close/>
                  </a:path>
                </a:pathLst>
              </a:custGeom>
              <a:noFill/>
              <a:ln w="0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48" name="Freeform 632"/>
              <p:cNvSpPr>
                <a:spLocks/>
              </p:cNvSpPr>
              <p:nvPr/>
            </p:nvSpPr>
            <p:spPr bwMode="auto">
              <a:xfrm>
                <a:off x="4287838" y="2805113"/>
                <a:ext cx="501650" cy="474663"/>
              </a:xfrm>
              <a:custGeom>
                <a:avLst/>
                <a:gdLst>
                  <a:gd name="T0" fmla="*/ 1876 w 2208"/>
                  <a:gd name="T1" fmla="*/ 2090 h 2090"/>
                  <a:gd name="T2" fmla="*/ 0 w 2208"/>
                  <a:gd name="T3" fmla="*/ 534 h 2090"/>
                  <a:gd name="T4" fmla="*/ 443 w 2208"/>
                  <a:gd name="T5" fmla="*/ 0 h 2090"/>
                  <a:gd name="T6" fmla="*/ 2208 w 2208"/>
                  <a:gd name="T7" fmla="*/ 1468 h 2090"/>
                  <a:gd name="T8" fmla="*/ 2001 w 2208"/>
                  <a:gd name="T9" fmla="*/ 1730 h 2090"/>
                  <a:gd name="T10" fmla="*/ 2100 w 2208"/>
                  <a:gd name="T11" fmla="*/ 1817 h 2090"/>
                  <a:gd name="T12" fmla="*/ 1876 w 2208"/>
                  <a:gd name="T13" fmla="*/ 2090 h 2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08" h="2090">
                    <a:moveTo>
                      <a:pt x="1876" y="2090"/>
                    </a:moveTo>
                    <a:lnTo>
                      <a:pt x="0" y="534"/>
                    </a:lnTo>
                    <a:lnTo>
                      <a:pt x="443" y="0"/>
                    </a:lnTo>
                    <a:lnTo>
                      <a:pt x="2208" y="1468"/>
                    </a:lnTo>
                    <a:lnTo>
                      <a:pt x="2001" y="1730"/>
                    </a:lnTo>
                    <a:lnTo>
                      <a:pt x="2100" y="1817"/>
                    </a:lnTo>
                    <a:lnTo>
                      <a:pt x="1876" y="2090"/>
                    </a:lnTo>
                    <a:close/>
                  </a:path>
                </a:pathLst>
              </a:custGeom>
              <a:noFill/>
              <a:ln w="0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2952" name="직사각형 2951"/>
          <p:cNvSpPr/>
          <p:nvPr/>
        </p:nvSpPr>
        <p:spPr>
          <a:xfrm>
            <a:off x="6061040" y="1419407"/>
            <a:ext cx="971550" cy="37735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53" name="직선 연결선 2952"/>
          <p:cNvCxnSpPr/>
          <p:nvPr/>
        </p:nvCxnSpPr>
        <p:spPr>
          <a:xfrm>
            <a:off x="6181236" y="1546424"/>
            <a:ext cx="184944" cy="0"/>
          </a:xfrm>
          <a:prstGeom prst="line">
            <a:avLst/>
          </a:prstGeom>
          <a:ln w="1016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4" name="직선 연결선 2953"/>
          <p:cNvCxnSpPr/>
          <p:nvPr/>
        </p:nvCxnSpPr>
        <p:spPr>
          <a:xfrm>
            <a:off x="6179568" y="1670782"/>
            <a:ext cx="184944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5" name="TextBox 2954"/>
          <p:cNvSpPr txBox="1"/>
          <p:nvPr/>
        </p:nvSpPr>
        <p:spPr>
          <a:xfrm>
            <a:off x="6301785" y="1446343"/>
            <a:ext cx="748923" cy="314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광케이블</a:t>
            </a:r>
            <a:endParaRPr lang="en-US" altLang="ko-KR" sz="800" dirty="0" smtClean="0"/>
          </a:p>
          <a:p>
            <a:r>
              <a:rPr lang="en-US" altLang="ko-KR" sz="800" dirty="0" smtClean="0"/>
              <a:t>PCM </a:t>
            </a:r>
            <a:r>
              <a:rPr lang="ko-KR" altLang="en-US" sz="800" dirty="0" smtClean="0"/>
              <a:t>케이블</a:t>
            </a:r>
            <a:endParaRPr lang="ko-KR" altLang="en-US" sz="800" dirty="0"/>
          </a:p>
        </p:txBody>
      </p:sp>
      <p:sp>
        <p:nvSpPr>
          <p:cNvPr id="2956" name="Freeform 499"/>
          <p:cNvSpPr>
            <a:spLocks/>
          </p:cNvSpPr>
          <p:nvPr/>
        </p:nvSpPr>
        <p:spPr bwMode="auto">
          <a:xfrm>
            <a:off x="5976764" y="3275914"/>
            <a:ext cx="269875" cy="144740"/>
          </a:xfrm>
          <a:custGeom>
            <a:avLst/>
            <a:gdLst>
              <a:gd name="T0" fmla="*/ 0 w 1193"/>
              <a:gd name="T1" fmla="*/ 612 h 687"/>
              <a:gd name="T2" fmla="*/ 5 w 1193"/>
              <a:gd name="T3" fmla="*/ 518 h 687"/>
              <a:gd name="T4" fmla="*/ 29 w 1193"/>
              <a:gd name="T5" fmla="*/ 427 h 687"/>
              <a:gd name="T6" fmla="*/ 68 w 1193"/>
              <a:gd name="T7" fmla="*/ 341 h 687"/>
              <a:gd name="T8" fmla="*/ 133 w 1193"/>
              <a:gd name="T9" fmla="*/ 246 h 687"/>
              <a:gd name="T10" fmla="*/ 187 w 1193"/>
              <a:gd name="T11" fmla="*/ 181 h 687"/>
              <a:gd name="T12" fmla="*/ 252 w 1193"/>
              <a:gd name="T13" fmla="*/ 132 h 687"/>
              <a:gd name="T14" fmla="*/ 325 w 1193"/>
              <a:gd name="T15" fmla="*/ 92 h 687"/>
              <a:gd name="T16" fmla="*/ 407 w 1193"/>
              <a:gd name="T17" fmla="*/ 34 h 687"/>
              <a:gd name="T18" fmla="*/ 483 w 1193"/>
              <a:gd name="T19" fmla="*/ 13 h 687"/>
              <a:gd name="T20" fmla="*/ 582 w 1193"/>
              <a:gd name="T21" fmla="*/ 1 h 687"/>
              <a:gd name="T22" fmla="*/ 647 w 1193"/>
              <a:gd name="T23" fmla="*/ 0 h 687"/>
              <a:gd name="T24" fmla="*/ 747 w 1193"/>
              <a:gd name="T25" fmla="*/ 6 h 687"/>
              <a:gd name="T26" fmla="*/ 816 w 1193"/>
              <a:gd name="T27" fmla="*/ 15 h 687"/>
              <a:gd name="T28" fmla="*/ 895 w 1193"/>
              <a:gd name="T29" fmla="*/ 33 h 687"/>
              <a:gd name="T30" fmla="*/ 986 w 1193"/>
              <a:gd name="T31" fmla="*/ 61 h 687"/>
              <a:gd name="T32" fmla="*/ 1046 w 1193"/>
              <a:gd name="T33" fmla="*/ 94 h 687"/>
              <a:gd name="T34" fmla="*/ 1102 w 1193"/>
              <a:gd name="T35" fmla="*/ 139 h 687"/>
              <a:gd name="T36" fmla="*/ 1193 w 1193"/>
              <a:gd name="T37" fmla="*/ 209 h 687"/>
              <a:gd name="T38" fmla="*/ 1020 w 1193"/>
              <a:gd name="T39" fmla="*/ 429 h 687"/>
              <a:gd name="T40" fmla="*/ 943 w 1193"/>
              <a:gd name="T41" fmla="*/ 358 h 687"/>
              <a:gd name="T42" fmla="*/ 867 w 1193"/>
              <a:gd name="T43" fmla="*/ 316 h 687"/>
              <a:gd name="T44" fmla="*/ 792 w 1193"/>
              <a:gd name="T45" fmla="*/ 281 h 687"/>
              <a:gd name="T46" fmla="*/ 703 w 1193"/>
              <a:gd name="T47" fmla="*/ 254 h 687"/>
              <a:gd name="T48" fmla="*/ 631 w 1193"/>
              <a:gd name="T49" fmla="*/ 248 h 687"/>
              <a:gd name="T50" fmla="*/ 559 w 1193"/>
              <a:gd name="T51" fmla="*/ 249 h 687"/>
              <a:gd name="T52" fmla="*/ 491 w 1193"/>
              <a:gd name="T53" fmla="*/ 258 h 687"/>
              <a:gd name="T54" fmla="*/ 423 w 1193"/>
              <a:gd name="T55" fmla="*/ 275 h 687"/>
              <a:gd name="T56" fmla="*/ 355 w 1193"/>
              <a:gd name="T57" fmla="*/ 305 h 687"/>
              <a:gd name="T58" fmla="*/ 289 w 1193"/>
              <a:gd name="T59" fmla="*/ 340 h 687"/>
              <a:gd name="T60" fmla="*/ 218 w 1193"/>
              <a:gd name="T61" fmla="*/ 398 h 687"/>
              <a:gd name="T62" fmla="*/ 160 w 1193"/>
              <a:gd name="T63" fmla="*/ 455 h 687"/>
              <a:gd name="T64" fmla="*/ 115 w 1193"/>
              <a:gd name="T65" fmla="*/ 536 h 687"/>
              <a:gd name="T66" fmla="*/ 83 w 1193"/>
              <a:gd name="T67" fmla="*/ 609 h 687"/>
              <a:gd name="T68" fmla="*/ 57 w 1193"/>
              <a:gd name="T69" fmla="*/ 687 h 687"/>
              <a:gd name="T70" fmla="*/ 0 w 1193"/>
              <a:gd name="T71" fmla="*/ 61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93" h="687">
                <a:moveTo>
                  <a:pt x="0" y="612"/>
                </a:moveTo>
                <a:lnTo>
                  <a:pt x="5" y="518"/>
                </a:lnTo>
                <a:lnTo>
                  <a:pt x="29" y="427"/>
                </a:lnTo>
                <a:lnTo>
                  <a:pt x="68" y="341"/>
                </a:lnTo>
                <a:lnTo>
                  <a:pt x="133" y="246"/>
                </a:lnTo>
                <a:lnTo>
                  <a:pt x="187" y="181"/>
                </a:lnTo>
                <a:lnTo>
                  <a:pt x="252" y="132"/>
                </a:lnTo>
                <a:lnTo>
                  <a:pt x="325" y="92"/>
                </a:lnTo>
                <a:lnTo>
                  <a:pt x="407" y="34"/>
                </a:lnTo>
                <a:lnTo>
                  <a:pt x="483" y="13"/>
                </a:lnTo>
                <a:lnTo>
                  <a:pt x="582" y="1"/>
                </a:lnTo>
                <a:lnTo>
                  <a:pt x="647" y="0"/>
                </a:lnTo>
                <a:lnTo>
                  <a:pt x="747" y="6"/>
                </a:lnTo>
                <a:lnTo>
                  <a:pt x="816" y="15"/>
                </a:lnTo>
                <a:lnTo>
                  <a:pt x="895" y="33"/>
                </a:lnTo>
                <a:lnTo>
                  <a:pt x="986" y="61"/>
                </a:lnTo>
                <a:lnTo>
                  <a:pt x="1046" y="94"/>
                </a:lnTo>
                <a:lnTo>
                  <a:pt x="1102" y="139"/>
                </a:lnTo>
                <a:lnTo>
                  <a:pt x="1193" y="209"/>
                </a:lnTo>
                <a:lnTo>
                  <a:pt x="1020" y="429"/>
                </a:lnTo>
                <a:lnTo>
                  <a:pt x="943" y="358"/>
                </a:lnTo>
                <a:lnTo>
                  <a:pt x="867" y="316"/>
                </a:lnTo>
                <a:lnTo>
                  <a:pt x="792" y="281"/>
                </a:lnTo>
                <a:lnTo>
                  <a:pt x="703" y="254"/>
                </a:lnTo>
                <a:lnTo>
                  <a:pt x="631" y="248"/>
                </a:lnTo>
                <a:lnTo>
                  <a:pt x="559" y="249"/>
                </a:lnTo>
                <a:lnTo>
                  <a:pt x="491" y="258"/>
                </a:lnTo>
                <a:lnTo>
                  <a:pt x="423" y="275"/>
                </a:lnTo>
                <a:lnTo>
                  <a:pt x="355" y="305"/>
                </a:lnTo>
                <a:lnTo>
                  <a:pt x="289" y="340"/>
                </a:lnTo>
                <a:lnTo>
                  <a:pt x="218" y="398"/>
                </a:lnTo>
                <a:lnTo>
                  <a:pt x="160" y="455"/>
                </a:lnTo>
                <a:lnTo>
                  <a:pt x="115" y="536"/>
                </a:lnTo>
                <a:lnTo>
                  <a:pt x="83" y="609"/>
                </a:lnTo>
                <a:lnTo>
                  <a:pt x="57" y="687"/>
                </a:lnTo>
                <a:lnTo>
                  <a:pt x="0" y="612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957" name="그룹 2956"/>
          <p:cNvGrpSpPr/>
          <p:nvPr/>
        </p:nvGrpSpPr>
        <p:grpSpPr>
          <a:xfrm>
            <a:off x="3722494" y="3155867"/>
            <a:ext cx="1917384" cy="1739210"/>
            <a:chOff x="3692372" y="2688303"/>
            <a:chExt cx="1917384" cy="1869410"/>
          </a:xfrm>
        </p:grpSpPr>
        <p:sp>
          <p:nvSpPr>
            <p:cNvPr id="2958" name="Freeform 219"/>
            <p:cNvSpPr>
              <a:spLocks/>
            </p:cNvSpPr>
            <p:nvPr/>
          </p:nvSpPr>
          <p:spPr bwMode="auto">
            <a:xfrm>
              <a:off x="5068888" y="3344863"/>
              <a:ext cx="508000" cy="712788"/>
            </a:xfrm>
            <a:custGeom>
              <a:avLst/>
              <a:gdLst>
                <a:gd name="T0" fmla="*/ 549 w 2240"/>
                <a:gd name="T1" fmla="*/ 3141 h 3141"/>
                <a:gd name="T2" fmla="*/ 1932 w 2240"/>
                <a:gd name="T3" fmla="*/ 1492 h 3141"/>
                <a:gd name="T4" fmla="*/ 1605 w 2240"/>
                <a:gd name="T5" fmla="*/ 1212 h 3141"/>
                <a:gd name="T6" fmla="*/ 2240 w 2240"/>
                <a:gd name="T7" fmla="*/ 458 h 3141"/>
                <a:gd name="T8" fmla="*/ 1698 w 2240"/>
                <a:gd name="T9" fmla="*/ 0 h 3141"/>
                <a:gd name="T10" fmla="*/ 1612 w 2240"/>
                <a:gd name="T11" fmla="*/ 97 h 3141"/>
                <a:gd name="T12" fmla="*/ 1813 w 2240"/>
                <a:gd name="T13" fmla="*/ 262 h 3141"/>
                <a:gd name="T14" fmla="*/ 881 w 2240"/>
                <a:gd name="T15" fmla="*/ 1389 h 3141"/>
                <a:gd name="T16" fmla="*/ 1202 w 2240"/>
                <a:gd name="T17" fmla="*/ 1656 h 3141"/>
                <a:gd name="T18" fmla="*/ 278 w 2240"/>
                <a:gd name="T19" fmla="*/ 2752 h 3141"/>
                <a:gd name="T20" fmla="*/ 83 w 2240"/>
                <a:gd name="T21" fmla="*/ 2584 h 3141"/>
                <a:gd name="T22" fmla="*/ 0 w 2240"/>
                <a:gd name="T23" fmla="*/ 2683 h 3141"/>
                <a:gd name="T24" fmla="*/ 549 w 2240"/>
                <a:gd name="T25" fmla="*/ 3141 h 3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0" h="3141">
                  <a:moveTo>
                    <a:pt x="549" y="3141"/>
                  </a:moveTo>
                  <a:lnTo>
                    <a:pt x="1932" y="1492"/>
                  </a:lnTo>
                  <a:lnTo>
                    <a:pt x="1605" y="1212"/>
                  </a:lnTo>
                  <a:lnTo>
                    <a:pt x="2240" y="458"/>
                  </a:lnTo>
                  <a:lnTo>
                    <a:pt x="1698" y="0"/>
                  </a:lnTo>
                  <a:lnTo>
                    <a:pt x="1612" y="97"/>
                  </a:lnTo>
                  <a:lnTo>
                    <a:pt x="1813" y="262"/>
                  </a:lnTo>
                  <a:lnTo>
                    <a:pt x="881" y="1389"/>
                  </a:lnTo>
                  <a:lnTo>
                    <a:pt x="1202" y="1656"/>
                  </a:lnTo>
                  <a:lnTo>
                    <a:pt x="278" y="2752"/>
                  </a:lnTo>
                  <a:lnTo>
                    <a:pt x="83" y="2584"/>
                  </a:lnTo>
                  <a:lnTo>
                    <a:pt x="0" y="2683"/>
                  </a:lnTo>
                  <a:lnTo>
                    <a:pt x="549" y="3141"/>
                  </a:lnTo>
                  <a:close/>
                </a:path>
              </a:pathLst>
            </a:custGeom>
            <a:noFill/>
            <a:ln w="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59" name="Freeform 607"/>
            <p:cNvSpPr>
              <a:spLocks/>
            </p:cNvSpPr>
            <p:nvPr/>
          </p:nvSpPr>
          <p:spPr bwMode="auto">
            <a:xfrm>
              <a:off x="4468813" y="3176588"/>
              <a:ext cx="665163" cy="568325"/>
            </a:xfrm>
            <a:custGeom>
              <a:avLst/>
              <a:gdLst>
                <a:gd name="T0" fmla="*/ 2935 w 2935"/>
                <a:gd name="T1" fmla="*/ 1113 h 2510"/>
                <a:gd name="T2" fmla="*/ 1608 w 2935"/>
                <a:gd name="T3" fmla="*/ 0 h 2510"/>
                <a:gd name="T4" fmla="*/ 1166 w 2935"/>
                <a:gd name="T5" fmla="*/ 532 h 2510"/>
                <a:gd name="T6" fmla="*/ 1384 w 2935"/>
                <a:gd name="T7" fmla="*/ 707 h 2510"/>
                <a:gd name="T8" fmla="*/ 1310 w 2935"/>
                <a:gd name="T9" fmla="*/ 800 h 2510"/>
                <a:gd name="T10" fmla="*/ 1096 w 2935"/>
                <a:gd name="T11" fmla="*/ 618 h 2510"/>
                <a:gd name="T12" fmla="*/ 0 w 2935"/>
                <a:gd name="T13" fmla="*/ 1937 h 2510"/>
                <a:gd name="T14" fmla="*/ 659 w 2935"/>
                <a:gd name="T15" fmla="*/ 2510 h 2510"/>
                <a:gd name="T16" fmla="*/ 859 w 2935"/>
                <a:gd name="T17" fmla="*/ 2269 h 2510"/>
                <a:gd name="T18" fmla="*/ 790 w 2935"/>
                <a:gd name="T19" fmla="*/ 2220 h 2510"/>
                <a:gd name="T20" fmla="*/ 820 w 2935"/>
                <a:gd name="T21" fmla="*/ 2221 h 2510"/>
                <a:gd name="T22" fmla="*/ 858 w 2935"/>
                <a:gd name="T23" fmla="*/ 2219 h 2510"/>
                <a:gd name="T24" fmla="*/ 882 w 2935"/>
                <a:gd name="T25" fmla="*/ 2208 h 2510"/>
                <a:gd name="T26" fmla="*/ 908 w 2935"/>
                <a:gd name="T27" fmla="*/ 2196 h 2510"/>
                <a:gd name="T28" fmla="*/ 933 w 2935"/>
                <a:gd name="T29" fmla="*/ 2176 h 2510"/>
                <a:gd name="T30" fmla="*/ 952 w 2935"/>
                <a:gd name="T31" fmla="*/ 2156 h 2510"/>
                <a:gd name="T32" fmla="*/ 969 w 2935"/>
                <a:gd name="T33" fmla="*/ 2123 h 2510"/>
                <a:gd name="T34" fmla="*/ 978 w 2935"/>
                <a:gd name="T35" fmla="*/ 2084 h 2510"/>
                <a:gd name="T36" fmla="*/ 974 w 2935"/>
                <a:gd name="T37" fmla="*/ 2049 h 2510"/>
                <a:gd name="T38" fmla="*/ 962 w 2935"/>
                <a:gd name="T39" fmla="*/ 2008 h 2510"/>
                <a:gd name="T40" fmla="*/ 961 w 2935"/>
                <a:gd name="T41" fmla="*/ 2007 h 2510"/>
                <a:gd name="T42" fmla="*/ 1026 w 2935"/>
                <a:gd name="T43" fmla="*/ 2071 h 2510"/>
                <a:gd name="T44" fmla="*/ 1769 w 2935"/>
                <a:gd name="T45" fmla="*/ 1184 h 2510"/>
                <a:gd name="T46" fmla="*/ 1554 w 2935"/>
                <a:gd name="T47" fmla="*/ 992 h 2510"/>
                <a:gd name="T48" fmla="*/ 1624 w 2935"/>
                <a:gd name="T49" fmla="*/ 912 h 2510"/>
                <a:gd name="T50" fmla="*/ 2596 w 2935"/>
                <a:gd name="T51" fmla="*/ 1719 h 2510"/>
                <a:gd name="T52" fmla="*/ 2828 w 2935"/>
                <a:gd name="T53" fmla="*/ 1453 h 2510"/>
                <a:gd name="T54" fmla="*/ 2725 w 2935"/>
                <a:gd name="T55" fmla="*/ 1360 h 2510"/>
                <a:gd name="T56" fmla="*/ 2935 w 2935"/>
                <a:gd name="T57" fmla="*/ 1113 h 2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35" h="2510">
                  <a:moveTo>
                    <a:pt x="2935" y="1113"/>
                  </a:moveTo>
                  <a:lnTo>
                    <a:pt x="1608" y="0"/>
                  </a:lnTo>
                  <a:lnTo>
                    <a:pt x="1166" y="532"/>
                  </a:lnTo>
                  <a:lnTo>
                    <a:pt x="1384" y="707"/>
                  </a:lnTo>
                  <a:lnTo>
                    <a:pt x="1310" y="800"/>
                  </a:lnTo>
                  <a:lnTo>
                    <a:pt x="1096" y="618"/>
                  </a:lnTo>
                  <a:lnTo>
                    <a:pt x="0" y="1937"/>
                  </a:lnTo>
                  <a:lnTo>
                    <a:pt x="659" y="2510"/>
                  </a:lnTo>
                  <a:lnTo>
                    <a:pt x="859" y="2269"/>
                  </a:lnTo>
                  <a:lnTo>
                    <a:pt x="790" y="2220"/>
                  </a:lnTo>
                  <a:lnTo>
                    <a:pt x="820" y="2221"/>
                  </a:lnTo>
                  <a:lnTo>
                    <a:pt x="858" y="2219"/>
                  </a:lnTo>
                  <a:lnTo>
                    <a:pt x="882" y="2208"/>
                  </a:lnTo>
                  <a:lnTo>
                    <a:pt x="908" y="2196"/>
                  </a:lnTo>
                  <a:lnTo>
                    <a:pt x="933" y="2176"/>
                  </a:lnTo>
                  <a:lnTo>
                    <a:pt x="952" y="2156"/>
                  </a:lnTo>
                  <a:lnTo>
                    <a:pt x="969" y="2123"/>
                  </a:lnTo>
                  <a:lnTo>
                    <a:pt x="978" y="2084"/>
                  </a:lnTo>
                  <a:lnTo>
                    <a:pt x="974" y="2049"/>
                  </a:lnTo>
                  <a:lnTo>
                    <a:pt x="962" y="2008"/>
                  </a:lnTo>
                  <a:lnTo>
                    <a:pt x="961" y="2007"/>
                  </a:lnTo>
                  <a:lnTo>
                    <a:pt x="1026" y="2071"/>
                  </a:lnTo>
                  <a:lnTo>
                    <a:pt x="1769" y="1184"/>
                  </a:lnTo>
                  <a:lnTo>
                    <a:pt x="1554" y="992"/>
                  </a:lnTo>
                  <a:lnTo>
                    <a:pt x="1624" y="912"/>
                  </a:lnTo>
                  <a:lnTo>
                    <a:pt x="2596" y="1719"/>
                  </a:lnTo>
                  <a:lnTo>
                    <a:pt x="2828" y="1453"/>
                  </a:lnTo>
                  <a:lnTo>
                    <a:pt x="2725" y="1360"/>
                  </a:lnTo>
                  <a:lnTo>
                    <a:pt x="2935" y="1113"/>
                  </a:lnTo>
                  <a:close/>
                </a:path>
              </a:pathLst>
            </a:custGeom>
            <a:noFill/>
            <a:ln w="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2960" name="그룹 2959"/>
            <p:cNvGrpSpPr/>
            <p:nvPr/>
          </p:nvGrpSpPr>
          <p:grpSpPr>
            <a:xfrm>
              <a:off x="4681538" y="3902075"/>
              <a:ext cx="777876" cy="655638"/>
              <a:chOff x="4681538" y="3902075"/>
              <a:chExt cx="777876" cy="655638"/>
            </a:xfrm>
          </p:grpSpPr>
          <p:sp>
            <p:nvSpPr>
              <p:cNvPr id="2968" name="Freeform 620"/>
              <p:cNvSpPr>
                <a:spLocks/>
              </p:cNvSpPr>
              <p:nvPr/>
            </p:nvSpPr>
            <p:spPr bwMode="auto">
              <a:xfrm>
                <a:off x="5054601" y="4192588"/>
                <a:ext cx="66675" cy="71438"/>
              </a:xfrm>
              <a:custGeom>
                <a:avLst/>
                <a:gdLst>
                  <a:gd name="T0" fmla="*/ 0 w 300"/>
                  <a:gd name="T1" fmla="*/ 160 h 312"/>
                  <a:gd name="T2" fmla="*/ 177 w 300"/>
                  <a:gd name="T3" fmla="*/ 312 h 312"/>
                  <a:gd name="T4" fmla="*/ 300 w 300"/>
                  <a:gd name="T5" fmla="*/ 155 h 312"/>
                  <a:gd name="T6" fmla="*/ 125 w 300"/>
                  <a:gd name="T7" fmla="*/ 0 h 312"/>
                  <a:gd name="T8" fmla="*/ 0 w 300"/>
                  <a:gd name="T9" fmla="*/ 16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" h="312">
                    <a:moveTo>
                      <a:pt x="0" y="160"/>
                    </a:moveTo>
                    <a:lnTo>
                      <a:pt x="177" y="312"/>
                    </a:lnTo>
                    <a:lnTo>
                      <a:pt x="300" y="155"/>
                    </a:lnTo>
                    <a:lnTo>
                      <a:pt x="125" y="0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0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69" name="Freeform 623"/>
              <p:cNvSpPr>
                <a:spLocks/>
              </p:cNvSpPr>
              <p:nvPr/>
            </p:nvSpPr>
            <p:spPr bwMode="auto">
              <a:xfrm>
                <a:off x="5060951" y="4187825"/>
                <a:ext cx="398463" cy="369888"/>
              </a:xfrm>
              <a:custGeom>
                <a:avLst/>
                <a:gdLst>
                  <a:gd name="T0" fmla="*/ 1314 w 1756"/>
                  <a:gd name="T1" fmla="*/ 1627 h 1627"/>
                  <a:gd name="T2" fmla="*/ 0 w 1756"/>
                  <a:gd name="T3" fmla="*/ 519 h 1627"/>
                  <a:gd name="T4" fmla="*/ 440 w 1756"/>
                  <a:gd name="T5" fmla="*/ 0 h 1627"/>
                  <a:gd name="T6" fmla="*/ 1537 w 1756"/>
                  <a:gd name="T7" fmla="*/ 926 h 1627"/>
                  <a:gd name="T8" fmla="*/ 1499 w 1756"/>
                  <a:gd name="T9" fmla="*/ 974 h 1627"/>
                  <a:gd name="T10" fmla="*/ 1582 w 1756"/>
                  <a:gd name="T11" fmla="*/ 1043 h 1627"/>
                  <a:gd name="T12" fmla="*/ 1602 w 1756"/>
                  <a:gd name="T13" fmla="*/ 1021 h 1627"/>
                  <a:gd name="T14" fmla="*/ 1660 w 1756"/>
                  <a:gd name="T15" fmla="*/ 1019 h 1627"/>
                  <a:gd name="T16" fmla="*/ 1756 w 1756"/>
                  <a:gd name="T17" fmla="*/ 1110 h 1627"/>
                  <a:gd name="T18" fmla="*/ 1314 w 1756"/>
                  <a:gd name="T19" fmla="*/ 1627 h 1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56" h="1627">
                    <a:moveTo>
                      <a:pt x="1314" y="1627"/>
                    </a:moveTo>
                    <a:lnTo>
                      <a:pt x="0" y="519"/>
                    </a:lnTo>
                    <a:lnTo>
                      <a:pt x="440" y="0"/>
                    </a:lnTo>
                    <a:lnTo>
                      <a:pt x="1537" y="926"/>
                    </a:lnTo>
                    <a:lnTo>
                      <a:pt x="1499" y="974"/>
                    </a:lnTo>
                    <a:lnTo>
                      <a:pt x="1582" y="1043"/>
                    </a:lnTo>
                    <a:lnTo>
                      <a:pt x="1602" y="1021"/>
                    </a:lnTo>
                    <a:lnTo>
                      <a:pt x="1660" y="1019"/>
                    </a:lnTo>
                    <a:lnTo>
                      <a:pt x="1756" y="1110"/>
                    </a:lnTo>
                    <a:lnTo>
                      <a:pt x="1314" y="1627"/>
                    </a:lnTo>
                    <a:close/>
                  </a:path>
                </a:pathLst>
              </a:custGeom>
              <a:noFill/>
              <a:ln w="0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70" name="Freeform 624"/>
              <p:cNvSpPr>
                <a:spLocks/>
              </p:cNvSpPr>
              <p:nvPr/>
            </p:nvSpPr>
            <p:spPr bwMode="auto">
              <a:xfrm>
                <a:off x="4681538" y="3902075"/>
                <a:ext cx="433388" cy="638175"/>
              </a:xfrm>
              <a:custGeom>
                <a:avLst/>
                <a:gdLst>
                  <a:gd name="T0" fmla="*/ 1912 w 1912"/>
                  <a:gd name="T1" fmla="*/ 1108 h 2816"/>
                  <a:gd name="T2" fmla="*/ 590 w 1912"/>
                  <a:gd name="T3" fmla="*/ 0 h 2816"/>
                  <a:gd name="T4" fmla="*/ 144 w 1912"/>
                  <a:gd name="T5" fmla="*/ 514 h 2816"/>
                  <a:gd name="T6" fmla="*/ 1129 w 1912"/>
                  <a:gd name="T7" fmla="*/ 1345 h 2816"/>
                  <a:gd name="T8" fmla="*/ 1049 w 1912"/>
                  <a:gd name="T9" fmla="*/ 1424 h 2816"/>
                  <a:gd name="T10" fmla="*/ 793 w 1912"/>
                  <a:gd name="T11" fmla="*/ 1224 h 2816"/>
                  <a:gd name="T12" fmla="*/ 54 w 1912"/>
                  <a:gd name="T13" fmla="*/ 2099 h 2816"/>
                  <a:gd name="T14" fmla="*/ 208 w 1912"/>
                  <a:gd name="T15" fmla="*/ 2246 h 2816"/>
                  <a:gd name="T16" fmla="*/ 0 w 1912"/>
                  <a:gd name="T17" fmla="*/ 2502 h 2816"/>
                  <a:gd name="T18" fmla="*/ 73 w 1912"/>
                  <a:gd name="T19" fmla="*/ 2569 h 2816"/>
                  <a:gd name="T20" fmla="*/ 118 w 1912"/>
                  <a:gd name="T21" fmla="*/ 2568 h 2816"/>
                  <a:gd name="T22" fmla="*/ 134 w 1912"/>
                  <a:gd name="T23" fmla="*/ 2545 h 2816"/>
                  <a:gd name="T24" fmla="*/ 468 w 1912"/>
                  <a:gd name="T25" fmla="*/ 2816 h 2816"/>
                  <a:gd name="T26" fmla="*/ 1389 w 1912"/>
                  <a:gd name="T27" fmla="*/ 1717 h 2816"/>
                  <a:gd name="T28" fmla="*/ 1175 w 1912"/>
                  <a:gd name="T29" fmla="*/ 1538 h 2816"/>
                  <a:gd name="T30" fmla="*/ 1255 w 1912"/>
                  <a:gd name="T31" fmla="*/ 1447 h 2816"/>
                  <a:gd name="T32" fmla="*/ 1467 w 1912"/>
                  <a:gd name="T33" fmla="*/ 1627 h 2816"/>
                  <a:gd name="T34" fmla="*/ 1912 w 1912"/>
                  <a:gd name="T35" fmla="*/ 1108 h 2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12" h="2816">
                    <a:moveTo>
                      <a:pt x="1912" y="1108"/>
                    </a:moveTo>
                    <a:lnTo>
                      <a:pt x="590" y="0"/>
                    </a:lnTo>
                    <a:lnTo>
                      <a:pt x="144" y="514"/>
                    </a:lnTo>
                    <a:lnTo>
                      <a:pt x="1129" y="1345"/>
                    </a:lnTo>
                    <a:lnTo>
                      <a:pt x="1049" y="1424"/>
                    </a:lnTo>
                    <a:lnTo>
                      <a:pt x="793" y="1224"/>
                    </a:lnTo>
                    <a:lnTo>
                      <a:pt x="54" y="2099"/>
                    </a:lnTo>
                    <a:lnTo>
                      <a:pt x="208" y="2246"/>
                    </a:lnTo>
                    <a:lnTo>
                      <a:pt x="0" y="2502"/>
                    </a:lnTo>
                    <a:lnTo>
                      <a:pt x="73" y="2569"/>
                    </a:lnTo>
                    <a:lnTo>
                      <a:pt x="118" y="2568"/>
                    </a:lnTo>
                    <a:lnTo>
                      <a:pt x="134" y="2545"/>
                    </a:lnTo>
                    <a:lnTo>
                      <a:pt x="468" y="2816"/>
                    </a:lnTo>
                    <a:lnTo>
                      <a:pt x="1389" y="1717"/>
                    </a:lnTo>
                    <a:lnTo>
                      <a:pt x="1175" y="1538"/>
                    </a:lnTo>
                    <a:lnTo>
                      <a:pt x="1255" y="1447"/>
                    </a:lnTo>
                    <a:lnTo>
                      <a:pt x="1467" y="1627"/>
                    </a:lnTo>
                    <a:lnTo>
                      <a:pt x="1912" y="1108"/>
                    </a:lnTo>
                    <a:close/>
                  </a:path>
                </a:pathLst>
              </a:custGeom>
              <a:noFill/>
              <a:ln w="0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2961" name="그룹 2960"/>
            <p:cNvGrpSpPr/>
            <p:nvPr/>
          </p:nvGrpSpPr>
          <p:grpSpPr>
            <a:xfrm>
              <a:off x="3986213" y="2805113"/>
              <a:ext cx="803275" cy="903287"/>
              <a:chOff x="3986213" y="2805113"/>
              <a:chExt cx="803275" cy="903287"/>
            </a:xfrm>
          </p:grpSpPr>
          <p:sp>
            <p:nvSpPr>
              <p:cNvPr id="2966" name="Freeform 222"/>
              <p:cNvSpPr>
                <a:spLocks/>
              </p:cNvSpPr>
              <p:nvPr/>
            </p:nvSpPr>
            <p:spPr bwMode="auto">
              <a:xfrm>
                <a:off x="3986213" y="3000375"/>
                <a:ext cx="530225" cy="708025"/>
              </a:xfrm>
              <a:custGeom>
                <a:avLst/>
                <a:gdLst>
                  <a:gd name="T0" fmla="*/ 2160 w 2340"/>
                  <a:gd name="T1" fmla="*/ 504 h 3123"/>
                  <a:gd name="T2" fmla="*/ 1072 w 2340"/>
                  <a:gd name="T3" fmla="*/ 1815 h 3123"/>
                  <a:gd name="T4" fmla="*/ 1933 w 2340"/>
                  <a:gd name="T5" fmla="*/ 2531 h 3123"/>
                  <a:gd name="T6" fmla="*/ 1922 w 2340"/>
                  <a:gd name="T7" fmla="*/ 2552 h 3123"/>
                  <a:gd name="T8" fmla="*/ 2340 w 2340"/>
                  <a:gd name="T9" fmla="*/ 2905 h 3123"/>
                  <a:gd name="T10" fmla="*/ 2151 w 2340"/>
                  <a:gd name="T11" fmla="*/ 3123 h 3123"/>
                  <a:gd name="T12" fmla="*/ 1736 w 2340"/>
                  <a:gd name="T13" fmla="*/ 2775 h 3123"/>
                  <a:gd name="T14" fmla="*/ 1658 w 2340"/>
                  <a:gd name="T15" fmla="*/ 2868 h 3123"/>
                  <a:gd name="T16" fmla="*/ 0 w 2340"/>
                  <a:gd name="T17" fmla="*/ 1501 h 3123"/>
                  <a:gd name="T18" fmla="*/ 227 w 2340"/>
                  <a:gd name="T19" fmla="*/ 1229 h 3123"/>
                  <a:gd name="T20" fmla="*/ 406 w 2340"/>
                  <a:gd name="T21" fmla="*/ 1378 h 3123"/>
                  <a:gd name="T22" fmla="*/ 1556 w 2340"/>
                  <a:gd name="T23" fmla="*/ 0 h 3123"/>
                  <a:gd name="T24" fmla="*/ 2160 w 2340"/>
                  <a:gd name="T25" fmla="*/ 504 h 3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40" h="3123">
                    <a:moveTo>
                      <a:pt x="2160" y="504"/>
                    </a:moveTo>
                    <a:lnTo>
                      <a:pt x="1072" y="1815"/>
                    </a:lnTo>
                    <a:lnTo>
                      <a:pt x="1933" y="2531"/>
                    </a:lnTo>
                    <a:lnTo>
                      <a:pt x="1922" y="2552"/>
                    </a:lnTo>
                    <a:lnTo>
                      <a:pt x="2340" y="2905"/>
                    </a:lnTo>
                    <a:lnTo>
                      <a:pt x="2151" y="3123"/>
                    </a:lnTo>
                    <a:lnTo>
                      <a:pt x="1736" y="2775"/>
                    </a:lnTo>
                    <a:lnTo>
                      <a:pt x="1658" y="2868"/>
                    </a:lnTo>
                    <a:lnTo>
                      <a:pt x="0" y="1501"/>
                    </a:lnTo>
                    <a:lnTo>
                      <a:pt x="227" y="1229"/>
                    </a:lnTo>
                    <a:lnTo>
                      <a:pt x="406" y="1378"/>
                    </a:lnTo>
                    <a:lnTo>
                      <a:pt x="1556" y="0"/>
                    </a:lnTo>
                    <a:lnTo>
                      <a:pt x="2160" y="504"/>
                    </a:lnTo>
                    <a:close/>
                  </a:path>
                </a:pathLst>
              </a:custGeom>
              <a:noFill/>
              <a:ln w="0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67" name="Freeform 632"/>
              <p:cNvSpPr>
                <a:spLocks/>
              </p:cNvSpPr>
              <p:nvPr/>
            </p:nvSpPr>
            <p:spPr bwMode="auto">
              <a:xfrm>
                <a:off x="4287838" y="2805113"/>
                <a:ext cx="501650" cy="474663"/>
              </a:xfrm>
              <a:custGeom>
                <a:avLst/>
                <a:gdLst>
                  <a:gd name="T0" fmla="*/ 1876 w 2208"/>
                  <a:gd name="T1" fmla="*/ 2090 h 2090"/>
                  <a:gd name="T2" fmla="*/ 0 w 2208"/>
                  <a:gd name="T3" fmla="*/ 534 h 2090"/>
                  <a:gd name="T4" fmla="*/ 443 w 2208"/>
                  <a:gd name="T5" fmla="*/ 0 h 2090"/>
                  <a:gd name="T6" fmla="*/ 2208 w 2208"/>
                  <a:gd name="T7" fmla="*/ 1468 h 2090"/>
                  <a:gd name="T8" fmla="*/ 2001 w 2208"/>
                  <a:gd name="T9" fmla="*/ 1730 h 2090"/>
                  <a:gd name="T10" fmla="*/ 2100 w 2208"/>
                  <a:gd name="T11" fmla="*/ 1817 h 2090"/>
                  <a:gd name="T12" fmla="*/ 1876 w 2208"/>
                  <a:gd name="T13" fmla="*/ 2090 h 2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08" h="2090">
                    <a:moveTo>
                      <a:pt x="1876" y="2090"/>
                    </a:moveTo>
                    <a:lnTo>
                      <a:pt x="0" y="534"/>
                    </a:lnTo>
                    <a:lnTo>
                      <a:pt x="443" y="0"/>
                    </a:lnTo>
                    <a:lnTo>
                      <a:pt x="2208" y="1468"/>
                    </a:lnTo>
                    <a:lnTo>
                      <a:pt x="2001" y="1730"/>
                    </a:lnTo>
                    <a:lnTo>
                      <a:pt x="2100" y="1817"/>
                    </a:lnTo>
                    <a:lnTo>
                      <a:pt x="1876" y="2090"/>
                    </a:lnTo>
                    <a:close/>
                  </a:path>
                </a:pathLst>
              </a:custGeom>
              <a:noFill/>
              <a:ln w="0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962" name="TextBox 2961"/>
            <p:cNvSpPr txBox="1"/>
            <p:nvPr/>
          </p:nvSpPr>
          <p:spPr>
            <a:xfrm>
              <a:off x="3692372" y="2688303"/>
              <a:ext cx="705642" cy="628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D</a:t>
              </a:r>
              <a:r>
                <a:rPr lang="ko-KR" altLang="en-US" sz="800" b="1" dirty="0" smtClean="0"/>
                <a:t>동 서버실</a:t>
              </a:r>
              <a:endParaRPr lang="en-US" altLang="ko-KR" sz="800" b="1" dirty="0" smtClean="0"/>
            </a:p>
            <a:p>
              <a:r>
                <a:rPr lang="ko-KR" altLang="en-US" sz="800" dirty="0" smtClean="0"/>
                <a:t>설비</a:t>
              </a:r>
              <a:r>
                <a:rPr lang="en-US" altLang="ko-KR" sz="800" dirty="0" smtClean="0"/>
                <a:t>(</a:t>
              </a:r>
              <a:r>
                <a:rPr lang="ko-KR" altLang="en-US" sz="800" dirty="0" smtClean="0"/>
                <a:t>서버</a:t>
              </a:r>
              <a:r>
                <a:rPr lang="en-US" altLang="ko-KR" sz="800" dirty="0" smtClean="0"/>
                <a:t>)</a:t>
              </a:r>
            </a:p>
            <a:p>
              <a:r>
                <a:rPr lang="en-US" altLang="ko-KR" sz="800" dirty="0" smtClean="0"/>
                <a:t>GHP(</a:t>
              </a:r>
              <a:r>
                <a:rPr lang="ko-KR" altLang="en-US" sz="800" dirty="0" smtClean="0"/>
                <a:t>서버</a:t>
              </a:r>
              <a:r>
                <a:rPr lang="en-US" altLang="ko-KR" sz="800" dirty="0" smtClean="0"/>
                <a:t>)</a:t>
              </a:r>
            </a:p>
            <a:p>
              <a:r>
                <a:rPr lang="en-US" altLang="ko-KR" sz="800" dirty="0" smtClean="0"/>
                <a:t>Web(</a:t>
              </a:r>
              <a:r>
                <a:rPr lang="ko-KR" altLang="en-US" sz="800" dirty="0" smtClean="0"/>
                <a:t>서버</a:t>
              </a:r>
              <a:r>
                <a:rPr lang="en-US" altLang="ko-KR" sz="800" dirty="0" smtClean="0"/>
                <a:t>)</a:t>
              </a:r>
            </a:p>
          </p:txBody>
        </p:sp>
        <p:sp>
          <p:nvSpPr>
            <p:cNvPr id="2963" name="TextBox 2962"/>
            <p:cNvSpPr txBox="1"/>
            <p:nvPr/>
          </p:nvSpPr>
          <p:spPr>
            <a:xfrm>
              <a:off x="4713396" y="3188999"/>
              <a:ext cx="352982" cy="2315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C</a:t>
              </a:r>
              <a:r>
                <a:rPr lang="ko-KR" altLang="en-US" sz="800" b="1" dirty="0" smtClean="0"/>
                <a:t>동</a:t>
              </a:r>
              <a:endParaRPr lang="en-US" altLang="ko-KR" sz="800" b="1" dirty="0" smtClean="0"/>
            </a:p>
          </p:txBody>
        </p:sp>
        <p:sp>
          <p:nvSpPr>
            <p:cNvPr id="2964" name="TextBox 2963"/>
            <p:cNvSpPr txBox="1"/>
            <p:nvPr/>
          </p:nvSpPr>
          <p:spPr>
            <a:xfrm>
              <a:off x="5250362" y="3573596"/>
              <a:ext cx="359394" cy="2315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A</a:t>
              </a:r>
              <a:r>
                <a:rPr lang="ko-KR" altLang="en-US" sz="800" b="1" dirty="0" smtClean="0"/>
                <a:t>동</a:t>
              </a:r>
              <a:endParaRPr lang="en-US" altLang="ko-KR" sz="800" b="1" dirty="0" smtClean="0"/>
            </a:p>
          </p:txBody>
        </p:sp>
        <p:sp>
          <p:nvSpPr>
            <p:cNvPr id="2965" name="TextBox 2964"/>
            <p:cNvSpPr txBox="1"/>
            <p:nvPr/>
          </p:nvSpPr>
          <p:spPr>
            <a:xfrm>
              <a:off x="4347426" y="3981451"/>
              <a:ext cx="453970" cy="3638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B</a:t>
              </a:r>
              <a:r>
                <a:rPr lang="ko-KR" altLang="en-US" sz="800" b="1" dirty="0" smtClean="0"/>
                <a:t>동</a:t>
              </a:r>
              <a:endParaRPr lang="en-US" altLang="ko-KR" sz="800" b="1" dirty="0" smtClean="0"/>
            </a:p>
            <a:p>
              <a:r>
                <a:rPr lang="en-US" altLang="ko-KR" sz="800" dirty="0" smtClean="0"/>
                <a:t>(</a:t>
              </a:r>
              <a:r>
                <a:rPr lang="ko-KR" altLang="en-US" sz="800" dirty="0" smtClean="0"/>
                <a:t>설비</a:t>
              </a:r>
              <a:r>
                <a:rPr lang="en-US" altLang="ko-KR" sz="800" dirty="0" smtClean="0"/>
                <a:t>)</a:t>
              </a:r>
            </a:p>
          </p:txBody>
        </p:sp>
      </p:grpSp>
      <p:grpSp>
        <p:nvGrpSpPr>
          <p:cNvPr id="2971" name="그룹 2970"/>
          <p:cNvGrpSpPr/>
          <p:nvPr/>
        </p:nvGrpSpPr>
        <p:grpSpPr>
          <a:xfrm>
            <a:off x="4140528" y="3442577"/>
            <a:ext cx="1258862" cy="1061730"/>
            <a:chOff x="4114508" y="2996952"/>
            <a:chExt cx="1258862" cy="1141213"/>
          </a:xfrm>
        </p:grpSpPr>
        <p:grpSp>
          <p:nvGrpSpPr>
            <p:cNvPr id="2972" name="그룹 2971"/>
            <p:cNvGrpSpPr/>
            <p:nvPr/>
          </p:nvGrpSpPr>
          <p:grpSpPr>
            <a:xfrm>
              <a:off x="4114508" y="2996952"/>
              <a:ext cx="853732" cy="1082576"/>
              <a:chOff x="4114508" y="2996952"/>
              <a:chExt cx="853732" cy="1082576"/>
            </a:xfrm>
          </p:grpSpPr>
          <p:cxnSp>
            <p:nvCxnSpPr>
              <p:cNvPr id="2976" name="직선 연결선 2975"/>
              <p:cNvCxnSpPr/>
              <p:nvPr/>
            </p:nvCxnSpPr>
            <p:spPr>
              <a:xfrm flipH="1">
                <a:off x="4114508" y="2996952"/>
                <a:ext cx="313476" cy="3941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7" name="직선 연결선 2976"/>
              <p:cNvCxnSpPr/>
              <p:nvPr/>
            </p:nvCxnSpPr>
            <p:spPr>
              <a:xfrm>
                <a:off x="4122420" y="3391978"/>
                <a:ext cx="845820" cy="6875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73" name="그룹 2972"/>
            <p:cNvGrpSpPr/>
            <p:nvPr/>
          </p:nvGrpSpPr>
          <p:grpSpPr>
            <a:xfrm>
              <a:off x="4969354" y="3745230"/>
              <a:ext cx="404016" cy="392935"/>
              <a:chOff x="4969354" y="3745230"/>
              <a:chExt cx="404016" cy="392935"/>
            </a:xfrm>
          </p:grpSpPr>
          <p:cxnSp>
            <p:nvCxnSpPr>
              <p:cNvPr id="2974" name="직선 연결선 2973"/>
              <p:cNvCxnSpPr/>
              <p:nvPr/>
            </p:nvCxnSpPr>
            <p:spPr>
              <a:xfrm flipH="1" flipV="1">
                <a:off x="4969354" y="4077018"/>
                <a:ext cx="76356" cy="6114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5" name="직선 연결선 2974"/>
              <p:cNvCxnSpPr/>
              <p:nvPr/>
            </p:nvCxnSpPr>
            <p:spPr>
              <a:xfrm flipH="1">
                <a:off x="5042063" y="3745230"/>
                <a:ext cx="331307" cy="38859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78" name="Freeform 638"/>
          <p:cNvSpPr>
            <a:spLocks/>
          </p:cNvSpPr>
          <p:nvPr/>
        </p:nvSpPr>
        <p:spPr bwMode="auto">
          <a:xfrm>
            <a:off x="3189908" y="2572894"/>
            <a:ext cx="938213" cy="717790"/>
          </a:xfrm>
          <a:custGeom>
            <a:avLst/>
            <a:gdLst>
              <a:gd name="T0" fmla="*/ 3991 w 4143"/>
              <a:gd name="T1" fmla="*/ 0 h 3407"/>
              <a:gd name="T2" fmla="*/ 4143 w 4143"/>
              <a:gd name="T3" fmla="*/ 82 h 3407"/>
              <a:gd name="T4" fmla="*/ 4014 w 4143"/>
              <a:gd name="T5" fmla="*/ 301 h 3407"/>
              <a:gd name="T6" fmla="*/ 3928 w 4143"/>
              <a:gd name="T7" fmla="*/ 333 h 3407"/>
              <a:gd name="T8" fmla="*/ 3985 w 4143"/>
              <a:gd name="T9" fmla="*/ 542 h 3407"/>
              <a:gd name="T10" fmla="*/ 2378 w 4143"/>
              <a:gd name="T11" fmla="*/ 1026 h 3407"/>
              <a:gd name="T12" fmla="*/ 2623 w 4143"/>
              <a:gd name="T13" fmla="*/ 1177 h 3407"/>
              <a:gd name="T14" fmla="*/ 1369 w 4143"/>
              <a:gd name="T15" fmla="*/ 3407 h 3407"/>
              <a:gd name="T16" fmla="*/ 1100 w 4143"/>
              <a:gd name="T17" fmla="*/ 3270 h 3407"/>
              <a:gd name="T18" fmla="*/ 1177 w 4143"/>
              <a:gd name="T19" fmla="*/ 3124 h 3407"/>
              <a:gd name="T20" fmla="*/ 0 w 4143"/>
              <a:gd name="T21" fmla="*/ 2453 h 3407"/>
              <a:gd name="T22" fmla="*/ 270 w 4143"/>
              <a:gd name="T23" fmla="*/ 1960 h 3407"/>
              <a:gd name="T24" fmla="*/ 1154 w 4143"/>
              <a:gd name="T25" fmla="*/ 2442 h 3407"/>
              <a:gd name="T26" fmla="*/ 1861 w 4143"/>
              <a:gd name="T27" fmla="*/ 1188 h 3407"/>
              <a:gd name="T28" fmla="*/ 1810 w 4143"/>
              <a:gd name="T29" fmla="*/ 1056 h 3407"/>
              <a:gd name="T30" fmla="*/ 2023 w 4143"/>
              <a:gd name="T31" fmla="*/ 991 h 3407"/>
              <a:gd name="T32" fmla="*/ 2064 w 4143"/>
              <a:gd name="T33" fmla="*/ 1012 h 3407"/>
              <a:gd name="T34" fmla="*/ 2332 w 4143"/>
              <a:gd name="T35" fmla="*/ 550 h 3407"/>
              <a:gd name="T36" fmla="*/ 3865 w 4143"/>
              <a:gd name="T37" fmla="*/ 135 h 3407"/>
              <a:gd name="T38" fmla="*/ 3878 w 4143"/>
              <a:gd name="T39" fmla="*/ 193 h 3407"/>
              <a:gd name="T40" fmla="*/ 3991 w 4143"/>
              <a:gd name="T41" fmla="*/ 0 h 3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43" h="3407">
                <a:moveTo>
                  <a:pt x="3991" y="0"/>
                </a:moveTo>
                <a:lnTo>
                  <a:pt x="4143" y="82"/>
                </a:lnTo>
                <a:lnTo>
                  <a:pt x="4014" y="301"/>
                </a:lnTo>
                <a:lnTo>
                  <a:pt x="3928" y="333"/>
                </a:lnTo>
                <a:lnTo>
                  <a:pt x="3985" y="542"/>
                </a:lnTo>
                <a:lnTo>
                  <a:pt x="2378" y="1026"/>
                </a:lnTo>
                <a:lnTo>
                  <a:pt x="2623" y="1177"/>
                </a:lnTo>
                <a:lnTo>
                  <a:pt x="1369" y="3407"/>
                </a:lnTo>
                <a:lnTo>
                  <a:pt x="1100" y="3270"/>
                </a:lnTo>
                <a:lnTo>
                  <a:pt x="1177" y="3124"/>
                </a:lnTo>
                <a:lnTo>
                  <a:pt x="0" y="2453"/>
                </a:lnTo>
                <a:lnTo>
                  <a:pt x="270" y="1960"/>
                </a:lnTo>
                <a:lnTo>
                  <a:pt x="1154" y="2442"/>
                </a:lnTo>
                <a:lnTo>
                  <a:pt x="1861" y="1188"/>
                </a:lnTo>
                <a:lnTo>
                  <a:pt x="1810" y="1056"/>
                </a:lnTo>
                <a:lnTo>
                  <a:pt x="2023" y="991"/>
                </a:lnTo>
                <a:lnTo>
                  <a:pt x="2064" y="1012"/>
                </a:lnTo>
                <a:lnTo>
                  <a:pt x="2332" y="550"/>
                </a:lnTo>
                <a:lnTo>
                  <a:pt x="3865" y="135"/>
                </a:lnTo>
                <a:lnTo>
                  <a:pt x="3878" y="193"/>
                </a:lnTo>
                <a:lnTo>
                  <a:pt x="3991" y="0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979" name="그룹 2978"/>
          <p:cNvGrpSpPr/>
          <p:nvPr/>
        </p:nvGrpSpPr>
        <p:grpSpPr>
          <a:xfrm>
            <a:off x="3193271" y="1613034"/>
            <a:ext cx="2211864" cy="1673366"/>
            <a:chOff x="1980724" y="934562"/>
            <a:chExt cx="2211864" cy="1798637"/>
          </a:xfrm>
        </p:grpSpPr>
        <p:sp>
          <p:nvSpPr>
            <p:cNvPr id="2980" name="Freeform 600"/>
            <p:cNvSpPr>
              <a:spLocks/>
            </p:cNvSpPr>
            <p:nvPr/>
          </p:nvSpPr>
          <p:spPr bwMode="auto">
            <a:xfrm>
              <a:off x="2646363" y="1032987"/>
              <a:ext cx="492125" cy="609600"/>
            </a:xfrm>
            <a:custGeom>
              <a:avLst/>
              <a:gdLst>
                <a:gd name="T0" fmla="*/ 304 w 2169"/>
                <a:gd name="T1" fmla="*/ 0 h 2684"/>
                <a:gd name="T2" fmla="*/ 2169 w 2169"/>
                <a:gd name="T3" fmla="*/ 945 h 2684"/>
                <a:gd name="T4" fmla="*/ 1870 w 2169"/>
                <a:gd name="T5" fmla="*/ 1547 h 2684"/>
                <a:gd name="T6" fmla="*/ 1361 w 2169"/>
                <a:gd name="T7" fmla="*/ 1286 h 2684"/>
                <a:gd name="T8" fmla="*/ 646 w 2169"/>
                <a:gd name="T9" fmla="*/ 2684 h 2684"/>
                <a:gd name="T10" fmla="*/ 50 w 2169"/>
                <a:gd name="T11" fmla="*/ 2371 h 2684"/>
                <a:gd name="T12" fmla="*/ 726 w 2169"/>
                <a:gd name="T13" fmla="*/ 971 h 2684"/>
                <a:gd name="T14" fmla="*/ 0 w 2169"/>
                <a:gd name="T15" fmla="*/ 600 h 2684"/>
                <a:gd name="T16" fmla="*/ 304 w 2169"/>
                <a:gd name="T17" fmla="*/ 0 h 2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9" h="2684">
                  <a:moveTo>
                    <a:pt x="304" y="0"/>
                  </a:moveTo>
                  <a:lnTo>
                    <a:pt x="2169" y="945"/>
                  </a:lnTo>
                  <a:lnTo>
                    <a:pt x="1870" y="1547"/>
                  </a:lnTo>
                  <a:lnTo>
                    <a:pt x="1361" y="1286"/>
                  </a:lnTo>
                  <a:lnTo>
                    <a:pt x="646" y="2684"/>
                  </a:lnTo>
                  <a:lnTo>
                    <a:pt x="50" y="2371"/>
                  </a:lnTo>
                  <a:lnTo>
                    <a:pt x="726" y="971"/>
                  </a:lnTo>
                  <a:lnTo>
                    <a:pt x="0" y="600"/>
                  </a:lnTo>
                  <a:lnTo>
                    <a:pt x="304" y="0"/>
                  </a:lnTo>
                  <a:close/>
                </a:path>
              </a:pathLst>
            </a:custGeom>
            <a:noFill/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2981" name="그룹 2980"/>
            <p:cNvGrpSpPr/>
            <p:nvPr/>
          </p:nvGrpSpPr>
          <p:grpSpPr>
            <a:xfrm>
              <a:off x="3646488" y="934562"/>
              <a:ext cx="546100" cy="698500"/>
              <a:chOff x="4829176" y="1030288"/>
              <a:chExt cx="546100" cy="698500"/>
            </a:xfrm>
          </p:grpSpPr>
          <p:sp>
            <p:nvSpPr>
              <p:cNvPr id="2983" name="Line 1008"/>
              <p:cNvSpPr>
                <a:spLocks noChangeShapeType="1"/>
              </p:cNvSpPr>
              <p:nvPr/>
            </p:nvSpPr>
            <p:spPr bwMode="auto">
              <a:xfrm>
                <a:off x="4938714" y="1516063"/>
                <a:ext cx="23813" cy="185738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84" name="Line 1011"/>
              <p:cNvSpPr>
                <a:spLocks noChangeShapeType="1"/>
              </p:cNvSpPr>
              <p:nvPr/>
            </p:nvSpPr>
            <p:spPr bwMode="auto">
              <a:xfrm flipV="1">
                <a:off x="4929188" y="1711326"/>
                <a:ext cx="28575" cy="1587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85" name="Line 1013"/>
              <p:cNvSpPr>
                <a:spLocks noChangeShapeType="1"/>
              </p:cNvSpPr>
              <p:nvPr/>
            </p:nvSpPr>
            <p:spPr bwMode="auto">
              <a:xfrm>
                <a:off x="4886326" y="1531938"/>
                <a:ext cx="25400" cy="19685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86" name="Line 1014"/>
              <p:cNvSpPr>
                <a:spLocks noChangeShapeType="1"/>
              </p:cNvSpPr>
              <p:nvPr/>
            </p:nvSpPr>
            <p:spPr bwMode="auto">
              <a:xfrm>
                <a:off x="4903788" y="1531938"/>
                <a:ext cx="25400" cy="195263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87" name="Freeform 1505"/>
              <p:cNvSpPr>
                <a:spLocks/>
              </p:cNvSpPr>
              <p:nvPr/>
            </p:nvSpPr>
            <p:spPr bwMode="auto">
              <a:xfrm>
                <a:off x="4957764" y="1701800"/>
                <a:ext cx="4763" cy="9525"/>
              </a:xfrm>
              <a:custGeom>
                <a:avLst/>
                <a:gdLst>
                  <a:gd name="T0" fmla="*/ 0 w 23"/>
                  <a:gd name="T1" fmla="*/ 40 h 40"/>
                  <a:gd name="T2" fmla="*/ 6 w 23"/>
                  <a:gd name="T3" fmla="*/ 38 h 40"/>
                  <a:gd name="T4" fmla="*/ 10 w 23"/>
                  <a:gd name="T5" fmla="*/ 34 h 40"/>
                  <a:gd name="T6" fmla="*/ 14 w 23"/>
                  <a:gd name="T7" fmla="*/ 29 h 40"/>
                  <a:gd name="T8" fmla="*/ 17 w 23"/>
                  <a:gd name="T9" fmla="*/ 24 h 40"/>
                  <a:gd name="T10" fmla="*/ 21 w 23"/>
                  <a:gd name="T11" fmla="*/ 18 h 40"/>
                  <a:gd name="T12" fmla="*/ 23 w 23"/>
                  <a:gd name="T13" fmla="*/ 12 h 40"/>
                  <a:gd name="T14" fmla="*/ 23 w 23"/>
                  <a:gd name="T15" fmla="*/ 6 h 40"/>
                  <a:gd name="T16" fmla="*/ 23 w 23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0" y="40"/>
                    </a:moveTo>
                    <a:lnTo>
                      <a:pt x="6" y="38"/>
                    </a:lnTo>
                    <a:lnTo>
                      <a:pt x="10" y="34"/>
                    </a:lnTo>
                    <a:lnTo>
                      <a:pt x="14" y="29"/>
                    </a:lnTo>
                    <a:lnTo>
                      <a:pt x="17" y="24"/>
                    </a:lnTo>
                    <a:lnTo>
                      <a:pt x="21" y="18"/>
                    </a:lnTo>
                    <a:lnTo>
                      <a:pt x="23" y="12"/>
                    </a:lnTo>
                    <a:lnTo>
                      <a:pt x="23" y="6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88" name="Line 1507"/>
              <p:cNvSpPr>
                <a:spLocks noChangeShapeType="1"/>
              </p:cNvSpPr>
              <p:nvPr/>
            </p:nvSpPr>
            <p:spPr bwMode="auto">
              <a:xfrm flipH="1" flipV="1">
                <a:off x="4883151" y="1514475"/>
                <a:ext cx="3175" cy="2063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89" name="Line 1510"/>
              <p:cNvSpPr>
                <a:spLocks noChangeShapeType="1"/>
              </p:cNvSpPr>
              <p:nvPr/>
            </p:nvSpPr>
            <p:spPr bwMode="auto">
              <a:xfrm flipH="1">
                <a:off x="4911726" y="1727200"/>
                <a:ext cx="17463" cy="158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2990" name="그룹 2989"/>
              <p:cNvGrpSpPr/>
              <p:nvPr/>
            </p:nvGrpSpPr>
            <p:grpSpPr>
              <a:xfrm>
                <a:off x="4829176" y="1030288"/>
                <a:ext cx="546100" cy="698500"/>
                <a:chOff x="4829176" y="1030288"/>
                <a:chExt cx="546100" cy="698500"/>
              </a:xfrm>
            </p:grpSpPr>
            <p:sp>
              <p:nvSpPr>
                <p:cNvPr id="2991" name="Line 1091"/>
                <p:cNvSpPr>
                  <a:spLocks noChangeShapeType="1"/>
                </p:cNvSpPr>
                <p:nvPr/>
              </p:nvSpPr>
              <p:spPr bwMode="auto">
                <a:xfrm flipH="1" flipV="1">
                  <a:off x="4897438" y="1355726"/>
                  <a:ext cx="33338" cy="76200"/>
                </a:xfrm>
                <a:prstGeom prst="line">
                  <a:avLst/>
                </a:prstGeom>
                <a:noFill/>
                <a:ln w="0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992" name="Line 1291"/>
                <p:cNvSpPr>
                  <a:spLocks noChangeShapeType="1"/>
                </p:cNvSpPr>
                <p:nvPr/>
              </p:nvSpPr>
              <p:spPr bwMode="auto">
                <a:xfrm flipV="1">
                  <a:off x="4881563" y="1408113"/>
                  <a:ext cx="136525" cy="60325"/>
                </a:xfrm>
                <a:prstGeom prst="line">
                  <a:avLst/>
                </a:prstGeom>
                <a:noFill/>
                <a:ln w="0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grpSp>
              <p:nvGrpSpPr>
                <p:cNvPr id="2993" name="그룹 2992"/>
                <p:cNvGrpSpPr/>
                <p:nvPr/>
              </p:nvGrpSpPr>
              <p:grpSpPr>
                <a:xfrm>
                  <a:off x="4829176" y="1030288"/>
                  <a:ext cx="546100" cy="698500"/>
                  <a:chOff x="4829176" y="1030288"/>
                  <a:chExt cx="546100" cy="698500"/>
                </a:xfrm>
              </p:grpSpPr>
              <p:sp>
                <p:nvSpPr>
                  <p:cNvPr id="2994" name="Line 10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06988" y="1030288"/>
                    <a:ext cx="138113" cy="60325"/>
                  </a:xfrm>
                  <a:prstGeom prst="line">
                    <a:avLst/>
                  </a:prstGeom>
                  <a:noFill/>
                  <a:ln w="0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/>
                  </a:p>
                </p:txBody>
              </p:sp>
              <p:sp>
                <p:nvSpPr>
                  <p:cNvPr id="2995" name="Line 1029"/>
                  <p:cNvSpPr>
                    <a:spLocks noChangeShapeType="1"/>
                  </p:cNvSpPr>
                  <p:nvPr/>
                </p:nvSpPr>
                <p:spPr bwMode="auto">
                  <a:xfrm>
                    <a:off x="5245101" y="1030288"/>
                    <a:ext cx="130175" cy="293688"/>
                  </a:xfrm>
                  <a:prstGeom prst="line">
                    <a:avLst/>
                  </a:prstGeom>
                  <a:noFill/>
                  <a:ln w="0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/>
                  </a:p>
                </p:txBody>
              </p:sp>
              <p:sp>
                <p:nvSpPr>
                  <p:cNvPr id="2996" name="Line 1047"/>
                  <p:cNvSpPr>
                    <a:spLocks noChangeShapeType="1"/>
                  </p:cNvSpPr>
                  <p:nvPr/>
                </p:nvSpPr>
                <p:spPr bwMode="auto">
                  <a:xfrm>
                    <a:off x="4833938" y="1223963"/>
                    <a:ext cx="25400" cy="60325"/>
                  </a:xfrm>
                  <a:prstGeom prst="line">
                    <a:avLst/>
                  </a:prstGeom>
                  <a:noFill/>
                  <a:ln w="0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/>
                  </a:p>
                </p:txBody>
              </p:sp>
              <p:sp>
                <p:nvSpPr>
                  <p:cNvPr id="2997" name="Freeform 1296"/>
                  <p:cNvSpPr>
                    <a:spLocks/>
                  </p:cNvSpPr>
                  <p:nvPr/>
                </p:nvSpPr>
                <p:spPr bwMode="auto">
                  <a:xfrm>
                    <a:off x="4854576" y="1108076"/>
                    <a:ext cx="423863" cy="254000"/>
                  </a:xfrm>
                  <a:custGeom>
                    <a:avLst/>
                    <a:gdLst>
                      <a:gd name="T0" fmla="*/ 720 w 1866"/>
                      <a:gd name="T1" fmla="*/ 192 h 1118"/>
                      <a:gd name="T2" fmla="*/ 552 w 1866"/>
                      <a:gd name="T3" fmla="*/ 279 h 1118"/>
                      <a:gd name="T4" fmla="*/ 398 w 1866"/>
                      <a:gd name="T5" fmla="*/ 374 h 1118"/>
                      <a:gd name="T6" fmla="*/ 295 w 1866"/>
                      <a:gd name="T7" fmla="*/ 450 h 1118"/>
                      <a:gd name="T8" fmla="*/ 233 w 1866"/>
                      <a:gd name="T9" fmla="*/ 503 h 1118"/>
                      <a:gd name="T10" fmla="*/ 178 w 1866"/>
                      <a:gd name="T11" fmla="*/ 555 h 1118"/>
                      <a:gd name="T12" fmla="*/ 129 w 1866"/>
                      <a:gd name="T13" fmla="*/ 608 h 1118"/>
                      <a:gd name="T14" fmla="*/ 88 w 1866"/>
                      <a:gd name="T15" fmla="*/ 660 h 1118"/>
                      <a:gd name="T16" fmla="*/ 54 w 1866"/>
                      <a:gd name="T17" fmla="*/ 712 h 1118"/>
                      <a:gd name="T18" fmla="*/ 28 w 1866"/>
                      <a:gd name="T19" fmla="*/ 762 h 1118"/>
                      <a:gd name="T20" fmla="*/ 11 w 1866"/>
                      <a:gd name="T21" fmla="*/ 811 h 1118"/>
                      <a:gd name="T22" fmla="*/ 1 w 1866"/>
                      <a:gd name="T23" fmla="*/ 859 h 1118"/>
                      <a:gd name="T24" fmla="*/ 1 w 1866"/>
                      <a:gd name="T25" fmla="*/ 903 h 1118"/>
                      <a:gd name="T26" fmla="*/ 10 w 1866"/>
                      <a:gd name="T27" fmla="*/ 944 h 1118"/>
                      <a:gd name="T28" fmla="*/ 27 w 1866"/>
                      <a:gd name="T29" fmla="*/ 982 h 1118"/>
                      <a:gd name="T30" fmla="*/ 53 w 1866"/>
                      <a:gd name="T31" fmla="*/ 1017 h 1118"/>
                      <a:gd name="T32" fmla="*/ 87 w 1866"/>
                      <a:gd name="T33" fmla="*/ 1045 h 1118"/>
                      <a:gd name="T34" fmla="*/ 129 w 1866"/>
                      <a:gd name="T35" fmla="*/ 1070 h 1118"/>
                      <a:gd name="T36" fmla="*/ 178 w 1866"/>
                      <a:gd name="T37" fmla="*/ 1090 h 1118"/>
                      <a:gd name="T38" fmla="*/ 233 w 1866"/>
                      <a:gd name="T39" fmla="*/ 1104 h 1118"/>
                      <a:gd name="T40" fmla="*/ 295 w 1866"/>
                      <a:gd name="T41" fmla="*/ 1113 h 1118"/>
                      <a:gd name="T42" fmla="*/ 362 w 1866"/>
                      <a:gd name="T43" fmla="*/ 1118 h 1118"/>
                      <a:gd name="T44" fmla="*/ 435 w 1866"/>
                      <a:gd name="T45" fmla="*/ 1117 h 1118"/>
                      <a:gd name="T46" fmla="*/ 512 w 1866"/>
                      <a:gd name="T47" fmla="*/ 1111 h 1118"/>
                      <a:gd name="T48" fmla="*/ 592 w 1866"/>
                      <a:gd name="T49" fmla="*/ 1100 h 1118"/>
                      <a:gd name="T50" fmla="*/ 719 w 1866"/>
                      <a:gd name="T51" fmla="*/ 1074 h 1118"/>
                      <a:gd name="T52" fmla="*/ 893 w 1866"/>
                      <a:gd name="T53" fmla="*/ 1026 h 1118"/>
                      <a:gd name="T54" fmla="*/ 1070 w 1866"/>
                      <a:gd name="T55" fmla="*/ 959 h 1118"/>
                      <a:gd name="T56" fmla="*/ 1242 w 1866"/>
                      <a:gd name="T57" fmla="*/ 878 h 1118"/>
                      <a:gd name="T58" fmla="*/ 1402 w 1866"/>
                      <a:gd name="T59" fmla="*/ 787 h 1118"/>
                      <a:gd name="T60" fmla="*/ 1529 w 1866"/>
                      <a:gd name="T61" fmla="*/ 699 h 1118"/>
                      <a:gd name="T62" fmla="*/ 1594 w 1866"/>
                      <a:gd name="T63" fmla="*/ 648 h 1118"/>
                      <a:gd name="T64" fmla="*/ 1654 w 1866"/>
                      <a:gd name="T65" fmla="*/ 595 h 1118"/>
                      <a:gd name="T66" fmla="*/ 1707 w 1866"/>
                      <a:gd name="T67" fmla="*/ 542 h 1118"/>
                      <a:gd name="T68" fmla="*/ 1753 w 1866"/>
                      <a:gd name="T69" fmla="*/ 490 h 1118"/>
                      <a:gd name="T70" fmla="*/ 1792 w 1866"/>
                      <a:gd name="T71" fmla="*/ 438 h 1118"/>
                      <a:gd name="T72" fmla="*/ 1823 w 1866"/>
                      <a:gd name="T73" fmla="*/ 387 h 1118"/>
                      <a:gd name="T74" fmla="*/ 1846 w 1866"/>
                      <a:gd name="T75" fmla="*/ 337 h 1118"/>
                      <a:gd name="T76" fmla="*/ 1860 w 1866"/>
                      <a:gd name="T77" fmla="*/ 289 h 1118"/>
                      <a:gd name="T78" fmla="*/ 1866 w 1866"/>
                      <a:gd name="T79" fmla="*/ 243 h 1118"/>
                      <a:gd name="T80" fmla="*/ 1863 w 1866"/>
                      <a:gd name="T81" fmla="*/ 199 h 1118"/>
                      <a:gd name="T82" fmla="*/ 1851 w 1866"/>
                      <a:gd name="T83" fmla="*/ 159 h 1118"/>
                      <a:gd name="T84" fmla="*/ 1831 w 1866"/>
                      <a:gd name="T85" fmla="*/ 122 h 1118"/>
                      <a:gd name="T86" fmla="*/ 1801 w 1866"/>
                      <a:gd name="T87" fmla="*/ 90 h 1118"/>
                      <a:gd name="T88" fmla="*/ 1764 w 1866"/>
                      <a:gd name="T89" fmla="*/ 62 h 1118"/>
                      <a:gd name="T90" fmla="*/ 1720 w 1866"/>
                      <a:gd name="T91" fmla="*/ 40 h 1118"/>
                      <a:gd name="T92" fmla="*/ 1669 w 1866"/>
                      <a:gd name="T93" fmla="*/ 23 h 1118"/>
                      <a:gd name="T94" fmla="*/ 1612 w 1866"/>
                      <a:gd name="T95" fmla="*/ 10 h 1118"/>
                      <a:gd name="T96" fmla="*/ 1548 w 1866"/>
                      <a:gd name="T97" fmla="*/ 3 h 1118"/>
                      <a:gd name="T98" fmla="*/ 1478 w 1866"/>
                      <a:gd name="T99" fmla="*/ 0 h 1118"/>
                      <a:gd name="T100" fmla="*/ 1404 w 1866"/>
                      <a:gd name="T101" fmla="*/ 3 h 1118"/>
                      <a:gd name="T102" fmla="*/ 1326 w 1866"/>
                      <a:gd name="T103" fmla="*/ 10 h 1118"/>
                      <a:gd name="T104" fmla="*/ 1244 w 1866"/>
                      <a:gd name="T105" fmla="*/ 23 h 1118"/>
                      <a:gd name="T106" fmla="*/ 1095 w 1866"/>
                      <a:gd name="T107" fmla="*/ 57 h 1118"/>
                      <a:gd name="T108" fmla="*/ 973 w 1866"/>
                      <a:gd name="T109" fmla="*/ 92 h 1118"/>
                      <a:gd name="T110" fmla="*/ 965 w 1866"/>
                      <a:gd name="T111" fmla="*/ 96 h 1118"/>
                      <a:gd name="T112" fmla="*/ 949 w 1866"/>
                      <a:gd name="T113" fmla="*/ 101 h 1118"/>
                      <a:gd name="T114" fmla="*/ 932 w 1866"/>
                      <a:gd name="T115" fmla="*/ 108 h 1118"/>
                      <a:gd name="T116" fmla="*/ 907 w 1866"/>
                      <a:gd name="T117" fmla="*/ 117 h 1118"/>
                      <a:gd name="T118" fmla="*/ 875 w 1866"/>
                      <a:gd name="T119" fmla="*/ 129 h 1118"/>
                      <a:gd name="T120" fmla="*/ 832 w 1866"/>
                      <a:gd name="T121" fmla="*/ 146 h 1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866" h="1118">
                        <a:moveTo>
                          <a:pt x="806" y="155"/>
                        </a:moveTo>
                        <a:lnTo>
                          <a:pt x="785" y="164"/>
                        </a:lnTo>
                        <a:lnTo>
                          <a:pt x="763" y="173"/>
                        </a:lnTo>
                        <a:lnTo>
                          <a:pt x="720" y="192"/>
                        </a:lnTo>
                        <a:lnTo>
                          <a:pt x="676" y="213"/>
                        </a:lnTo>
                        <a:lnTo>
                          <a:pt x="634" y="234"/>
                        </a:lnTo>
                        <a:lnTo>
                          <a:pt x="593" y="256"/>
                        </a:lnTo>
                        <a:lnTo>
                          <a:pt x="552" y="279"/>
                        </a:lnTo>
                        <a:lnTo>
                          <a:pt x="512" y="302"/>
                        </a:lnTo>
                        <a:lnTo>
                          <a:pt x="473" y="325"/>
                        </a:lnTo>
                        <a:lnTo>
                          <a:pt x="435" y="349"/>
                        </a:lnTo>
                        <a:lnTo>
                          <a:pt x="398" y="374"/>
                        </a:lnTo>
                        <a:lnTo>
                          <a:pt x="362" y="399"/>
                        </a:lnTo>
                        <a:lnTo>
                          <a:pt x="328" y="425"/>
                        </a:lnTo>
                        <a:lnTo>
                          <a:pt x="311" y="438"/>
                        </a:lnTo>
                        <a:lnTo>
                          <a:pt x="295" y="450"/>
                        </a:lnTo>
                        <a:lnTo>
                          <a:pt x="279" y="463"/>
                        </a:lnTo>
                        <a:lnTo>
                          <a:pt x="263" y="476"/>
                        </a:lnTo>
                        <a:lnTo>
                          <a:pt x="248" y="490"/>
                        </a:lnTo>
                        <a:lnTo>
                          <a:pt x="233" y="503"/>
                        </a:lnTo>
                        <a:lnTo>
                          <a:pt x="219" y="516"/>
                        </a:lnTo>
                        <a:lnTo>
                          <a:pt x="205" y="529"/>
                        </a:lnTo>
                        <a:lnTo>
                          <a:pt x="191" y="542"/>
                        </a:lnTo>
                        <a:lnTo>
                          <a:pt x="178" y="555"/>
                        </a:lnTo>
                        <a:lnTo>
                          <a:pt x="165" y="568"/>
                        </a:lnTo>
                        <a:lnTo>
                          <a:pt x="153" y="582"/>
                        </a:lnTo>
                        <a:lnTo>
                          <a:pt x="141" y="595"/>
                        </a:lnTo>
                        <a:lnTo>
                          <a:pt x="129" y="608"/>
                        </a:lnTo>
                        <a:lnTo>
                          <a:pt x="118" y="621"/>
                        </a:lnTo>
                        <a:lnTo>
                          <a:pt x="107" y="634"/>
                        </a:lnTo>
                        <a:lnTo>
                          <a:pt x="98" y="647"/>
                        </a:lnTo>
                        <a:lnTo>
                          <a:pt x="88" y="660"/>
                        </a:lnTo>
                        <a:lnTo>
                          <a:pt x="79" y="673"/>
                        </a:lnTo>
                        <a:lnTo>
                          <a:pt x="70" y="686"/>
                        </a:lnTo>
                        <a:lnTo>
                          <a:pt x="62" y="699"/>
                        </a:lnTo>
                        <a:lnTo>
                          <a:pt x="54" y="712"/>
                        </a:lnTo>
                        <a:lnTo>
                          <a:pt x="47" y="725"/>
                        </a:lnTo>
                        <a:lnTo>
                          <a:pt x="40" y="737"/>
                        </a:lnTo>
                        <a:lnTo>
                          <a:pt x="34" y="750"/>
                        </a:lnTo>
                        <a:lnTo>
                          <a:pt x="28" y="762"/>
                        </a:lnTo>
                        <a:lnTo>
                          <a:pt x="23" y="775"/>
                        </a:lnTo>
                        <a:lnTo>
                          <a:pt x="18" y="787"/>
                        </a:lnTo>
                        <a:lnTo>
                          <a:pt x="14" y="799"/>
                        </a:lnTo>
                        <a:lnTo>
                          <a:pt x="11" y="811"/>
                        </a:lnTo>
                        <a:lnTo>
                          <a:pt x="8" y="823"/>
                        </a:lnTo>
                        <a:lnTo>
                          <a:pt x="4" y="835"/>
                        </a:lnTo>
                        <a:lnTo>
                          <a:pt x="3" y="847"/>
                        </a:lnTo>
                        <a:lnTo>
                          <a:pt x="1" y="859"/>
                        </a:lnTo>
                        <a:lnTo>
                          <a:pt x="0" y="870"/>
                        </a:lnTo>
                        <a:lnTo>
                          <a:pt x="0" y="881"/>
                        </a:lnTo>
                        <a:lnTo>
                          <a:pt x="0" y="892"/>
                        </a:lnTo>
                        <a:lnTo>
                          <a:pt x="1" y="903"/>
                        </a:lnTo>
                        <a:lnTo>
                          <a:pt x="2" y="914"/>
                        </a:lnTo>
                        <a:lnTo>
                          <a:pt x="4" y="924"/>
                        </a:lnTo>
                        <a:lnTo>
                          <a:pt x="6" y="935"/>
                        </a:lnTo>
                        <a:lnTo>
                          <a:pt x="10" y="944"/>
                        </a:lnTo>
                        <a:lnTo>
                          <a:pt x="13" y="954"/>
                        </a:lnTo>
                        <a:lnTo>
                          <a:pt x="17" y="964"/>
                        </a:lnTo>
                        <a:lnTo>
                          <a:pt x="22" y="974"/>
                        </a:lnTo>
                        <a:lnTo>
                          <a:pt x="27" y="982"/>
                        </a:lnTo>
                        <a:lnTo>
                          <a:pt x="32" y="991"/>
                        </a:lnTo>
                        <a:lnTo>
                          <a:pt x="39" y="1000"/>
                        </a:lnTo>
                        <a:lnTo>
                          <a:pt x="45" y="1008"/>
                        </a:lnTo>
                        <a:lnTo>
                          <a:pt x="53" y="1017"/>
                        </a:lnTo>
                        <a:lnTo>
                          <a:pt x="61" y="1025"/>
                        </a:lnTo>
                        <a:lnTo>
                          <a:pt x="69" y="1032"/>
                        </a:lnTo>
                        <a:lnTo>
                          <a:pt x="78" y="1039"/>
                        </a:lnTo>
                        <a:lnTo>
                          <a:pt x="87" y="1045"/>
                        </a:lnTo>
                        <a:lnTo>
                          <a:pt x="96" y="1052"/>
                        </a:lnTo>
                        <a:lnTo>
                          <a:pt x="107" y="1058"/>
                        </a:lnTo>
                        <a:lnTo>
                          <a:pt x="117" y="1065"/>
                        </a:lnTo>
                        <a:lnTo>
                          <a:pt x="129" y="1070"/>
                        </a:lnTo>
                        <a:lnTo>
                          <a:pt x="140" y="1075"/>
                        </a:lnTo>
                        <a:lnTo>
                          <a:pt x="152" y="1080"/>
                        </a:lnTo>
                        <a:lnTo>
                          <a:pt x="165" y="1085"/>
                        </a:lnTo>
                        <a:lnTo>
                          <a:pt x="178" y="1090"/>
                        </a:lnTo>
                        <a:lnTo>
                          <a:pt x="191" y="1093"/>
                        </a:lnTo>
                        <a:lnTo>
                          <a:pt x="205" y="1097"/>
                        </a:lnTo>
                        <a:lnTo>
                          <a:pt x="219" y="1100"/>
                        </a:lnTo>
                        <a:lnTo>
                          <a:pt x="233" y="1104"/>
                        </a:lnTo>
                        <a:lnTo>
                          <a:pt x="248" y="1107"/>
                        </a:lnTo>
                        <a:lnTo>
                          <a:pt x="263" y="1109"/>
                        </a:lnTo>
                        <a:lnTo>
                          <a:pt x="279" y="1111"/>
                        </a:lnTo>
                        <a:lnTo>
                          <a:pt x="295" y="1113"/>
                        </a:lnTo>
                        <a:lnTo>
                          <a:pt x="311" y="1114"/>
                        </a:lnTo>
                        <a:lnTo>
                          <a:pt x="327" y="1116"/>
                        </a:lnTo>
                        <a:lnTo>
                          <a:pt x="345" y="1117"/>
                        </a:lnTo>
                        <a:lnTo>
                          <a:pt x="362" y="1118"/>
                        </a:lnTo>
                        <a:lnTo>
                          <a:pt x="379" y="1118"/>
                        </a:lnTo>
                        <a:lnTo>
                          <a:pt x="398" y="1118"/>
                        </a:lnTo>
                        <a:lnTo>
                          <a:pt x="416" y="1117"/>
                        </a:lnTo>
                        <a:lnTo>
                          <a:pt x="435" y="1117"/>
                        </a:lnTo>
                        <a:lnTo>
                          <a:pt x="453" y="1116"/>
                        </a:lnTo>
                        <a:lnTo>
                          <a:pt x="473" y="1114"/>
                        </a:lnTo>
                        <a:lnTo>
                          <a:pt x="492" y="1112"/>
                        </a:lnTo>
                        <a:lnTo>
                          <a:pt x="512" y="1111"/>
                        </a:lnTo>
                        <a:lnTo>
                          <a:pt x="531" y="1108"/>
                        </a:lnTo>
                        <a:lnTo>
                          <a:pt x="552" y="1106"/>
                        </a:lnTo>
                        <a:lnTo>
                          <a:pt x="571" y="1104"/>
                        </a:lnTo>
                        <a:lnTo>
                          <a:pt x="592" y="1100"/>
                        </a:lnTo>
                        <a:lnTo>
                          <a:pt x="612" y="1096"/>
                        </a:lnTo>
                        <a:lnTo>
                          <a:pt x="633" y="1093"/>
                        </a:lnTo>
                        <a:lnTo>
                          <a:pt x="675" y="1084"/>
                        </a:lnTo>
                        <a:lnTo>
                          <a:pt x="719" y="1074"/>
                        </a:lnTo>
                        <a:lnTo>
                          <a:pt x="762" y="1064"/>
                        </a:lnTo>
                        <a:lnTo>
                          <a:pt x="805" y="1053"/>
                        </a:lnTo>
                        <a:lnTo>
                          <a:pt x="850" y="1040"/>
                        </a:lnTo>
                        <a:lnTo>
                          <a:pt x="893" y="1026"/>
                        </a:lnTo>
                        <a:lnTo>
                          <a:pt x="938" y="1010"/>
                        </a:lnTo>
                        <a:lnTo>
                          <a:pt x="982" y="994"/>
                        </a:lnTo>
                        <a:lnTo>
                          <a:pt x="1026" y="977"/>
                        </a:lnTo>
                        <a:lnTo>
                          <a:pt x="1070" y="959"/>
                        </a:lnTo>
                        <a:lnTo>
                          <a:pt x="1113" y="940"/>
                        </a:lnTo>
                        <a:lnTo>
                          <a:pt x="1156" y="920"/>
                        </a:lnTo>
                        <a:lnTo>
                          <a:pt x="1200" y="900"/>
                        </a:lnTo>
                        <a:lnTo>
                          <a:pt x="1242" y="878"/>
                        </a:lnTo>
                        <a:lnTo>
                          <a:pt x="1283" y="857"/>
                        </a:lnTo>
                        <a:lnTo>
                          <a:pt x="1323" y="834"/>
                        </a:lnTo>
                        <a:lnTo>
                          <a:pt x="1363" y="811"/>
                        </a:lnTo>
                        <a:lnTo>
                          <a:pt x="1402" y="787"/>
                        </a:lnTo>
                        <a:lnTo>
                          <a:pt x="1439" y="762"/>
                        </a:lnTo>
                        <a:lnTo>
                          <a:pt x="1476" y="737"/>
                        </a:lnTo>
                        <a:lnTo>
                          <a:pt x="1512" y="712"/>
                        </a:lnTo>
                        <a:lnTo>
                          <a:pt x="1529" y="699"/>
                        </a:lnTo>
                        <a:lnTo>
                          <a:pt x="1546" y="686"/>
                        </a:lnTo>
                        <a:lnTo>
                          <a:pt x="1563" y="674"/>
                        </a:lnTo>
                        <a:lnTo>
                          <a:pt x="1579" y="661"/>
                        </a:lnTo>
                        <a:lnTo>
                          <a:pt x="1594" y="648"/>
                        </a:lnTo>
                        <a:lnTo>
                          <a:pt x="1610" y="635"/>
                        </a:lnTo>
                        <a:lnTo>
                          <a:pt x="1625" y="621"/>
                        </a:lnTo>
                        <a:lnTo>
                          <a:pt x="1640" y="608"/>
                        </a:lnTo>
                        <a:lnTo>
                          <a:pt x="1654" y="595"/>
                        </a:lnTo>
                        <a:lnTo>
                          <a:pt x="1668" y="582"/>
                        </a:lnTo>
                        <a:lnTo>
                          <a:pt x="1681" y="569"/>
                        </a:lnTo>
                        <a:lnTo>
                          <a:pt x="1694" y="556"/>
                        </a:lnTo>
                        <a:lnTo>
                          <a:pt x="1707" y="542"/>
                        </a:lnTo>
                        <a:lnTo>
                          <a:pt x="1719" y="529"/>
                        </a:lnTo>
                        <a:lnTo>
                          <a:pt x="1731" y="516"/>
                        </a:lnTo>
                        <a:lnTo>
                          <a:pt x="1742" y="503"/>
                        </a:lnTo>
                        <a:lnTo>
                          <a:pt x="1753" y="490"/>
                        </a:lnTo>
                        <a:lnTo>
                          <a:pt x="1763" y="477"/>
                        </a:lnTo>
                        <a:lnTo>
                          <a:pt x="1773" y="464"/>
                        </a:lnTo>
                        <a:lnTo>
                          <a:pt x="1783" y="451"/>
                        </a:lnTo>
                        <a:lnTo>
                          <a:pt x="1792" y="438"/>
                        </a:lnTo>
                        <a:lnTo>
                          <a:pt x="1800" y="425"/>
                        </a:lnTo>
                        <a:lnTo>
                          <a:pt x="1808" y="412"/>
                        </a:lnTo>
                        <a:lnTo>
                          <a:pt x="1815" y="399"/>
                        </a:lnTo>
                        <a:lnTo>
                          <a:pt x="1823" y="387"/>
                        </a:lnTo>
                        <a:lnTo>
                          <a:pt x="1830" y="374"/>
                        </a:lnTo>
                        <a:lnTo>
                          <a:pt x="1835" y="361"/>
                        </a:lnTo>
                        <a:lnTo>
                          <a:pt x="1840" y="349"/>
                        </a:lnTo>
                        <a:lnTo>
                          <a:pt x="1846" y="337"/>
                        </a:lnTo>
                        <a:lnTo>
                          <a:pt x="1850" y="324"/>
                        </a:lnTo>
                        <a:lnTo>
                          <a:pt x="1853" y="312"/>
                        </a:lnTo>
                        <a:lnTo>
                          <a:pt x="1857" y="301"/>
                        </a:lnTo>
                        <a:lnTo>
                          <a:pt x="1860" y="289"/>
                        </a:lnTo>
                        <a:lnTo>
                          <a:pt x="1862" y="277"/>
                        </a:lnTo>
                        <a:lnTo>
                          <a:pt x="1864" y="266"/>
                        </a:lnTo>
                        <a:lnTo>
                          <a:pt x="1865" y="254"/>
                        </a:lnTo>
                        <a:lnTo>
                          <a:pt x="1866" y="243"/>
                        </a:lnTo>
                        <a:lnTo>
                          <a:pt x="1866" y="231"/>
                        </a:lnTo>
                        <a:lnTo>
                          <a:pt x="1865" y="220"/>
                        </a:lnTo>
                        <a:lnTo>
                          <a:pt x="1864" y="210"/>
                        </a:lnTo>
                        <a:lnTo>
                          <a:pt x="1863" y="199"/>
                        </a:lnTo>
                        <a:lnTo>
                          <a:pt x="1861" y="189"/>
                        </a:lnTo>
                        <a:lnTo>
                          <a:pt x="1859" y="178"/>
                        </a:lnTo>
                        <a:lnTo>
                          <a:pt x="1856" y="168"/>
                        </a:lnTo>
                        <a:lnTo>
                          <a:pt x="1851" y="159"/>
                        </a:lnTo>
                        <a:lnTo>
                          <a:pt x="1847" y="149"/>
                        </a:lnTo>
                        <a:lnTo>
                          <a:pt x="1843" y="140"/>
                        </a:lnTo>
                        <a:lnTo>
                          <a:pt x="1837" y="130"/>
                        </a:lnTo>
                        <a:lnTo>
                          <a:pt x="1831" y="122"/>
                        </a:lnTo>
                        <a:lnTo>
                          <a:pt x="1824" y="114"/>
                        </a:lnTo>
                        <a:lnTo>
                          <a:pt x="1818" y="105"/>
                        </a:lnTo>
                        <a:lnTo>
                          <a:pt x="1810" y="98"/>
                        </a:lnTo>
                        <a:lnTo>
                          <a:pt x="1801" y="90"/>
                        </a:lnTo>
                        <a:lnTo>
                          <a:pt x="1793" y="83"/>
                        </a:lnTo>
                        <a:lnTo>
                          <a:pt x="1784" y="76"/>
                        </a:lnTo>
                        <a:lnTo>
                          <a:pt x="1774" y="69"/>
                        </a:lnTo>
                        <a:lnTo>
                          <a:pt x="1764" y="62"/>
                        </a:lnTo>
                        <a:lnTo>
                          <a:pt x="1755" y="57"/>
                        </a:lnTo>
                        <a:lnTo>
                          <a:pt x="1744" y="51"/>
                        </a:lnTo>
                        <a:lnTo>
                          <a:pt x="1732" y="45"/>
                        </a:lnTo>
                        <a:lnTo>
                          <a:pt x="1720" y="40"/>
                        </a:lnTo>
                        <a:lnTo>
                          <a:pt x="1708" y="35"/>
                        </a:lnTo>
                        <a:lnTo>
                          <a:pt x="1695" y="31"/>
                        </a:lnTo>
                        <a:lnTo>
                          <a:pt x="1682" y="26"/>
                        </a:lnTo>
                        <a:lnTo>
                          <a:pt x="1669" y="23"/>
                        </a:lnTo>
                        <a:lnTo>
                          <a:pt x="1655" y="19"/>
                        </a:lnTo>
                        <a:lnTo>
                          <a:pt x="1641" y="16"/>
                        </a:lnTo>
                        <a:lnTo>
                          <a:pt x="1626" y="12"/>
                        </a:lnTo>
                        <a:lnTo>
                          <a:pt x="1612" y="10"/>
                        </a:lnTo>
                        <a:lnTo>
                          <a:pt x="1595" y="8"/>
                        </a:lnTo>
                        <a:lnTo>
                          <a:pt x="1580" y="6"/>
                        </a:lnTo>
                        <a:lnTo>
                          <a:pt x="1564" y="4"/>
                        </a:lnTo>
                        <a:lnTo>
                          <a:pt x="1548" y="3"/>
                        </a:lnTo>
                        <a:lnTo>
                          <a:pt x="1530" y="1"/>
                        </a:lnTo>
                        <a:lnTo>
                          <a:pt x="1513" y="0"/>
                        </a:lnTo>
                        <a:lnTo>
                          <a:pt x="1496" y="0"/>
                        </a:lnTo>
                        <a:lnTo>
                          <a:pt x="1478" y="0"/>
                        </a:lnTo>
                        <a:lnTo>
                          <a:pt x="1460" y="0"/>
                        </a:lnTo>
                        <a:lnTo>
                          <a:pt x="1442" y="0"/>
                        </a:lnTo>
                        <a:lnTo>
                          <a:pt x="1423" y="1"/>
                        </a:lnTo>
                        <a:lnTo>
                          <a:pt x="1404" y="3"/>
                        </a:lnTo>
                        <a:lnTo>
                          <a:pt x="1385" y="5"/>
                        </a:lnTo>
                        <a:lnTo>
                          <a:pt x="1366" y="6"/>
                        </a:lnTo>
                        <a:lnTo>
                          <a:pt x="1345" y="8"/>
                        </a:lnTo>
                        <a:lnTo>
                          <a:pt x="1326" y="10"/>
                        </a:lnTo>
                        <a:lnTo>
                          <a:pt x="1305" y="13"/>
                        </a:lnTo>
                        <a:lnTo>
                          <a:pt x="1285" y="16"/>
                        </a:lnTo>
                        <a:lnTo>
                          <a:pt x="1265" y="19"/>
                        </a:lnTo>
                        <a:lnTo>
                          <a:pt x="1244" y="23"/>
                        </a:lnTo>
                        <a:lnTo>
                          <a:pt x="1223" y="26"/>
                        </a:lnTo>
                        <a:lnTo>
                          <a:pt x="1180" y="35"/>
                        </a:lnTo>
                        <a:lnTo>
                          <a:pt x="1138" y="45"/>
                        </a:lnTo>
                        <a:lnTo>
                          <a:pt x="1095" y="57"/>
                        </a:lnTo>
                        <a:lnTo>
                          <a:pt x="1050" y="69"/>
                        </a:lnTo>
                        <a:lnTo>
                          <a:pt x="1007" y="82"/>
                        </a:lnTo>
                        <a:lnTo>
                          <a:pt x="984" y="88"/>
                        </a:lnTo>
                        <a:lnTo>
                          <a:pt x="973" y="92"/>
                        </a:lnTo>
                        <a:lnTo>
                          <a:pt x="972" y="92"/>
                        </a:lnTo>
                        <a:lnTo>
                          <a:pt x="970" y="94"/>
                        </a:lnTo>
                        <a:lnTo>
                          <a:pt x="968" y="95"/>
                        </a:lnTo>
                        <a:lnTo>
                          <a:pt x="965" y="96"/>
                        </a:lnTo>
                        <a:lnTo>
                          <a:pt x="960" y="97"/>
                        </a:lnTo>
                        <a:lnTo>
                          <a:pt x="956" y="99"/>
                        </a:lnTo>
                        <a:lnTo>
                          <a:pt x="953" y="100"/>
                        </a:lnTo>
                        <a:lnTo>
                          <a:pt x="949" y="101"/>
                        </a:lnTo>
                        <a:lnTo>
                          <a:pt x="945" y="102"/>
                        </a:lnTo>
                        <a:lnTo>
                          <a:pt x="941" y="104"/>
                        </a:lnTo>
                        <a:lnTo>
                          <a:pt x="936" y="105"/>
                        </a:lnTo>
                        <a:lnTo>
                          <a:pt x="932" y="108"/>
                        </a:lnTo>
                        <a:lnTo>
                          <a:pt x="927" y="110"/>
                        </a:lnTo>
                        <a:lnTo>
                          <a:pt x="920" y="112"/>
                        </a:lnTo>
                        <a:lnTo>
                          <a:pt x="914" y="114"/>
                        </a:lnTo>
                        <a:lnTo>
                          <a:pt x="907" y="117"/>
                        </a:lnTo>
                        <a:lnTo>
                          <a:pt x="900" y="120"/>
                        </a:lnTo>
                        <a:lnTo>
                          <a:pt x="892" y="123"/>
                        </a:lnTo>
                        <a:lnTo>
                          <a:pt x="883" y="126"/>
                        </a:lnTo>
                        <a:lnTo>
                          <a:pt x="875" y="129"/>
                        </a:lnTo>
                        <a:lnTo>
                          <a:pt x="865" y="134"/>
                        </a:lnTo>
                        <a:lnTo>
                          <a:pt x="854" y="137"/>
                        </a:lnTo>
                        <a:lnTo>
                          <a:pt x="843" y="141"/>
                        </a:lnTo>
                        <a:lnTo>
                          <a:pt x="832" y="146"/>
                        </a:lnTo>
                        <a:lnTo>
                          <a:pt x="819" y="150"/>
                        </a:lnTo>
                        <a:lnTo>
                          <a:pt x="806" y="155"/>
                        </a:lnTo>
                        <a:close/>
                      </a:path>
                    </a:pathLst>
                  </a:custGeom>
                  <a:noFill/>
                  <a:ln w="0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/>
                  </a:p>
                </p:txBody>
              </p:sp>
              <p:sp>
                <p:nvSpPr>
                  <p:cNvPr id="2998" name="Line 13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30788" y="1092201"/>
                    <a:ext cx="74613" cy="31750"/>
                  </a:xfrm>
                  <a:prstGeom prst="line">
                    <a:avLst/>
                  </a:prstGeom>
                  <a:noFill/>
                  <a:ln w="0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/>
                  </a:p>
                </p:txBody>
              </p:sp>
              <p:sp>
                <p:nvSpPr>
                  <p:cNvPr id="2999" name="Line 14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29176" y="1125538"/>
                    <a:ext cx="200025" cy="87313"/>
                  </a:xfrm>
                  <a:prstGeom prst="line">
                    <a:avLst/>
                  </a:prstGeom>
                  <a:noFill/>
                  <a:ln w="0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/>
                  </a:p>
                </p:txBody>
              </p:sp>
              <p:sp>
                <p:nvSpPr>
                  <p:cNvPr id="3000" name="Freeform 1527"/>
                  <p:cNvSpPr>
                    <a:spLocks/>
                  </p:cNvSpPr>
                  <p:nvPr/>
                </p:nvSpPr>
                <p:spPr bwMode="auto">
                  <a:xfrm>
                    <a:off x="4868864" y="1466850"/>
                    <a:ext cx="93663" cy="261938"/>
                  </a:xfrm>
                  <a:custGeom>
                    <a:avLst/>
                    <a:gdLst>
                      <a:gd name="T0" fmla="*/ 307 w 411"/>
                      <a:gd name="T1" fmla="*/ 213 h 1154"/>
                      <a:gd name="T2" fmla="*/ 123 w 411"/>
                      <a:gd name="T3" fmla="*/ 295 h 1154"/>
                      <a:gd name="T4" fmla="*/ 107 w 411"/>
                      <a:gd name="T5" fmla="*/ 205 h 1154"/>
                      <a:gd name="T6" fmla="*/ 49 w 411"/>
                      <a:gd name="T7" fmla="*/ 11 h 1154"/>
                      <a:gd name="T8" fmla="*/ 42 w 411"/>
                      <a:gd name="T9" fmla="*/ 0 h 1154"/>
                      <a:gd name="T10" fmla="*/ 0 w 411"/>
                      <a:gd name="T11" fmla="*/ 18 h 1154"/>
                      <a:gd name="T12" fmla="*/ 59 w 411"/>
                      <a:gd name="T13" fmla="*/ 211 h 1154"/>
                      <a:gd name="T14" fmla="*/ 74 w 411"/>
                      <a:gd name="T15" fmla="*/ 301 h 1154"/>
                      <a:gd name="T16" fmla="*/ 183 w 411"/>
                      <a:gd name="T17" fmla="*/ 1154 h 1154"/>
                      <a:gd name="T18" fmla="*/ 260 w 411"/>
                      <a:gd name="T19" fmla="*/ 1144 h 1154"/>
                      <a:gd name="T20" fmla="*/ 388 w 411"/>
                      <a:gd name="T21" fmla="*/ 1078 h 1154"/>
                      <a:gd name="T22" fmla="*/ 405 w 411"/>
                      <a:gd name="T23" fmla="*/ 1062 h 1154"/>
                      <a:gd name="T24" fmla="*/ 411 w 411"/>
                      <a:gd name="T25" fmla="*/ 1038 h 1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11" h="1154">
                        <a:moveTo>
                          <a:pt x="307" y="213"/>
                        </a:moveTo>
                        <a:lnTo>
                          <a:pt x="123" y="295"/>
                        </a:lnTo>
                        <a:lnTo>
                          <a:pt x="107" y="205"/>
                        </a:lnTo>
                        <a:lnTo>
                          <a:pt x="49" y="11"/>
                        </a:lnTo>
                        <a:lnTo>
                          <a:pt x="42" y="0"/>
                        </a:lnTo>
                        <a:lnTo>
                          <a:pt x="0" y="18"/>
                        </a:lnTo>
                        <a:lnTo>
                          <a:pt x="59" y="211"/>
                        </a:lnTo>
                        <a:lnTo>
                          <a:pt x="74" y="301"/>
                        </a:lnTo>
                        <a:lnTo>
                          <a:pt x="183" y="1154"/>
                        </a:lnTo>
                        <a:lnTo>
                          <a:pt x="260" y="1144"/>
                        </a:lnTo>
                        <a:lnTo>
                          <a:pt x="388" y="1078"/>
                        </a:lnTo>
                        <a:lnTo>
                          <a:pt x="405" y="1062"/>
                        </a:lnTo>
                        <a:lnTo>
                          <a:pt x="411" y="1038"/>
                        </a:lnTo>
                      </a:path>
                    </a:pathLst>
                  </a:custGeom>
                  <a:noFill/>
                  <a:ln w="0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/>
                  </a:p>
                </p:txBody>
              </p:sp>
            </p:grpSp>
          </p:grpSp>
        </p:grpSp>
        <p:sp>
          <p:nvSpPr>
            <p:cNvPr id="2982" name="Freeform 638"/>
            <p:cNvSpPr>
              <a:spLocks/>
            </p:cNvSpPr>
            <p:nvPr/>
          </p:nvSpPr>
          <p:spPr bwMode="auto">
            <a:xfrm>
              <a:off x="1980724" y="1961674"/>
              <a:ext cx="938213" cy="771525"/>
            </a:xfrm>
            <a:custGeom>
              <a:avLst/>
              <a:gdLst>
                <a:gd name="T0" fmla="*/ 3991 w 4143"/>
                <a:gd name="T1" fmla="*/ 0 h 3407"/>
                <a:gd name="T2" fmla="*/ 4143 w 4143"/>
                <a:gd name="T3" fmla="*/ 82 h 3407"/>
                <a:gd name="T4" fmla="*/ 4014 w 4143"/>
                <a:gd name="T5" fmla="*/ 301 h 3407"/>
                <a:gd name="T6" fmla="*/ 3928 w 4143"/>
                <a:gd name="T7" fmla="*/ 333 h 3407"/>
                <a:gd name="T8" fmla="*/ 3985 w 4143"/>
                <a:gd name="T9" fmla="*/ 542 h 3407"/>
                <a:gd name="T10" fmla="*/ 2378 w 4143"/>
                <a:gd name="T11" fmla="*/ 1026 h 3407"/>
                <a:gd name="T12" fmla="*/ 2623 w 4143"/>
                <a:gd name="T13" fmla="*/ 1177 h 3407"/>
                <a:gd name="T14" fmla="*/ 1369 w 4143"/>
                <a:gd name="T15" fmla="*/ 3407 h 3407"/>
                <a:gd name="T16" fmla="*/ 1100 w 4143"/>
                <a:gd name="T17" fmla="*/ 3270 h 3407"/>
                <a:gd name="T18" fmla="*/ 1177 w 4143"/>
                <a:gd name="T19" fmla="*/ 3124 h 3407"/>
                <a:gd name="T20" fmla="*/ 0 w 4143"/>
                <a:gd name="T21" fmla="*/ 2453 h 3407"/>
                <a:gd name="T22" fmla="*/ 270 w 4143"/>
                <a:gd name="T23" fmla="*/ 1960 h 3407"/>
                <a:gd name="T24" fmla="*/ 1154 w 4143"/>
                <a:gd name="T25" fmla="*/ 2442 h 3407"/>
                <a:gd name="T26" fmla="*/ 1861 w 4143"/>
                <a:gd name="T27" fmla="*/ 1188 h 3407"/>
                <a:gd name="T28" fmla="*/ 1810 w 4143"/>
                <a:gd name="T29" fmla="*/ 1056 h 3407"/>
                <a:gd name="T30" fmla="*/ 2023 w 4143"/>
                <a:gd name="T31" fmla="*/ 991 h 3407"/>
                <a:gd name="T32" fmla="*/ 2064 w 4143"/>
                <a:gd name="T33" fmla="*/ 1012 h 3407"/>
                <a:gd name="T34" fmla="*/ 2332 w 4143"/>
                <a:gd name="T35" fmla="*/ 550 h 3407"/>
                <a:gd name="T36" fmla="*/ 3865 w 4143"/>
                <a:gd name="T37" fmla="*/ 135 h 3407"/>
                <a:gd name="T38" fmla="*/ 3878 w 4143"/>
                <a:gd name="T39" fmla="*/ 193 h 3407"/>
                <a:gd name="T40" fmla="*/ 3991 w 4143"/>
                <a:gd name="T41" fmla="*/ 0 h 3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43" h="3407">
                  <a:moveTo>
                    <a:pt x="3991" y="0"/>
                  </a:moveTo>
                  <a:lnTo>
                    <a:pt x="4143" y="82"/>
                  </a:lnTo>
                  <a:lnTo>
                    <a:pt x="4014" y="301"/>
                  </a:lnTo>
                  <a:lnTo>
                    <a:pt x="3928" y="333"/>
                  </a:lnTo>
                  <a:lnTo>
                    <a:pt x="3985" y="542"/>
                  </a:lnTo>
                  <a:lnTo>
                    <a:pt x="2378" y="1026"/>
                  </a:lnTo>
                  <a:lnTo>
                    <a:pt x="2623" y="1177"/>
                  </a:lnTo>
                  <a:lnTo>
                    <a:pt x="1369" y="3407"/>
                  </a:lnTo>
                  <a:lnTo>
                    <a:pt x="1100" y="3270"/>
                  </a:lnTo>
                  <a:lnTo>
                    <a:pt x="1177" y="3124"/>
                  </a:lnTo>
                  <a:lnTo>
                    <a:pt x="0" y="2453"/>
                  </a:lnTo>
                  <a:lnTo>
                    <a:pt x="270" y="1960"/>
                  </a:lnTo>
                  <a:lnTo>
                    <a:pt x="1154" y="2442"/>
                  </a:lnTo>
                  <a:lnTo>
                    <a:pt x="1861" y="1188"/>
                  </a:lnTo>
                  <a:lnTo>
                    <a:pt x="1810" y="1056"/>
                  </a:lnTo>
                  <a:lnTo>
                    <a:pt x="2023" y="991"/>
                  </a:lnTo>
                  <a:lnTo>
                    <a:pt x="2064" y="1012"/>
                  </a:lnTo>
                  <a:lnTo>
                    <a:pt x="2332" y="550"/>
                  </a:lnTo>
                  <a:lnTo>
                    <a:pt x="3865" y="135"/>
                  </a:lnTo>
                  <a:lnTo>
                    <a:pt x="3878" y="193"/>
                  </a:lnTo>
                  <a:lnTo>
                    <a:pt x="3991" y="0"/>
                  </a:lnTo>
                  <a:close/>
                </a:path>
              </a:pathLst>
            </a:custGeom>
            <a:noFill/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001" name="그룹 3000"/>
          <p:cNvGrpSpPr/>
          <p:nvPr/>
        </p:nvGrpSpPr>
        <p:grpSpPr>
          <a:xfrm>
            <a:off x="3615040" y="1766899"/>
            <a:ext cx="1373030" cy="1679455"/>
            <a:chOff x="3589020" y="1195830"/>
            <a:chExt cx="1373030" cy="1805182"/>
          </a:xfrm>
        </p:grpSpPr>
        <p:grpSp>
          <p:nvGrpSpPr>
            <p:cNvPr id="3002" name="그룹 3001"/>
            <p:cNvGrpSpPr/>
            <p:nvPr/>
          </p:nvGrpSpPr>
          <p:grpSpPr>
            <a:xfrm>
              <a:off x="3589020" y="1215390"/>
              <a:ext cx="1085374" cy="1785622"/>
              <a:chOff x="3589020" y="1215390"/>
              <a:chExt cx="1085374" cy="1785622"/>
            </a:xfrm>
          </p:grpSpPr>
          <p:cxnSp>
            <p:nvCxnSpPr>
              <p:cNvPr id="3004" name="직선 연결선 3003"/>
              <p:cNvCxnSpPr/>
              <p:nvPr/>
            </p:nvCxnSpPr>
            <p:spPr>
              <a:xfrm flipH="1" flipV="1">
                <a:off x="3762699" y="1999615"/>
                <a:ext cx="80639" cy="11176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05" name="그룹 3004"/>
              <p:cNvGrpSpPr/>
              <p:nvPr/>
            </p:nvGrpSpPr>
            <p:grpSpPr>
              <a:xfrm>
                <a:off x="3589020" y="1215390"/>
                <a:ext cx="1085374" cy="1785622"/>
                <a:chOff x="3589020" y="1215390"/>
                <a:chExt cx="1085374" cy="1785622"/>
              </a:xfrm>
            </p:grpSpPr>
            <p:grpSp>
              <p:nvGrpSpPr>
                <p:cNvPr id="3006" name="그룹 3005"/>
                <p:cNvGrpSpPr/>
                <p:nvPr/>
              </p:nvGrpSpPr>
              <p:grpSpPr>
                <a:xfrm>
                  <a:off x="3589020" y="2270760"/>
                  <a:ext cx="841694" cy="730252"/>
                  <a:chOff x="3589020" y="2270760"/>
                  <a:chExt cx="841694" cy="730252"/>
                </a:xfrm>
              </p:grpSpPr>
              <p:cxnSp>
                <p:nvCxnSpPr>
                  <p:cNvPr id="3022" name="직선 연결선 3021"/>
                  <p:cNvCxnSpPr/>
                  <p:nvPr/>
                </p:nvCxnSpPr>
                <p:spPr>
                  <a:xfrm flipH="1" flipV="1">
                    <a:off x="3867150" y="2579370"/>
                    <a:ext cx="563564" cy="42164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23" name="원호 3022"/>
                  <p:cNvSpPr/>
                  <p:nvPr/>
                </p:nvSpPr>
                <p:spPr>
                  <a:xfrm rot="17461169">
                    <a:off x="3711310" y="2610313"/>
                    <a:ext cx="242084" cy="168489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3024" name="직선 연결선 3023"/>
                  <p:cNvCxnSpPr/>
                  <p:nvPr/>
                </p:nvCxnSpPr>
                <p:spPr>
                  <a:xfrm flipH="1" flipV="1">
                    <a:off x="3589020" y="2571750"/>
                    <a:ext cx="165420" cy="90171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5" name="직선 연결선 3024"/>
                  <p:cNvCxnSpPr/>
                  <p:nvPr/>
                </p:nvCxnSpPr>
                <p:spPr>
                  <a:xfrm flipV="1">
                    <a:off x="3594894" y="2328863"/>
                    <a:ext cx="134145" cy="24288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6" name="직선 연결선 3025"/>
                  <p:cNvCxnSpPr/>
                  <p:nvPr/>
                </p:nvCxnSpPr>
                <p:spPr>
                  <a:xfrm flipH="1" flipV="1">
                    <a:off x="3646170" y="2270760"/>
                    <a:ext cx="89378" cy="5747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7" name="그룹 3006"/>
                <p:cNvGrpSpPr/>
                <p:nvPr/>
              </p:nvGrpSpPr>
              <p:grpSpPr>
                <a:xfrm>
                  <a:off x="3685382" y="1215390"/>
                  <a:ext cx="989012" cy="1086265"/>
                  <a:chOff x="3685382" y="1215390"/>
                  <a:chExt cx="989012" cy="1086265"/>
                </a:xfrm>
              </p:grpSpPr>
              <p:cxnSp>
                <p:nvCxnSpPr>
                  <p:cNvPr id="3008" name="직선 연결선 3007"/>
                  <p:cNvCxnSpPr>
                    <a:stCxn id="430" idx="5"/>
                  </p:cNvCxnSpPr>
                  <p:nvPr/>
                </p:nvCxnSpPr>
                <p:spPr>
                  <a:xfrm flipV="1">
                    <a:off x="3843310" y="2196961"/>
                    <a:ext cx="316362" cy="104694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09" name="직선 연결선 3008"/>
                  <p:cNvCxnSpPr/>
                  <p:nvPr/>
                </p:nvCxnSpPr>
                <p:spPr>
                  <a:xfrm flipV="1">
                    <a:off x="4155836" y="2051766"/>
                    <a:ext cx="20341" cy="141034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0" name="직선 연결선 3009"/>
                  <p:cNvCxnSpPr/>
                  <p:nvPr/>
                </p:nvCxnSpPr>
                <p:spPr>
                  <a:xfrm flipH="1" flipV="1">
                    <a:off x="4076700" y="1996440"/>
                    <a:ext cx="99477" cy="59136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1" name="직선 연결선 3010"/>
                  <p:cNvCxnSpPr/>
                  <p:nvPr/>
                </p:nvCxnSpPr>
                <p:spPr>
                  <a:xfrm flipH="1">
                    <a:off x="4038601" y="1995488"/>
                    <a:ext cx="39687" cy="635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2" name="직선 연결선 3011"/>
                  <p:cNvCxnSpPr/>
                  <p:nvPr/>
                </p:nvCxnSpPr>
                <p:spPr>
                  <a:xfrm flipH="1">
                    <a:off x="3836988" y="2054066"/>
                    <a:ext cx="205424" cy="70009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4" name="직선 연결선 3013"/>
                  <p:cNvCxnSpPr/>
                  <p:nvPr/>
                </p:nvCxnSpPr>
                <p:spPr>
                  <a:xfrm flipV="1">
                    <a:off x="3771540" y="1702352"/>
                    <a:ext cx="138840" cy="297344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5" name="직선 연결선 3014"/>
                  <p:cNvCxnSpPr/>
                  <p:nvPr/>
                </p:nvCxnSpPr>
                <p:spPr>
                  <a:xfrm>
                    <a:off x="3891757" y="1709419"/>
                    <a:ext cx="87294" cy="4318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6" name="직선 연결선 3015"/>
                  <p:cNvCxnSpPr/>
                  <p:nvPr/>
                </p:nvCxnSpPr>
                <p:spPr>
                  <a:xfrm flipV="1">
                    <a:off x="3985799" y="1573530"/>
                    <a:ext cx="90901" cy="175578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7" name="직선 연결선 3016"/>
                  <p:cNvCxnSpPr/>
                  <p:nvPr/>
                </p:nvCxnSpPr>
                <p:spPr>
                  <a:xfrm>
                    <a:off x="4035108" y="1553845"/>
                    <a:ext cx="43647" cy="23179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8" name="직선 연결선 3017"/>
                  <p:cNvCxnSpPr/>
                  <p:nvPr/>
                </p:nvCxnSpPr>
                <p:spPr>
                  <a:xfrm flipV="1">
                    <a:off x="4039188" y="1289050"/>
                    <a:ext cx="132763" cy="269558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9" name="직선 연결선 3018"/>
                  <p:cNvCxnSpPr/>
                  <p:nvPr/>
                </p:nvCxnSpPr>
                <p:spPr>
                  <a:xfrm>
                    <a:off x="4170047" y="1296194"/>
                    <a:ext cx="176529" cy="81756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0" name="직선 연결선 3019"/>
                  <p:cNvCxnSpPr/>
                  <p:nvPr/>
                </p:nvCxnSpPr>
                <p:spPr>
                  <a:xfrm flipV="1">
                    <a:off x="4343694" y="1215390"/>
                    <a:ext cx="81002" cy="164465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1" name="직선 연결선 3020"/>
                  <p:cNvCxnSpPr/>
                  <p:nvPr/>
                </p:nvCxnSpPr>
                <p:spPr>
                  <a:xfrm>
                    <a:off x="4419443" y="1215391"/>
                    <a:ext cx="254951" cy="122078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6" name="직선 연결선 3125"/>
                  <p:cNvCxnSpPr>
                    <a:endCxn id="430" idx="5"/>
                  </p:cNvCxnSpPr>
                  <p:nvPr/>
                </p:nvCxnSpPr>
                <p:spPr>
                  <a:xfrm>
                    <a:off x="3685382" y="2220973"/>
                    <a:ext cx="157928" cy="80682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3003" name="직선 연결선 3002"/>
            <p:cNvCxnSpPr/>
            <p:nvPr/>
          </p:nvCxnSpPr>
          <p:spPr>
            <a:xfrm flipV="1">
              <a:off x="4666774" y="1195830"/>
              <a:ext cx="295276" cy="13731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7" name="그룹 3026"/>
          <p:cNvGrpSpPr/>
          <p:nvPr/>
        </p:nvGrpSpPr>
        <p:grpSpPr>
          <a:xfrm>
            <a:off x="2946830" y="1566778"/>
            <a:ext cx="2464465" cy="1720406"/>
            <a:chOff x="1729711" y="884001"/>
            <a:chExt cx="2464465" cy="1849198"/>
          </a:xfrm>
        </p:grpSpPr>
        <p:sp>
          <p:nvSpPr>
            <p:cNvPr id="3028" name="Freeform 600"/>
            <p:cNvSpPr>
              <a:spLocks/>
            </p:cNvSpPr>
            <p:nvPr/>
          </p:nvSpPr>
          <p:spPr bwMode="auto">
            <a:xfrm>
              <a:off x="2646363" y="1032987"/>
              <a:ext cx="492125" cy="609600"/>
            </a:xfrm>
            <a:custGeom>
              <a:avLst/>
              <a:gdLst>
                <a:gd name="T0" fmla="*/ 304 w 2169"/>
                <a:gd name="T1" fmla="*/ 0 h 2684"/>
                <a:gd name="T2" fmla="*/ 2169 w 2169"/>
                <a:gd name="T3" fmla="*/ 945 h 2684"/>
                <a:gd name="T4" fmla="*/ 1870 w 2169"/>
                <a:gd name="T5" fmla="*/ 1547 h 2684"/>
                <a:gd name="T6" fmla="*/ 1361 w 2169"/>
                <a:gd name="T7" fmla="*/ 1286 h 2684"/>
                <a:gd name="T8" fmla="*/ 646 w 2169"/>
                <a:gd name="T9" fmla="*/ 2684 h 2684"/>
                <a:gd name="T10" fmla="*/ 50 w 2169"/>
                <a:gd name="T11" fmla="*/ 2371 h 2684"/>
                <a:gd name="T12" fmla="*/ 726 w 2169"/>
                <a:gd name="T13" fmla="*/ 971 h 2684"/>
                <a:gd name="T14" fmla="*/ 0 w 2169"/>
                <a:gd name="T15" fmla="*/ 600 h 2684"/>
                <a:gd name="T16" fmla="*/ 304 w 2169"/>
                <a:gd name="T17" fmla="*/ 0 h 2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9" h="2684">
                  <a:moveTo>
                    <a:pt x="304" y="0"/>
                  </a:moveTo>
                  <a:lnTo>
                    <a:pt x="2169" y="945"/>
                  </a:lnTo>
                  <a:lnTo>
                    <a:pt x="1870" y="1547"/>
                  </a:lnTo>
                  <a:lnTo>
                    <a:pt x="1361" y="1286"/>
                  </a:lnTo>
                  <a:lnTo>
                    <a:pt x="646" y="2684"/>
                  </a:lnTo>
                  <a:lnTo>
                    <a:pt x="50" y="2371"/>
                  </a:lnTo>
                  <a:lnTo>
                    <a:pt x="726" y="971"/>
                  </a:lnTo>
                  <a:lnTo>
                    <a:pt x="0" y="600"/>
                  </a:lnTo>
                  <a:lnTo>
                    <a:pt x="304" y="0"/>
                  </a:lnTo>
                  <a:close/>
                </a:path>
              </a:pathLst>
            </a:custGeom>
            <a:noFill/>
            <a:ln w="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3029" name="그룹 3028"/>
            <p:cNvGrpSpPr/>
            <p:nvPr/>
          </p:nvGrpSpPr>
          <p:grpSpPr>
            <a:xfrm>
              <a:off x="3646488" y="934562"/>
              <a:ext cx="547688" cy="698500"/>
              <a:chOff x="4829176" y="1030288"/>
              <a:chExt cx="547688" cy="698500"/>
            </a:xfrm>
          </p:grpSpPr>
          <p:sp>
            <p:nvSpPr>
              <p:cNvPr id="3034" name="Line 1008"/>
              <p:cNvSpPr>
                <a:spLocks noChangeShapeType="1"/>
              </p:cNvSpPr>
              <p:nvPr/>
            </p:nvSpPr>
            <p:spPr bwMode="auto">
              <a:xfrm>
                <a:off x="4938714" y="1516063"/>
                <a:ext cx="23813" cy="185738"/>
              </a:xfrm>
              <a:prstGeom prst="line">
                <a:avLst/>
              </a:prstGeom>
              <a:noFill/>
              <a:ln w="0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35" name="Line 1011"/>
              <p:cNvSpPr>
                <a:spLocks noChangeShapeType="1"/>
              </p:cNvSpPr>
              <p:nvPr/>
            </p:nvSpPr>
            <p:spPr bwMode="auto">
              <a:xfrm flipV="1">
                <a:off x="4929188" y="1711326"/>
                <a:ext cx="28575" cy="1587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36" name="Line 1013"/>
              <p:cNvSpPr>
                <a:spLocks noChangeShapeType="1"/>
              </p:cNvSpPr>
              <p:nvPr/>
            </p:nvSpPr>
            <p:spPr bwMode="auto">
              <a:xfrm>
                <a:off x="4886326" y="1531938"/>
                <a:ext cx="25400" cy="19685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37" name="Line 1014"/>
              <p:cNvSpPr>
                <a:spLocks noChangeShapeType="1"/>
              </p:cNvSpPr>
              <p:nvPr/>
            </p:nvSpPr>
            <p:spPr bwMode="auto">
              <a:xfrm>
                <a:off x="4903788" y="1531938"/>
                <a:ext cx="25400" cy="195263"/>
              </a:xfrm>
              <a:prstGeom prst="line">
                <a:avLst/>
              </a:prstGeom>
              <a:noFill/>
              <a:ln w="0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38" name="Freeform 1505"/>
              <p:cNvSpPr>
                <a:spLocks/>
              </p:cNvSpPr>
              <p:nvPr/>
            </p:nvSpPr>
            <p:spPr bwMode="auto">
              <a:xfrm>
                <a:off x="4957764" y="1701800"/>
                <a:ext cx="4763" cy="9525"/>
              </a:xfrm>
              <a:custGeom>
                <a:avLst/>
                <a:gdLst>
                  <a:gd name="T0" fmla="*/ 0 w 23"/>
                  <a:gd name="T1" fmla="*/ 40 h 40"/>
                  <a:gd name="T2" fmla="*/ 6 w 23"/>
                  <a:gd name="T3" fmla="*/ 38 h 40"/>
                  <a:gd name="T4" fmla="*/ 10 w 23"/>
                  <a:gd name="T5" fmla="*/ 34 h 40"/>
                  <a:gd name="T6" fmla="*/ 14 w 23"/>
                  <a:gd name="T7" fmla="*/ 29 h 40"/>
                  <a:gd name="T8" fmla="*/ 17 w 23"/>
                  <a:gd name="T9" fmla="*/ 24 h 40"/>
                  <a:gd name="T10" fmla="*/ 21 w 23"/>
                  <a:gd name="T11" fmla="*/ 18 h 40"/>
                  <a:gd name="T12" fmla="*/ 23 w 23"/>
                  <a:gd name="T13" fmla="*/ 12 h 40"/>
                  <a:gd name="T14" fmla="*/ 23 w 23"/>
                  <a:gd name="T15" fmla="*/ 6 h 40"/>
                  <a:gd name="T16" fmla="*/ 23 w 23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0" y="40"/>
                    </a:moveTo>
                    <a:lnTo>
                      <a:pt x="6" y="38"/>
                    </a:lnTo>
                    <a:lnTo>
                      <a:pt x="10" y="34"/>
                    </a:lnTo>
                    <a:lnTo>
                      <a:pt x="14" y="29"/>
                    </a:lnTo>
                    <a:lnTo>
                      <a:pt x="17" y="24"/>
                    </a:lnTo>
                    <a:lnTo>
                      <a:pt x="21" y="18"/>
                    </a:lnTo>
                    <a:lnTo>
                      <a:pt x="23" y="12"/>
                    </a:lnTo>
                    <a:lnTo>
                      <a:pt x="23" y="6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39" name="Line 1507"/>
              <p:cNvSpPr>
                <a:spLocks noChangeShapeType="1"/>
              </p:cNvSpPr>
              <p:nvPr/>
            </p:nvSpPr>
            <p:spPr bwMode="auto">
              <a:xfrm flipH="1" flipV="1">
                <a:off x="4883151" y="1514475"/>
                <a:ext cx="3175" cy="2063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40" name="Line 1510"/>
              <p:cNvSpPr>
                <a:spLocks noChangeShapeType="1"/>
              </p:cNvSpPr>
              <p:nvPr/>
            </p:nvSpPr>
            <p:spPr bwMode="auto">
              <a:xfrm flipH="1">
                <a:off x="4911726" y="1727200"/>
                <a:ext cx="17463" cy="158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3041" name="그룹 3040"/>
              <p:cNvGrpSpPr/>
              <p:nvPr/>
            </p:nvGrpSpPr>
            <p:grpSpPr>
              <a:xfrm>
                <a:off x="4829176" y="1030288"/>
                <a:ext cx="547688" cy="698500"/>
                <a:chOff x="4829176" y="1030288"/>
                <a:chExt cx="547688" cy="698500"/>
              </a:xfrm>
            </p:grpSpPr>
            <p:sp>
              <p:nvSpPr>
                <p:cNvPr id="3042" name="Line 1091"/>
                <p:cNvSpPr>
                  <a:spLocks noChangeShapeType="1"/>
                </p:cNvSpPr>
                <p:nvPr/>
              </p:nvSpPr>
              <p:spPr bwMode="auto">
                <a:xfrm flipH="1" flipV="1">
                  <a:off x="4897438" y="1355726"/>
                  <a:ext cx="33338" cy="76200"/>
                </a:xfrm>
                <a:prstGeom prst="line">
                  <a:avLst/>
                </a:prstGeom>
                <a:noFill/>
                <a:ln w="0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3043" name="Line 1291"/>
                <p:cNvSpPr>
                  <a:spLocks noChangeShapeType="1"/>
                </p:cNvSpPr>
                <p:nvPr/>
              </p:nvSpPr>
              <p:spPr bwMode="auto">
                <a:xfrm flipV="1">
                  <a:off x="4881563" y="1408113"/>
                  <a:ext cx="136525" cy="6032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grpSp>
              <p:nvGrpSpPr>
                <p:cNvPr id="3044" name="그룹 3043"/>
                <p:cNvGrpSpPr/>
                <p:nvPr/>
              </p:nvGrpSpPr>
              <p:grpSpPr>
                <a:xfrm>
                  <a:off x="4829176" y="1030288"/>
                  <a:ext cx="547688" cy="698500"/>
                  <a:chOff x="4829176" y="1030288"/>
                  <a:chExt cx="547688" cy="698500"/>
                </a:xfrm>
              </p:grpSpPr>
              <p:sp>
                <p:nvSpPr>
                  <p:cNvPr id="3045" name="Line 10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06988" y="1030288"/>
                    <a:ext cx="138113" cy="60325"/>
                  </a:xfrm>
                  <a:prstGeom prst="line">
                    <a:avLst/>
                  </a:prstGeom>
                  <a:noFill/>
                  <a:ln w="0">
                    <a:solidFill>
                      <a:schemeClr val="accent6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/>
                  </a:p>
                </p:txBody>
              </p:sp>
              <p:sp>
                <p:nvSpPr>
                  <p:cNvPr id="3046" name="Line 1029"/>
                  <p:cNvSpPr>
                    <a:spLocks noChangeShapeType="1"/>
                  </p:cNvSpPr>
                  <p:nvPr/>
                </p:nvSpPr>
                <p:spPr bwMode="auto">
                  <a:xfrm>
                    <a:off x="5245101" y="1030288"/>
                    <a:ext cx="130175" cy="293688"/>
                  </a:xfrm>
                  <a:prstGeom prst="line">
                    <a:avLst/>
                  </a:prstGeom>
                  <a:noFill/>
                  <a:ln w="0">
                    <a:solidFill>
                      <a:schemeClr val="accent6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/>
                  </a:p>
                </p:txBody>
              </p:sp>
              <p:sp>
                <p:nvSpPr>
                  <p:cNvPr id="3047" name="Line 1047"/>
                  <p:cNvSpPr>
                    <a:spLocks noChangeShapeType="1"/>
                  </p:cNvSpPr>
                  <p:nvPr/>
                </p:nvSpPr>
                <p:spPr bwMode="auto">
                  <a:xfrm>
                    <a:off x="4833938" y="1223963"/>
                    <a:ext cx="25400" cy="60325"/>
                  </a:xfrm>
                  <a:prstGeom prst="line">
                    <a:avLst/>
                  </a:prstGeom>
                  <a:noFill/>
                  <a:ln w="0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/>
                  </a:p>
                </p:txBody>
              </p:sp>
              <p:sp>
                <p:nvSpPr>
                  <p:cNvPr id="3048" name="Freeform 1296"/>
                  <p:cNvSpPr>
                    <a:spLocks/>
                  </p:cNvSpPr>
                  <p:nvPr/>
                </p:nvSpPr>
                <p:spPr bwMode="auto">
                  <a:xfrm>
                    <a:off x="4854576" y="1108076"/>
                    <a:ext cx="423863" cy="254000"/>
                  </a:xfrm>
                  <a:custGeom>
                    <a:avLst/>
                    <a:gdLst>
                      <a:gd name="T0" fmla="*/ 720 w 1866"/>
                      <a:gd name="T1" fmla="*/ 192 h 1118"/>
                      <a:gd name="T2" fmla="*/ 552 w 1866"/>
                      <a:gd name="T3" fmla="*/ 279 h 1118"/>
                      <a:gd name="T4" fmla="*/ 398 w 1866"/>
                      <a:gd name="T5" fmla="*/ 374 h 1118"/>
                      <a:gd name="T6" fmla="*/ 295 w 1866"/>
                      <a:gd name="T7" fmla="*/ 450 h 1118"/>
                      <a:gd name="T8" fmla="*/ 233 w 1866"/>
                      <a:gd name="T9" fmla="*/ 503 h 1118"/>
                      <a:gd name="T10" fmla="*/ 178 w 1866"/>
                      <a:gd name="T11" fmla="*/ 555 h 1118"/>
                      <a:gd name="T12" fmla="*/ 129 w 1866"/>
                      <a:gd name="T13" fmla="*/ 608 h 1118"/>
                      <a:gd name="T14" fmla="*/ 88 w 1866"/>
                      <a:gd name="T15" fmla="*/ 660 h 1118"/>
                      <a:gd name="T16" fmla="*/ 54 w 1866"/>
                      <a:gd name="T17" fmla="*/ 712 h 1118"/>
                      <a:gd name="T18" fmla="*/ 28 w 1866"/>
                      <a:gd name="T19" fmla="*/ 762 h 1118"/>
                      <a:gd name="T20" fmla="*/ 11 w 1866"/>
                      <a:gd name="T21" fmla="*/ 811 h 1118"/>
                      <a:gd name="T22" fmla="*/ 1 w 1866"/>
                      <a:gd name="T23" fmla="*/ 859 h 1118"/>
                      <a:gd name="T24" fmla="*/ 1 w 1866"/>
                      <a:gd name="T25" fmla="*/ 903 h 1118"/>
                      <a:gd name="T26" fmla="*/ 10 w 1866"/>
                      <a:gd name="T27" fmla="*/ 944 h 1118"/>
                      <a:gd name="T28" fmla="*/ 27 w 1866"/>
                      <a:gd name="T29" fmla="*/ 982 h 1118"/>
                      <a:gd name="T30" fmla="*/ 53 w 1866"/>
                      <a:gd name="T31" fmla="*/ 1017 h 1118"/>
                      <a:gd name="T32" fmla="*/ 87 w 1866"/>
                      <a:gd name="T33" fmla="*/ 1045 h 1118"/>
                      <a:gd name="T34" fmla="*/ 129 w 1866"/>
                      <a:gd name="T35" fmla="*/ 1070 h 1118"/>
                      <a:gd name="T36" fmla="*/ 178 w 1866"/>
                      <a:gd name="T37" fmla="*/ 1090 h 1118"/>
                      <a:gd name="T38" fmla="*/ 233 w 1866"/>
                      <a:gd name="T39" fmla="*/ 1104 h 1118"/>
                      <a:gd name="T40" fmla="*/ 295 w 1866"/>
                      <a:gd name="T41" fmla="*/ 1113 h 1118"/>
                      <a:gd name="T42" fmla="*/ 362 w 1866"/>
                      <a:gd name="T43" fmla="*/ 1118 h 1118"/>
                      <a:gd name="T44" fmla="*/ 435 w 1866"/>
                      <a:gd name="T45" fmla="*/ 1117 h 1118"/>
                      <a:gd name="T46" fmla="*/ 512 w 1866"/>
                      <a:gd name="T47" fmla="*/ 1111 h 1118"/>
                      <a:gd name="T48" fmla="*/ 592 w 1866"/>
                      <a:gd name="T49" fmla="*/ 1100 h 1118"/>
                      <a:gd name="T50" fmla="*/ 719 w 1866"/>
                      <a:gd name="T51" fmla="*/ 1074 h 1118"/>
                      <a:gd name="T52" fmla="*/ 893 w 1866"/>
                      <a:gd name="T53" fmla="*/ 1026 h 1118"/>
                      <a:gd name="T54" fmla="*/ 1070 w 1866"/>
                      <a:gd name="T55" fmla="*/ 959 h 1118"/>
                      <a:gd name="T56" fmla="*/ 1242 w 1866"/>
                      <a:gd name="T57" fmla="*/ 878 h 1118"/>
                      <a:gd name="T58" fmla="*/ 1402 w 1866"/>
                      <a:gd name="T59" fmla="*/ 787 h 1118"/>
                      <a:gd name="T60" fmla="*/ 1529 w 1866"/>
                      <a:gd name="T61" fmla="*/ 699 h 1118"/>
                      <a:gd name="T62" fmla="*/ 1594 w 1866"/>
                      <a:gd name="T63" fmla="*/ 648 h 1118"/>
                      <a:gd name="T64" fmla="*/ 1654 w 1866"/>
                      <a:gd name="T65" fmla="*/ 595 h 1118"/>
                      <a:gd name="T66" fmla="*/ 1707 w 1866"/>
                      <a:gd name="T67" fmla="*/ 542 h 1118"/>
                      <a:gd name="T68" fmla="*/ 1753 w 1866"/>
                      <a:gd name="T69" fmla="*/ 490 h 1118"/>
                      <a:gd name="T70" fmla="*/ 1792 w 1866"/>
                      <a:gd name="T71" fmla="*/ 438 h 1118"/>
                      <a:gd name="T72" fmla="*/ 1823 w 1866"/>
                      <a:gd name="T73" fmla="*/ 387 h 1118"/>
                      <a:gd name="T74" fmla="*/ 1846 w 1866"/>
                      <a:gd name="T75" fmla="*/ 337 h 1118"/>
                      <a:gd name="T76" fmla="*/ 1860 w 1866"/>
                      <a:gd name="T77" fmla="*/ 289 h 1118"/>
                      <a:gd name="T78" fmla="*/ 1866 w 1866"/>
                      <a:gd name="T79" fmla="*/ 243 h 1118"/>
                      <a:gd name="T80" fmla="*/ 1863 w 1866"/>
                      <a:gd name="T81" fmla="*/ 199 h 1118"/>
                      <a:gd name="T82" fmla="*/ 1851 w 1866"/>
                      <a:gd name="T83" fmla="*/ 159 h 1118"/>
                      <a:gd name="T84" fmla="*/ 1831 w 1866"/>
                      <a:gd name="T85" fmla="*/ 122 h 1118"/>
                      <a:gd name="T86" fmla="*/ 1801 w 1866"/>
                      <a:gd name="T87" fmla="*/ 90 h 1118"/>
                      <a:gd name="T88" fmla="*/ 1764 w 1866"/>
                      <a:gd name="T89" fmla="*/ 62 h 1118"/>
                      <a:gd name="T90" fmla="*/ 1720 w 1866"/>
                      <a:gd name="T91" fmla="*/ 40 h 1118"/>
                      <a:gd name="T92" fmla="*/ 1669 w 1866"/>
                      <a:gd name="T93" fmla="*/ 23 h 1118"/>
                      <a:gd name="T94" fmla="*/ 1612 w 1866"/>
                      <a:gd name="T95" fmla="*/ 10 h 1118"/>
                      <a:gd name="T96" fmla="*/ 1548 w 1866"/>
                      <a:gd name="T97" fmla="*/ 3 h 1118"/>
                      <a:gd name="T98" fmla="*/ 1478 w 1866"/>
                      <a:gd name="T99" fmla="*/ 0 h 1118"/>
                      <a:gd name="T100" fmla="*/ 1404 w 1866"/>
                      <a:gd name="T101" fmla="*/ 3 h 1118"/>
                      <a:gd name="T102" fmla="*/ 1326 w 1866"/>
                      <a:gd name="T103" fmla="*/ 10 h 1118"/>
                      <a:gd name="T104" fmla="*/ 1244 w 1866"/>
                      <a:gd name="T105" fmla="*/ 23 h 1118"/>
                      <a:gd name="T106" fmla="*/ 1095 w 1866"/>
                      <a:gd name="T107" fmla="*/ 57 h 1118"/>
                      <a:gd name="T108" fmla="*/ 973 w 1866"/>
                      <a:gd name="T109" fmla="*/ 92 h 1118"/>
                      <a:gd name="T110" fmla="*/ 965 w 1866"/>
                      <a:gd name="T111" fmla="*/ 96 h 1118"/>
                      <a:gd name="T112" fmla="*/ 949 w 1866"/>
                      <a:gd name="T113" fmla="*/ 101 h 1118"/>
                      <a:gd name="T114" fmla="*/ 932 w 1866"/>
                      <a:gd name="T115" fmla="*/ 108 h 1118"/>
                      <a:gd name="T116" fmla="*/ 907 w 1866"/>
                      <a:gd name="T117" fmla="*/ 117 h 1118"/>
                      <a:gd name="T118" fmla="*/ 875 w 1866"/>
                      <a:gd name="T119" fmla="*/ 129 h 1118"/>
                      <a:gd name="T120" fmla="*/ 832 w 1866"/>
                      <a:gd name="T121" fmla="*/ 146 h 1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866" h="1118">
                        <a:moveTo>
                          <a:pt x="806" y="155"/>
                        </a:moveTo>
                        <a:lnTo>
                          <a:pt x="785" y="164"/>
                        </a:lnTo>
                        <a:lnTo>
                          <a:pt x="763" y="173"/>
                        </a:lnTo>
                        <a:lnTo>
                          <a:pt x="720" y="192"/>
                        </a:lnTo>
                        <a:lnTo>
                          <a:pt x="676" y="213"/>
                        </a:lnTo>
                        <a:lnTo>
                          <a:pt x="634" y="234"/>
                        </a:lnTo>
                        <a:lnTo>
                          <a:pt x="593" y="256"/>
                        </a:lnTo>
                        <a:lnTo>
                          <a:pt x="552" y="279"/>
                        </a:lnTo>
                        <a:lnTo>
                          <a:pt x="512" y="302"/>
                        </a:lnTo>
                        <a:lnTo>
                          <a:pt x="473" y="325"/>
                        </a:lnTo>
                        <a:lnTo>
                          <a:pt x="435" y="349"/>
                        </a:lnTo>
                        <a:lnTo>
                          <a:pt x="398" y="374"/>
                        </a:lnTo>
                        <a:lnTo>
                          <a:pt x="362" y="399"/>
                        </a:lnTo>
                        <a:lnTo>
                          <a:pt x="328" y="425"/>
                        </a:lnTo>
                        <a:lnTo>
                          <a:pt x="311" y="438"/>
                        </a:lnTo>
                        <a:lnTo>
                          <a:pt x="295" y="450"/>
                        </a:lnTo>
                        <a:lnTo>
                          <a:pt x="279" y="463"/>
                        </a:lnTo>
                        <a:lnTo>
                          <a:pt x="263" y="476"/>
                        </a:lnTo>
                        <a:lnTo>
                          <a:pt x="248" y="490"/>
                        </a:lnTo>
                        <a:lnTo>
                          <a:pt x="233" y="503"/>
                        </a:lnTo>
                        <a:lnTo>
                          <a:pt x="219" y="516"/>
                        </a:lnTo>
                        <a:lnTo>
                          <a:pt x="205" y="529"/>
                        </a:lnTo>
                        <a:lnTo>
                          <a:pt x="191" y="542"/>
                        </a:lnTo>
                        <a:lnTo>
                          <a:pt x="178" y="555"/>
                        </a:lnTo>
                        <a:lnTo>
                          <a:pt x="165" y="568"/>
                        </a:lnTo>
                        <a:lnTo>
                          <a:pt x="153" y="582"/>
                        </a:lnTo>
                        <a:lnTo>
                          <a:pt x="141" y="595"/>
                        </a:lnTo>
                        <a:lnTo>
                          <a:pt x="129" y="608"/>
                        </a:lnTo>
                        <a:lnTo>
                          <a:pt x="118" y="621"/>
                        </a:lnTo>
                        <a:lnTo>
                          <a:pt x="107" y="634"/>
                        </a:lnTo>
                        <a:lnTo>
                          <a:pt x="98" y="647"/>
                        </a:lnTo>
                        <a:lnTo>
                          <a:pt x="88" y="660"/>
                        </a:lnTo>
                        <a:lnTo>
                          <a:pt x="79" y="673"/>
                        </a:lnTo>
                        <a:lnTo>
                          <a:pt x="70" y="686"/>
                        </a:lnTo>
                        <a:lnTo>
                          <a:pt x="62" y="699"/>
                        </a:lnTo>
                        <a:lnTo>
                          <a:pt x="54" y="712"/>
                        </a:lnTo>
                        <a:lnTo>
                          <a:pt x="47" y="725"/>
                        </a:lnTo>
                        <a:lnTo>
                          <a:pt x="40" y="737"/>
                        </a:lnTo>
                        <a:lnTo>
                          <a:pt x="34" y="750"/>
                        </a:lnTo>
                        <a:lnTo>
                          <a:pt x="28" y="762"/>
                        </a:lnTo>
                        <a:lnTo>
                          <a:pt x="23" y="775"/>
                        </a:lnTo>
                        <a:lnTo>
                          <a:pt x="18" y="787"/>
                        </a:lnTo>
                        <a:lnTo>
                          <a:pt x="14" y="799"/>
                        </a:lnTo>
                        <a:lnTo>
                          <a:pt x="11" y="811"/>
                        </a:lnTo>
                        <a:lnTo>
                          <a:pt x="8" y="823"/>
                        </a:lnTo>
                        <a:lnTo>
                          <a:pt x="4" y="835"/>
                        </a:lnTo>
                        <a:lnTo>
                          <a:pt x="3" y="847"/>
                        </a:lnTo>
                        <a:lnTo>
                          <a:pt x="1" y="859"/>
                        </a:lnTo>
                        <a:lnTo>
                          <a:pt x="0" y="870"/>
                        </a:lnTo>
                        <a:lnTo>
                          <a:pt x="0" y="881"/>
                        </a:lnTo>
                        <a:lnTo>
                          <a:pt x="0" y="892"/>
                        </a:lnTo>
                        <a:lnTo>
                          <a:pt x="1" y="903"/>
                        </a:lnTo>
                        <a:lnTo>
                          <a:pt x="2" y="914"/>
                        </a:lnTo>
                        <a:lnTo>
                          <a:pt x="4" y="924"/>
                        </a:lnTo>
                        <a:lnTo>
                          <a:pt x="6" y="935"/>
                        </a:lnTo>
                        <a:lnTo>
                          <a:pt x="10" y="944"/>
                        </a:lnTo>
                        <a:lnTo>
                          <a:pt x="13" y="954"/>
                        </a:lnTo>
                        <a:lnTo>
                          <a:pt x="17" y="964"/>
                        </a:lnTo>
                        <a:lnTo>
                          <a:pt x="22" y="974"/>
                        </a:lnTo>
                        <a:lnTo>
                          <a:pt x="27" y="982"/>
                        </a:lnTo>
                        <a:lnTo>
                          <a:pt x="32" y="991"/>
                        </a:lnTo>
                        <a:lnTo>
                          <a:pt x="39" y="1000"/>
                        </a:lnTo>
                        <a:lnTo>
                          <a:pt x="45" y="1008"/>
                        </a:lnTo>
                        <a:lnTo>
                          <a:pt x="53" y="1017"/>
                        </a:lnTo>
                        <a:lnTo>
                          <a:pt x="61" y="1025"/>
                        </a:lnTo>
                        <a:lnTo>
                          <a:pt x="69" y="1032"/>
                        </a:lnTo>
                        <a:lnTo>
                          <a:pt x="78" y="1039"/>
                        </a:lnTo>
                        <a:lnTo>
                          <a:pt x="87" y="1045"/>
                        </a:lnTo>
                        <a:lnTo>
                          <a:pt x="96" y="1052"/>
                        </a:lnTo>
                        <a:lnTo>
                          <a:pt x="107" y="1058"/>
                        </a:lnTo>
                        <a:lnTo>
                          <a:pt x="117" y="1065"/>
                        </a:lnTo>
                        <a:lnTo>
                          <a:pt x="129" y="1070"/>
                        </a:lnTo>
                        <a:lnTo>
                          <a:pt x="140" y="1075"/>
                        </a:lnTo>
                        <a:lnTo>
                          <a:pt x="152" y="1080"/>
                        </a:lnTo>
                        <a:lnTo>
                          <a:pt x="165" y="1085"/>
                        </a:lnTo>
                        <a:lnTo>
                          <a:pt x="178" y="1090"/>
                        </a:lnTo>
                        <a:lnTo>
                          <a:pt x="191" y="1093"/>
                        </a:lnTo>
                        <a:lnTo>
                          <a:pt x="205" y="1097"/>
                        </a:lnTo>
                        <a:lnTo>
                          <a:pt x="219" y="1100"/>
                        </a:lnTo>
                        <a:lnTo>
                          <a:pt x="233" y="1104"/>
                        </a:lnTo>
                        <a:lnTo>
                          <a:pt x="248" y="1107"/>
                        </a:lnTo>
                        <a:lnTo>
                          <a:pt x="263" y="1109"/>
                        </a:lnTo>
                        <a:lnTo>
                          <a:pt x="279" y="1111"/>
                        </a:lnTo>
                        <a:lnTo>
                          <a:pt x="295" y="1113"/>
                        </a:lnTo>
                        <a:lnTo>
                          <a:pt x="311" y="1114"/>
                        </a:lnTo>
                        <a:lnTo>
                          <a:pt x="327" y="1116"/>
                        </a:lnTo>
                        <a:lnTo>
                          <a:pt x="345" y="1117"/>
                        </a:lnTo>
                        <a:lnTo>
                          <a:pt x="362" y="1118"/>
                        </a:lnTo>
                        <a:lnTo>
                          <a:pt x="379" y="1118"/>
                        </a:lnTo>
                        <a:lnTo>
                          <a:pt x="398" y="1118"/>
                        </a:lnTo>
                        <a:lnTo>
                          <a:pt x="416" y="1117"/>
                        </a:lnTo>
                        <a:lnTo>
                          <a:pt x="435" y="1117"/>
                        </a:lnTo>
                        <a:lnTo>
                          <a:pt x="453" y="1116"/>
                        </a:lnTo>
                        <a:lnTo>
                          <a:pt x="473" y="1114"/>
                        </a:lnTo>
                        <a:lnTo>
                          <a:pt x="492" y="1112"/>
                        </a:lnTo>
                        <a:lnTo>
                          <a:pt x="512" y="1111"/>
                        </a:lnTo>
                        <a:lnTo>
                          <a:pt x="531" y="1108"/>
                        </a:lnTo>
                        <a:lnTo>
                          <a:pt x="552" y="1106"/>
                        </a:lnTo>
                        <a:lnTo>
                          <a:pt x="571" y="1104"/>
                        </a:lnTo>
                        <a:lnTo>
                          <a:pt x="592" y="1100"/>
                        </a:lnTo>
                        <a:lnTo>
                          <a:pt x="612" y="1096"/>
                        </a:lnTo>
                        <a:lnTo>
                          <a:pt x="633" y="1093"/>
                        </a:lnTo>
                        <a:lnTo>
                          <a:pt x="675" y="1084"/>
                        </a:lnTo>
                        <a:lnTo>
                          <a:pt x="719" y="1074"/>
                        </a:lnTo>
                        <a:lnTo>
                          <a:pt x="762" y="1064"/>
                        </a:lnTo>
                        <a:lnTo>
                          <a:pt x="805" y="1053"/>
                        </a:lnTo>
                        <a:lnTo>
                          <a:pt x="850" y="1040"/>
                        </a:lnTo>
                        <a:lnTo>
                          <a:pt x="893" y="1026"/>
                        </a:lnTo>
                        <a:lnTo>
                          <a:pt x="938" y="1010"/>
                        </a:lnTo>
                        <a:lnTo>
                          <a:pt x="982" y="994"/>
                        </a:lnTo>
                        <a:lnTo>
                          <a:pt x="1026" y="977"/>
                        </a:lnTo>
                        <a:lnTo>
                          <a:pt x="1070" y="959"/>
                        </a:lnTo>
                        <a:lnTo>
                          <a:pt x="1113" y="940"/>
                        </a:lnTo>
                        <a:lnTo>
                          <a:pt x="1156" y="920"/>
                        </a:lnTo>
                        <a:lnTo>
                          <a:pt x="1200" y="900"/>
                        </a:lnTo>
                        <a:lnTo>
                          <a:pt x="1242" y="878"/>
                        </a:lnTo>
                        <a:lnTo>
                          <a:pt x="1283" y="857"/>
                        </a:lnTo>
                        <a:lnTo>
                          <a:pt x="1323" y="834"/>
                        </a:lnTo>
                        <a:lnTo>
                          <a:pt x="1363" y="811"/>
                        </a:lnTo>
                        <a:lnTo>
                          <a:pt x="1402" y="787"/>
                        </a:lnTo>
                        <a:lnTo>
                          <a:pt x="1439" y="762"/>
                        </a:lnTo>
                        <a:lnTo>
                          <a:pt x="1476" y="737"/>
                        </a:lnTo>
                        <a:lnTo>
                          <a:pt x="1512" y="712"/>
                        </a:lnTo>
                        <a:lnTo>
                          <a:pt x="1529" y="699"/>
                        </a:lnTo>
                        <a:lnTo>
                          <a:pt x="1546" y="686"/>
                        </a:lnTo>
                        <a:lnTo>
                          <a:pt x="1563" y="674"/>
                        </a:lnTo>
                        <a:lnTo>
                          <a:pt x="1579" y="661"/>
                        </a:lnTo>
                        <a:lnTo>
                          <a:pt x="1594" y="648"/>
                        </a:lnTo>
                        <a:lnTo>
                          <a:pt x="1610" y="635"/>
                        </a:lnTo>
                        <a:lnTo>
                          <a:pt x="1625" y="621"/>
                        </a:lnTo>
                        <a:lnTo>
                          <a:pt x="1640" y="608"/>
                        </a:lnTo>
                        <a:lnTo>
                          <a:pt x="1654" y="595"/>
                        </a:lnTo>
                        <a:lnTo>
                          <a:pt x="1668" y="582"/>
                        </a:lnTo>
                        <a:lnTo>
                          <a:pt x="1681" y="569"/>
                        </a:lnTo>
                        <a:lnTo>
                          <a:pt x="1694" y="556"/>
                        </a:lnTo>
                        <a:lnTo>
                          <a:pt x="1707" y="542"/>
                        </a:lnTo>
                        <a:lnTo>
                          <a:pt x="1719" y="529"/>
                        </a:lnTo>
                        <a:lnTo>
                          <a:pt x="1731" y="516"/>
                        </a:lnTo>
                        <a:lnTo>
                          <a:pt x="1742" y="503"/>
                        </a:lnTo>
                        <a:lnTo>
                          <a:pt x="1753" y="490"/>
                        </a:lnTo>
                        <a:lnTo>
                          <a:pt x="1763" y="477"/>
                        </a:lnTo>
                        <a:lnTo>
                          <a:pt x="1773" y="464"/>
                        </a:lnTo>
                        <a:lnTo>
                          <a:pt x="1783" y="451"/>
                        </a:lnTo>
                        <a:lnTo>
                          <a:pt x="1792" y="438"/>
                        </a:lnTo>
                        <a:lnTo>
                          <a:pt x="1800" y="425"/>
                        </a:lnTo>
                        <a:lnTo>
                          <a:pt x="1808" y="412"/>
                        </a:lnTo>
                        <a:lnTo>
                          <a:pt x="1815" y="399"/>
                        </a:lnTo>
                        <a:lnTo>
                          <a:pt x="1823" y="387"/>
                        </a:lnTo>
                        <a:lnTo>
                          <a:pt x="1830" y="374"/>
                        </a:lnTo>
                        <a:lnTo>
                          <a:pt x="1835" y="361"/>
                        </a:lnTo>
                        <a:lnTo>
                          <a:pt x="1840" y="349"/>
                        </a:lnTo>
                        <a:lnTo>
                          <a:pt x="1846" y="337"/>
                        </a:lnTo>
                        <a:lnTo>
                          <a:pt x="1850" y="324"/>
                        </a:lnTo>
                        <a:lnTo>
                          <a:pt x="1853" y="312"/>
                        </a:lnTo>
                        <a:lnTo>
                          <a:pt x="1857" y="301"/>
                        </a:lnTo>
                        <a:lnTo>
                          <a:pt x="1860" y="289"/>
                        </a:lnTo>
                        <a:lnTo>
                          <a:pt x="1862" y="277"/>
                        </a:lnTo>
                        <a:lnTo>
                          <a:pt x="1864" y="266"/>
                        </a:lnTo>
                        <a:lnTo>
                          <a:pt x="1865" y="254"/>
                        </a:lnTo>
                        <a:lnTo>
                          <a:pt x="1866" y="243"/>
                        </a:lnTo>
                        <a:lnTo>
                          <a:pt x="1866" y="231"/>
                        </a:lnTo>
                        <a:lnTo>
                          <a:pt x="1865" y="220"/>
                        </a:lnTo>
                        <a:lnTo>
                          <a:pt x="1864" y="210"/>
                        </a:lnTo>
                        <a:lnTo>
                          <a:pt x="1863" y="199"/>
                        </a:lnTo>
                        <a:lnTo>
                          <a:pt x="1861" y="189"/>
                        </a:lnTo>
                        <a:lnTo>
                          <a:pt x="1859" y="178"/>
                        </a:lnTo>
                        <a:lnTo>
                          <a:pt x="1856" y="168"/>
                        </a:lnTo>
                        <a:lnTo>
                          <a:pt x="1851" y="159"/>
                        </a:lnTo>
                        <a:lnTo>
                          <a:pt x="1847" y="149"/>
                        </a:lnTo>
                        <a:lnTo>
                          <a:pt x="1843" y="140"/>
                        </a:lnTo>
                        <a:lnTo>
                          <a:pt x="1837" y="130"/>
                        </a:lnTo>
                        <a:lnTo>
                          <a:pt x="1831" y="122"/>
                        </a:lnTo>
                        <a:lnTo>
                          <a:pt x="1824" y="114"/>
                        </a:lnTo>
                        <a:lnTo>
                          <a:pt x="1818" y="105"/>
                        </a:lnTo>
                        <a:lnTo>
                          <a:pt x="1810" y="98"/>
                        </a:lnTo>
                        <a:lnTo>
                          <a:pt x="1801" y="90"/>
                        </a:lnTo>
                        <a:lnTo>
                          <a:pt x="1793" y="83"/>
                        </a:lnTo>
                        <a:lnTo>
                          <a:pt x="1784" y="76"/>
                        </a:lnTo>
                        <a:lnTo>
                          <a:pt x="1774" y="69"/>
                        </a:lnTo>
                        <a:lnTo>
                          <a:pt x="1764" y="62"/>
                        </a:lnTo>
                        <a:lnTo>
                          <a:pt x="1755" y="57"/>
                        </a:lnTo>
                        <a:lnTo>
                          <a:pt x="1744" y="51"/>
                        </a:lnTo>
                        <a:lnTo>
                          <a:pt x="1732" y="45"/>
                        </a:lnTo>
                        <a:lnTo>
                          <a:pt x="1720" y="40"/>
                        </a:lnTo>
                        <a:lnTo>
                          <a:pt x="1708" y="35"/>
                        </a:lnTo>
                        <a:lnTo>
                          <a:pt x="1695" y="31"/>
                        </a:lnTo>
                        <a:lnTo>
                          <a:pt x="1682" y="26"/>
                        </a:lnTo>
                        <a:lnTo>
                          <a:pt x="1669" y="23"/>
                        </a:lnTo>
                        <a:lnTo>
                          <a:pt x="1655" y="19"/>
                        </a:lnTo>
                        <a:lnTo>
                          <a:pt x="1641" y="16"/>
                        </a:lnTo>
                        <a:lnTo>
                          <a:pt x="1626" y="12"/>
                        </a:lnTo>
                        <a:lnTo>
                          <a:pt x="1612" y="10"/>
                        </a:lnTo>
                        <a:lnTo>
                          <a:pt x="1595" y="8"/>
                        </a:lnTo>
                        <a:lnTo>
                          <a:pt x="1580" y="6"/>
                        </a:lnTo>
                        <a:lnTo>
                          <a:pt x="1564" y="4"/>
                        </a:lnTo>
                        <a:lnTo>
                          <a:pt x="1548" y="3"/>
                        </a:lnTo>
                        <a:lnTo>
                          <a:pt x="1530" y="1"/>
                        </a:lnTo>
                        <a:lnTo>
                          <a:pt x="1513" y="0"/>
                        </a:lnTo>
                        <a:lnTo>
                          <a:pt x="1496" y="0"/>
                        </a:lnTo>
                        <a:lnTo>
                          <a:pt x="1478" y="0"/>
                        </a:lnTo>
                        <a:lnTo>
                          <a:pt x="1460" y="0"/>
                        </a:lnTo>
                        <a:lnTo>
                          <a:pt x="1442" y="0"/>
                        </a:lnTo>
                        <a:lnTo>
                          <a:pt x="1423" y="1"/>
                        </a:lnTo>
                        <a:lnTo>
                          <a:pt x="1404" y="3"/>
                        </a:lnTo>
                        <a:lnTo>
                          <a:pt x="1385" y="5"/>
                        </a:lnTo>
                        <a:lnTo>
                          <a:pt x="1366" y="6"/>
                        </a:lnTo>
                        <a:lnTo>
                          <a:pt x="1345" y="8"/>
                        </a:lnTo>
                        <a:lnTo>
                          <a:pt x="1326" y="10"/>
                        </a:lnTo>
                        <a:lnTo>
                          <a:pt x="1305" y="13"/>
                        </a:lnTo>
                        <a:lnTo>
                          <a:pt x="1285" y="16"/>
                        </a:lnTo>
                        <a:lnTo>
                          <a:pt x="1265" y="19"/>
                        </a:lnTo>
                        <a:lnTo>
                          <a:pt x="1244" y="23"/>
                        </a:lnTo>
                        <a:lnTo>
                          <a:pt x="1223" y="26"/>
                        </a:lnTo>
                        <a:lnTo>
                          <a:pt x="1180" y="35"/>
                        </a:lnTo>
                        <a:lnTo>
                          <a:pt x="1138" y="45"/>
                        </a:lnTo>
                        <a:lnTo>
                          <a:pt x="1095" y="57"/>
                        </a:lnTo>
                        <a:lnTo>
                          <a:pt x="1050" y="69"/>
                        </a:lnTo>
                        <a:lnTo>
                          <a:pt x="1007" y="82"/>
                        </a:lnTo>
                        <a:lnTo>
                          <a:pt x="984" y="88"/>
                        </a:lnTo>
                        <a:lnTo>
                          <a:pt x="973" y="92"/>
                        </a:lnTo>
                        <a:lnTo>
                          <a:pt x="972" y="92"/>
                        </a:lnTo>
                        <a:lnTo>
                          <a:pt x="970" y="94"/>
                        </a:lnTo>
                        <a:lnTo>
                          <a:pt x="968" y="95"/>
                        </a:lnTo>
                        <a:lnTo>
                          <a:pt x="965" y="96"/>
                        </a:lnTo>
                        <a:lnTo>
                          <a:pt x="960" y="97"/>
                        </a:lnTo>
                        <a:lnTo>
                          <a:pt x="956" y="99"/>
                        </a:lnTo>
                        <a:lnTo>
                          <a:pt x="953" y="100"/>
                        </a:lnTo>
                        <a:lnTo>
                          <a:pt x="949" y="101"/>
                        </a:lnTo>
                        <a:lnTo>
                          <a:pt x="945" y="102"/>
                        </a:lnTo>
                        <a:lnTo>
                          <a:pt x="941" y="104"/>
                        </a:lnTo>
                        <a:lnTo>
                          <a:pt x="936" y="105"/>
                        </a:lnTo>
                        <a:lnTo>
                          <a:pt x="932" y="108"/>
                        </a:lnTo>
                        <a:lnTo>
                          <a:pt x="927" y="110"/>
                        </a:lnTo>
                        <a:lnTo>
                          <a:pt x="920" y="112"/>
                        </a:lnTo>
                        <a:lnTo>
                          <a:pt x="914" y="114"/>
                        </a:lnTo>
                        <a:lnTo>
                          <a:pt x="907" y="117"/>
                        </a:lnTo>
                        <a:lnTo>
                          <a:pt x="900" y="120"/>
                        </a:lnTo>
                        <a:lnTo>
                          <a:pt x="892" y="123"/>
                        </a:lnTo>
                        <a:lnTo>
                          <a:pt x="883" y="126"/>
                        </a:lnTo>
                        <a:lnTo>
                          <a:pt x="875" y="129"/>
                        </a:lnTo>
                        <a:lnTo>
                          <a:pt x="865" y="134"/>
                        </a:lnTo>
                        <a:lnTo>
                          <a:pt x="854" y="137"/>
                        </a:lnTo>
                        <a:lnTo>
                          <a:pt x="843" y="141"/>
                        </a:lnTo>
                        <a:lnTo>
                          <a:pt x="832" y="146"/>
                        </a:lnTo>
                        <a:lnTo>
                          <a:pt x="819" y="150"/>
                        </a:lnTo>
                        <a:lnTo>
                          <a:pt x="806" y="155"/>
                        </a:lnTo>
                        <a:close/>
                      </a:path>
                    </a:pathLst>
                  </a:custGeom>
                  <a:noFill/>
                  <a:ln w="0">
                    <a:solidFill>
                      <a:schemeClr val="accent6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/>
                  </a:p>
                </p:txBody>
              </p:sp>
              <p:sp>
                <p:nvSpPr>
                  <p:cNvPr id="3049" name="Line 13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30788" y="1092201"/>
                    <a:ext cx="74613" cy="31750"/>
                  </a:xfrm>
                  <a:prstGeom prst="line">
                    <a:avLst/>
                  </a:prstGeom>
                  <a:noFill/>
                  <a:ln w="0">
                    <a:solidFill>
                      <a:schemeClr val="accent6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/>
                  </a:p>
                </p:txBody>
              </p:sp>
              <p:sp>
                <p:nvSpPr>
                  <p:cNvPr id="3050" name="Line 14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29176" y="1125538"/>
                    <a:ext cx="200025" cy="87313"/>
                  </a:xfrm>
                  <a:prstGeom prst="line">
                    <a:avLst/>
                  </a:prstGeom>
                  <a:noFill/>
                  <a:ln w="0">
                    <a:solidFill>
                      <a:schemeClr val="accent6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/>
                  </a:p>
                </p:txBody>
              </p:sp>
              <p:sp>
                <p:nvSpPr>
                  <p:cNvPr id="3051" name="Freeform 1508"/>
                  <p:cNvSpPr>
                    <a:spLocks/>
                  </p:cNvSpPr>
                  <p:nvPr/>
                </p:nvSpPr>
                <p:spPr bwMode="auto">
                  <a:xfrm>
                    <a:off x="4878389" y="1323975"/>
                    <a:ext cx="498475" cy="209550"/>
                  </a:xfrm>
                  <a:custGeom>
                    <a:avLst/>
                    <a:gdLst>
                      <a:gd name="T0" fmla="*/ 2193 w 2193"/>
                      <a:gd name="T1" fmla="*/ 0 h 927"/>
                      <a:gd name="T2" fmla="*/ 81 w 2193"/>
                      <a:gd name="T3" fmla="*/ 927 h 927"/>
                      <a:gd name="T4" fmla="*/ 65 w 2193"/>
                      <a:gd name="T5" fmla="*/ 837 h 927"/>
                      <a:gd name="T6" fmla="*/ 7 w 2193"/>
                      <a:gd name="T7" fmla="*/ 643 h 927"/>
                      <a:gd name="T8" fmla="*/ 0 w 2193"/>
                      <a:gd name="T9" fmla="*/ 632 h 9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93" h="927">
                        <a:moveTo>
                          <a:pt x="2193" y="0"/>
                        </a:moveTo>
                        <a:lnTo>
                          <a:pt x="81" y="927"/>
                        </a:lnTo>
                        <a:lnTo>
                          <a:pt x="65" y="837"/>
                        </a:lnTo>
                        <a:lnTo>
                          <a:pt x="7" y="643"/>
                        </a:lnTo>
                        <a:lnTo>
                          <a:pt x="0" y="632"/>
                        </a:lnTo>
                      </a:path>
                    </a:pathLst>
                  </a:custGeom>
                  <a:noFill/>
                  <a:ln w="0">
                    <a:solidFill>
                      <a:schemeClr val="accent6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/>
                  </a:p>
                </p:txBody>
              </p:sp>
              <p:sp>
                <p:nvSpPr>
                  <p:cNvPr id="3052" name="Freeform 1527"/>
                  <p:cNvSpPr>
                    <a:spLocks/>
                  </p:cNvSpPr>
                  <p:nvPr/>
                </p:nvSpPr>
                <p:spPr bwMode="auto">
                  <a:xfrm>
                    <a:off x="4868864" y="1466850"/>
                    <a:ext cx="93663" cy="261938"/>
                  </a:xfrm>
                  <a:custGeom>
                    <a:avLst/>
                    <a:gdLst>
                      <a:gd name="T0" fmla="*/ 307 w 411"/>
                      <a:gd name="T1" fmla="*/ 213 h 1154"/>
                      <a:gd name="T2" fmla="*/ 123 w 411"/>
                      <a:gd name="T3" fmla="*/ 295 h 1154"/>
                      <a:gd name="T4" fmla="*/ 107 w 411"/>
                      <a:gd name="T5" fmla="*/ 205 h 1154"/>
                      <a:gd name="T6" fmla="*/ 49 w 411"/>
                      <a:gd name="T7" fmla="*/ 11 h 1154"/>
                      <a:gd name="T8" fmla="*/ 42 w 411"/>
                      <a:gd name="T9" fmla="*/ 0 h 1154"/>
                      <a:gd name="T10" fmla="*/ 0 w 411"/>
                      <a:gd name="T11" fmla="*/ 18 h 1154"/>
                      <a:gd name="T12" fmla="*/ 59 w 411"/>
                      <a:gd name="T13" fmla="*/ 211 h 1154"/>
                      <a:gd name="T14" fmla="*/ 74 w 411"/>
                      <a:gd name="T15" fmla="*/ 301 h 1154"/>
                      <a:gd name="T16" fmla="*/ 183 w 411"/>
                      <a:gd name="T17" fmla="*/ 1154 h 1154"/>
                      <a:gd name="T18" fmla="*/ 260 w 411"/>
                      <a:gd name="T19" fmla="*/ 1144 h 1154"/>
                      <a:gd name="T20" fmla="*/ 388 w 411"/>
                      <a:gd name="T21" fmla="*/ 1078 h 1154"/>
                      <a:gd name="T22" fmla="*/ 405 w 411"/>
                      <a:gd name="T23" fmla="*/ 1062 h 1154"/>
                      <a:gd name="T24" fmla="*/ 411 w 411"/>
                      <a:gd name="T25" fmla="*/ 1038 h 1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11" h="1154">
                        <a:moveTo>
                          <a:pt x="307" y="213"/>
                        </a:moveTo>
                        <a:lnTo>
                          <a:pt x="123" y="295"/>
                        </a:lnTo>
                        <a:lnTo>
                          <a:pt x="107" y="205"/>
                        </a:lnTo>
                        <a:lnTo>
                          <a:pt x="49" y="11"/>
                        </a:lnTo>
                        <a:lnTo>
                          <a:pt x="42" y="0"/>
                        </a:lnTo>
                        <a:lnTo>
                          <a:pt x="0" y="18"/>
                        </a:lnTo>
                        <a:lnTo>
                          <a:pt x="59" y="211"/>
                        </a:lnTo>
                        <a:lnTo>
                          <a:pt x="74" y="301"/>
                        </a:lnTo>
                        <a:lnTo>
                          <a:pt x="183" y="1154"/>
                        </a:lnTo>
                        <a:lnTo>
                          <a:pt x="260" y="1144"/>
                        </a:lnTo>
                        <a:lnTo>
                          <a:pt x="388" y="1078"/>
                        </a:lnTo>
                        <a:lnTo>
                          <a:pt x="405" y="1062"/>
                        </a:lnTo>
                        <a:lnTo>
                          <a:pt x="411" y="1038"/>
                        </a:lnTo>
                      </a:path>
                    </a:pathLst>
                  </a:custGeom>
                  <a:noFill/>
                  <a:ln w="0">
                    <a:solidFill>
                      <a:schemeClr val="accent6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/>
                  </a:p>
                </p:txBody>
              </p:sp>
            </p:grpSp>
          </p:grpSp>
        </p:grpSp>
        <p:sp>
          <p:nvSpPr>
            <p:cNvPr id="3030" name="TextBox 3029"/>
            <p:cNvSpPr txBox="1"/>
            <p:nvPr/>
          </p:nvSpPr>
          <p:spPr>
            <a:xfrm>
              <a:off x="2163763" y="1078607"/>
              <a:ext cx="718466" cy="363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</a:t>
              </a:r>
              <a:r>
                <a:rPr lang="ko-KR" altLang="en-US" sz="800" b="1" dirty="0" smtClean="0"/>
                <a:t>동</a:t>
              </a:r>
              <a:endParaRPr lang="en-US" altLang="ko-KR" sz="800" b="1" dirty="0" smtClean="0"/>
            </a:p>
            <a:p>
              <a:r>
                <a:rPr lang="en-US" altLang="ko-KR" sz="800" dirty="0" smtClean="0"/>
                <a:t>(</a:t>
              </a:r>
              <a:r>
                <a:rPr lang="ko-KR" altLang="en-US" sz="800" dirty="0" smtClean="0"/>
                <a:t>설비</a:t>
              </a:r>
              <a:r>
                <a:rPr lang="en-US" altLang="ko-KR" sz="800" dirty="0" smtClean="0"/>
                <a:t>, GHP)</a:t>
              </a:r>
            </a:p>
          </p:txBody>
        </p:sp>
        <p:sp>
          <p:nvSpPr>
            <p:cNvPr id="3031" name="TextBox 3030"/>
            <p:cNvSpPr txBox="1"/>
            <p:nvPr/>
          </p:nvSpPr>
          <p:spPr>
            <a:xfrm>
              <a:off x="3309554" y="884001"/>
              <a:ext cx="492443" cy="363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 err="1" smtClean="0"/>
                <a:t>아트홀</a:t>
              </a:r>
              <a:endParaRPr lang="en-US" altLang="ko-KR" sz="800" b="1" dirty="0" smtClean="0"/>
            </a:p>
            <a:p>
              <a:r>
                <a:rPr lang="en-US" altLang="ko-KR" sz="800" dirty="0" smtClean="0"/>
                <a:t>(</a:t>
              </a:r>
              <a:r>
                <a:rPr lang="ko-KR" altLang="en-US" sz="800" dirty="0" smtClean="0"/>
                <a:t>설비</a:t>
              </a:r>
              <a:r>
                <a:rPr lang="en-US" altLang="ko-KR" sz="800" dirty="0" smtClean="0"/>
                <a:t>)</a:t>
              </a:r>
            </a:p>
          </p:txBody>
        </p:sp>
        <p:sp>
          <p:nvSpPr>
            <p:cNvPr id="3032" name="Freeform 638"/>
            <p:cNvSpPr>
              <a:spLocks/>
            </p:cNvSpPr>
            <p:nvPr/>
          </p:nvSpPr>
          <p:spPr bwMode="auto">
            <a:xfrm>
              <a:off x="1980724" y="1961674"/>
              <a:ext cx="938213" cy="771525"/>
            </a:xfrm>
            <a:custGeom>
              <a:avLst/>
              <a:gdLst>
                <a:gd name="T0" fmla="*/ 3991 w 4143"/>
                <a:gd name="T1" fmla="*/ 0 h 3407"/>
                <a:gd name="T2" fmla="*/ 4143 w 4143"/>
                <a:gd name="T3" fmla="*/ 82 h 3407"/>
                <a:gd name="T4" fmla="*/ 4014 w 4143"/>
                <a:gd name="T5" fmla="*/ 301 h 3407"/>
                <a:gd name="T6" fmla="*/ 3928 w 4143"/>
                <a:gd name="T7" fmla="*/ 333 h 3407"/>
                <a:gd name="T8" fmla="*/ 3985 w 4143"/>
                <a:gd name="T9" fmla="*/ 542 h 3407"/>
                <a:gd name="T10" fmla="*/ 2378 w 4143"/>
                <a:gd name="T11" fmla="*/ 1026 h 3407"/>
                <a:gd name="T12" fmla="*/ 2623 w 4143"/>
                <a:gd name="T13" fmla="*/ 1177 h 3407"/>
                <a:gd name="T14" fmla="*/ 1369 w 4143"/>
                <a:gd name="T15" fmla="*/ 3407 h 3407"/>
                <a:gd name="T16" fmla="*/ 1100 w 4143"/>
                <a:gd name="T17" fmla="*/ 3270 h 3407"/>
                <a:gd name="T18" fmla="*/ 1177 w 4143"/>
                <a:gd name="T19" fmla="*/ 3124 h 3407"/>
                <a:gd name="T20" fmla="*/ 0 w 4143"/>
                <a:gd name="T21" fmla="*/ 2453 h 3407"/>
                <a:gd name="T22" fmla="*/ 270 w 4143"/>
                <a:gd name="T23" fmla="*/ 1960 h 3407"/>
                <a:gd name="T24" fmla="*/ 1154 w 4143"/>
                <a:gd name="T25" fmla="*/ 2442 h 3407"/>
                <a:gd name="T26" fmla="*/ 1861 w 4143"/>
                <a:gd name="T27" fmla="*/ 1188 h 3407"/>
                <a:gd name="T28" fmla="*/ 1810 w 4143"/>
                <a:gd name="T29" fmla="*/ 1056 h 3407"/>
                <a:gd name="T30" fmla="*/ 2023 w 4143"/>
                <a:gd name="T31" fmla="*/ 991 h 3407"/>
                <a:gd name="T32" fmla="*/ 2064 w 4143"/>
                <a:gd name="T33" fmla="*/ 1012 h 3407"/>
                <a:gd name="T34" fmla="*/ 2332 w 4143"/>
                <a:gd name="T35" fmla="*/ 550 h 3407"/>
                <a:gd name="T36" fmla="*/ 3865 w 4143"/>
                <a:gd name="T37" fmla="*/ 135 h 3407"/>
                <a:gd name="T38" fmla="*/ 3878 w 4143"/>
                <a:gd name="T39" fmla="*/ 193 h 3407"/>
                <a:gd name="T40" fmla="*/ 3991 w 4143"/>
                <a:gd name="T41" fmla="*/ 0 h 3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43" h="3407">
                  <a:moveTo>
                    <a:pt x="3991" y="0"/>
                  </a:moveTo>
                  <a:lnTo>
                    <a:pt x="4143" y="82"/>
                  </a:lnTo>
                  <a:lnTo>
                    <a:pt x="4014" y="301"/>
                  </a:lnTo>
                  <a:lnTo>
                    <a:pt x="3928" y="333"/>
                  </a:lnTo>
                  <a:lnTo>
                    <a:pt x="3985" y="542"/>
                  </a:lnTo>
                  <a:lnTo>
                    <a:pt x="2378" y="1026"/>
                  </a:lnTo>
                  <a:lnTo>
                    <a:pt x="2623" y="1177"/>
                  </a:lnTo>
                  <a:lnTo>
                    <a:pt x="1369" y="3407"/>
                  </a:lnTo>
                  <a:lnTo>
                    <a:pt x="1100" y="3270"/>
                  </a:lnTo>
                  <a:lnTo>
                    <a:pt x="1177" y="3124"/>
                  </a:lnTo>
                  <a:lnTo>
                    <a:pt x="0" y="2453"/>
                  </a:lnTo>
                  <a:lnTo>
                    <a:pt x="270" y="1960"/>
                  </a:lnTo>
                  <a:lnTo>
                    <a:pt x="1154" y="2442"/>
                  </a:lnTo>
                  <a:lnTo>
                    <a:pt x="1861" y="1188"/>
                  </a:lnTo>
                  <a:lnTo>
                    <a:pt x="1810" y="1056"/>
                  </a:lnTo>
                  <a:lnTo>
                    <a:pt x="2023" y="991"/>
                  </a:lnTo>
                  <a:lnTo>
                    <a:pt x="2064" y="1012"/>
                  </a:lnTo>
                  <a:lnTo>
                    <a:pt x="2332" y="550"/>
                  </a:lnTo>
                  <a:lnTo>
                    <a:pt x="3865" y="135"/>
                  </a:lnTo>
                  <a:lnTo>
                    <a:pt x="3878" y="193"/>
                  </a:lnTo>
                  <a:lnTo>
                    <a:pt x="3991" y="0"/>
                  </a:lnTo>
                  <a:close/>
                </a:path>
              </a:pathLst>
            </a:custGeom>
            <a:noFill/>
            <a:ln w="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33" name="TextBox 3032"/>
            <p:cNvSpPr txBox="1"/>
            <p:nvPr/>
          </p:nvSpPr>
          <p:spPr>
            <a:xfrm>
              <a:off x="1729711" y="2002741"/>
              <a:ext cx="681597" cy="363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E</a:t>
              </a:r>
              <a:r>
                <a:rPr lang="ko-KR" altLang="en-US" sz="800" b="1" dirty="0" smtClean="0"/>
                <a:t>동</a:t>
              </a:r>
              <a:endParaRPr lang="en-US" altLang="ko-KR" sz="800" b="1" dirty="0" smtClean="0"/>
            </a:p>
            <a:p>
              <a:r>
                <a:rPr lang="en-US" altLang="ko-KR" sz="800" dirty="0" smtClean="0"/>
                <a:t>(</a:t>
              </a:r>
              <a:r>
                <a:rPr lang="ko-KR" altLang="en-US" sz="800" dirty="0" smtClean="0"/>
                <a:t>설비</a:t>
              </a:r>
              <a:r>
                <a:rPr lang="en-US" altLang="ko-KR" sz="800" dirty="0" smtClean="0"/>
                <a:t>,GHP)</a:t>
              </a:r>
            </a:p>
          </p:txBody>
        </p:sp>
      </p:grpSp>
      <p:grpSp>
        <p:nvGrpSpPr>
          <p:cNvPr id="3053" name="그룹 3052"/>
          <p:cNvGrpSpPr/>
          <p:nvPr/>
        </p:nvGrpSpPr>
        <p:grpSpPr>
          <a:xfrm>
            <a:off x="2480514" y="2741697"/>
            <a:ext cx="1351696" cy="1060893"/>
            <a:chOff x="2454494" y="2243603"/>
            <a:chExt cx="1351696" cy="1140313"/>
          </a:xfrm>
        </p:grpSpPr>
        <p:cxnSp>
          <p:nvCxnSpPr>
            <p:cNvPr id="3054" name="직선 연결선 3053"/>
            <p:cNvCxnSpPr/>
            <p:nvPr/>
          </p:nvCxnSpPr>
          <p:spPr>
            <a:xfrm>
              <a:off x="3666934" y="2243603"/>
              <a:ext cx="139256" cy="843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5" name="직선 연결선 3054"/>
            <p:cNvCxnSpPr/>
            <p:nvPr/>
          </p:nvCxnSpPr>
          <p:spPr>
            <a:xfrm flipH="1">
              <a:off x="3657600" y="2326521"/>
              <a:ext cx="139416" cy="252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6" name="직선 연결선 3055"/>
            <p:cNvCxnSpPr/>
            <p:nvPr/>
          </p:nvCxnSpPr>
          <p:spPr>
            <a:xfrm flipH="1">
              <a:off x="3520440" y="2627511"/>
              <a:ext cx="116841" cy="211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7" name="직선 연결선 3056"/>
            <p:cNvCxnSpPr/>
            <p:nvPr/>
          </p:nvCxnSpPr>
          <p:spPr>
            <a:xfrm>
              <a:off x="3522360" y="2837398"/>
              <a:ext cx="16178" cy="772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8" name="직선 연결선 3057"/>
            <p:cNvCxnSpPr/>
            <p:nvPr/>
          </p:nvCxnSpPr>
          <p:spPr>
            <a:xfrm flipH="1">
              <a:off x="3175794" y="2914650"/>
              <a:ext cx="362744" cy="3159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9" name="직선 연결선 3058"/>
            <p:cNvCxnSpPr/>
            <p:nvPr/>
          </p:nvCxnSpPr>
          <p:spPr>
            <a:xfrm flipH="1">
              <a:off x="2541272" y="3227388"/>
              <a:ext cx="649604" cy="1520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0" name="직선 연결선 3059"/>
            <p:cNvCxnSpPr/>
            <p:nvPr/>
          </p:nvCxnSpPr>
          <p:spPr>
            <a:xfrm flipH="1" flipV="1">
              <a:off x="2454494" y="3006091"/>
              <a:ext cx="93662" cy="3778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1" name="그룹 3060"/>
          <p:cNvGrpSpPr/>
          <p:nvPr/>
        </p:nvGrpSpPr>
        <p:grpSpPr>
          <a:xfrm>
            <a:off x="2204787" y="3457578"/>
            <a:ext cx="921621" cy="1859460"/>
            <a:chOff x="2178767" y="3013076"/>
            <a:chExt cx="921621" cy="1998662"/>
          </a:xfrm>
        </p:grpSpPr>
        <p:cxnSp>
          <p:nvCxnSpPr>
            <p:cNvPr id="3062" name="직선 연결선 3061"/>
            <p:cNvCxnSpPr/>
            <p:nvPr/>
          </p:nvCxnSpPr>
          <p:spPr>
            <a:xfrm flipH="1" flipV="1">
              <a:off x="2424113" y="3013076"/>
              <a:ext cx="93662" cy="3778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3" name="직선 연결선 3062"/>
            <p:cNvCxnSpPr/>
            <p:nvPr/>
          </p:nvCxnSpPr>
          <p:spPr>
            <a:xfrm flipH="1">
              <a:off x="2209723" y="3383326"/>
              <a:ext cx="302578" cy="722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4" name="직선 연결선 3063"/>
            <p:cNvCxnSpPr/>
            <p:nvPr/>
          </p:nvCxnSpPr>
          <p:spPr>
            <a:xfrm flipH="1">
              <a:off x="2178767" y="3455626"/>
              <a:ext cx="30956" cy="637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5" name="직선 연결선 3064"/>
            <p:cNvCxnSpPr/>
            <p:nvPr/>
          </p:nvCxnSpPr>
          <p:spPr>
            <a:xfrm>
              <a:off x="2186624" y="3518218"/>
              <a:ext cx="144462" cy="593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6" name="원호 3065"/>
            <p:cNvSpPr/>
            <p:nvPr/>
          </p:nvSpPr>
          <p:spPr>
            <a:xfrm rot="20520065" flipH="1" flipV="1">
              <a:off x="2321667" y="3571514"/>
              <a:ext cx="415196" cy="95138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067" name="직선 연결선 3066"/>
            <p:cNvCxnSpPr/>
            <p:nvPr/>
          </p:nvCxnSpPr>
          <p:spPr>
            <a:xfrm flipH="1">
              <a:off x="2594293" y="4500880"/>
              <a:ext cx="78829" cy="1452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8" name="직선 연결선 3067"/>
            <p:cNvCxnSpPr/>
            <p:nvPr/>
          </p:nvCxnSpPr>
          <p:spPr>
            <a:xfrm>
              <a:off x="2598512" y="4642214"/>
              <a:ext cx="501876" cy="3695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69" name="Freeform 560"/>
          <p:cNvSpPr>
            <a:spLocks/>
          </p:cNvSpPr>
          <p:nvPr/>
        </p:nvSpPr>
        <p:spPr bwMode="auto">
          <a:xfrm>
            <a:off x="2603644" y="4966118"/>
            <a:ext cx="806450" cy="629174"/>
          </a:xfrm>
          <a:custGeom>
            <a:avLst/>
            <a:gdLst>
              <a:gd name="T0" fmla="*/ 3560 w 3560"/>
              <a:gd name="T1" fmla="*/ 1896 h 2984"/>
              <a:gd name="T2" fmla="*/ 2410 w 3560"/>
              <a:gd name="T3" fmla="*/ 1071 h 2984"/>
              <a:gd name="T4" fmla="*/ 2302 w 3560"/>
              <a:gd name="T5" fmla="*/ 1207 h 2984"/>
              <a:gd name="T6" fmla="*/ 616 w 3560"/>
              <a:gd name="T7" fmla="*/ 0 h 2984"/>
              <a:gd name="T8" fmla="*/ 356 w 3560"/>
              <a:gd name="T9" fmla="*/ 384 h 2984"/>
              <a:gd name="T10" fmla="*/ 663 w 3560"/>
              <a:gd name="T11" fmla="*/ 613 h 2984"/>
              <a:gd name="T12" fmla="*/ 0 w 3560"/>
              <a:gd name="T13" fmla="*/ 1548 h 2984"/>
              <a:gd name="T14" fmla="*/ 291 w 3560"/>
              <a:gd name="T15" fmla="*/ 1774 h 2984"/>
              <a:gd name="T16" fmla="*/ 363 w 3560"/>
              <a:gd name="T17" fmla="*/ 1669 h 2984"/>
              <a:gd name="T18" fmla="*/ 588 w 3560"/>
              <a:gd name="T19" fmla="*/ 1825 h 2984"/>
              <a:gd name="T20" fmla="*/ 1195 w 3560"/>
              <a:gd name="T21" fmla="*/ 986 h 2984"/>
              <a:gd name="T22" fmla="*/ 2022 w 3560"/>
              <a:gd name="T23" fmla="*/ 1593 h 2984"/>
              <a:gd name="T24" fmla="*/ 1344 w 3560"/>
              <a:gd name="T25" fmla="*/ 2536 h 2984"/>
              <a:gd name="T26" fmla="*/ 1500 w 3560"/>
              <a:gd name="T27" fmla="*/ 2646 h 2984"/>
              <a:gd name="T28" fmla="*/ 1474 w 3560"/>
              <a:gd name="T29" fmla="*/ 2680 h 2984"/>
              <a:gd name="T30" fmla="*/ 1537 w 3560"/>
              <a:gd name="T31" fmla="*/ 2737 h 2984"/>
              <a:gd name="T32" fmla="*/ 1490 w 3560"/>
              <a:gd name="T33" fmla="*/ 2802 h 2984"/>
              <a:gd name="T34" fmla="*/ 1746 w 3560"/>
              <a:gd name="T35" fmla="*/ 2984 h 2984"/>
              <a:gd name="T36" fmla="*/ 1786 w 3560"/>
              <a:gd name="T37" fmla="*/ 2932 h 2984"/>
              <a:gd name="T38" fmla="*/ 1836 w 3560"/>
              <a:gd name="T39" fmla="*/ 2958 h 2984"/>
              <a:gd name="T40" fmla="*/ 2019 w 3560"/>
              <a:gd name="T41" fmla="*/ 2718 h 2984"/>
              <a:gd name="T42" fmla="*/ 2374 w 3560"/>
              <a:gd name="T43" fmla="*/ 2960 h 2984"/>
              <a:gd name="T44" fmla="*/ 2904 w 3560"/>
              <a:gd name="T45" fmla="*/ 2222 h 2984"/>
              <a:gd name="T46" fmla="*/ 3188 w 3560"/>
              <a:gd name="T47" fmla="*/ 2406 h 2984"/>
              <a:gd name="T48" fmla="*/ 3560 w 3560"/>
              <a:gd name="T49" fmla="*/ 1896 h 2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560" h="2984">
                <a:moveTo>
                  <a:pt x="3560" y="1896"/>
                </a:moveTo>
                <a:lnTo>
                  <a:pt x="2410" y="1071"/>
                </a:lnTo>
                <a:lnTo>
                  <a:pt x="2302" y="1207"/>
                </a:lnTo>
                <a:lnTo>
                  <a:pt x="616" y="0"/>
                </a:lnTo>
                <a:lnTo>
                  <a:pt x="356" y="384"/>
                </a:lnTo>
                <a:lnTo>
                  <a:pt x="663" y="613"/>
                </a:lnTo>
                <a:lnTo>
                  <a:pt x="0" y="1548"/>
                </a:lnTo>
                <a:lnTo>
                  <a:pt x="291" y="1774"/>
                </a:lnTo>
                <a:lnTo>
                  <a:pt x="363" y="1669"/>
                </a:lnTo>
                <a:lnTo>
                  <a:pt x="588" y="1825"/>
                </a:lnTo>
                <a:lnTo>
                  <a:pt x="1195" y="986"/>
                </a:lnTo>
                <a:lnTo>
                  <a:pt x="2022" y="1593"/>
                </a:lnTo>
                <a:lnTo>
                  <a:pt x="1344" y="2536"/>
                </a:lnTo>
                <a:lnTo>
                  <a:pt x="1500" y="2646"/>
                </a:lnTo>
                <a:lnTo>
                  <a:pt x="1474" y="2680"/>
                </a:lnTo>
                <a:lnTo>
                  <a:pt x="1537" y="2737"/>
                </a:lnTo>
                <a:lnTo>
                  <a:pt x="1490" y="2802"/>
                </a:lnTo>
                <a:lnTo>
                  <a:pt x="1746" y="2984"/>
                </a:lnTo>
                <a:lnTo>
                  <a:pt x="1786" y="2932"/>
                </a:lnTo>
                <a:lnTo>
                  <a:pt x="1836" y="2958"/>
                </a:lnTo>
                <a:lnTo>
                  <a:pt x="2019" y="2718"/>
                </a:lnTo>
                <a:lnTo>
                  <a:pt x="2374" y="2960"/>
                </a:lnTo>
                <a:lnTo>
                  <a:pt x="2904" y="2222"/>
                </a:lnTo>
                <a:lnTo>
                  <a:pt x="3188" y="2406"/>
                </a:lnTo>
                <a:lnTo>
                  <a:pt x="3560" y="1896"/>
                </a:lnTo>
                <a:close/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3070" name="그룹 3069"/>
          <p:cNvGrpSpPr/>
          <p:nvPr/>
        </p:nvGrpSpPr>
        <p:grpSpPr>
          <a:xfrm>
            <a:off x="5098509" y="4899799"/>
            <a:ext cx="1896476" cy="632128"/>
            <a:chOff x="5164262" y="6117506"/>
            <a:chExt cx="1896476" cy="679450"/>
          </a:xfrm>
        </p:grpSpPr>
        <p:sp>
          <p:nvSpPr>
            <p:cNvPr id="3071" name="Freeform 551"/>
            <p:cNvSpPr>
              <a:spLocks/>
            </p:cNvSpPr>
            <p:nvPr/>
          </p:nvSpPr>
          <p:spPr bwMode="auto">
            <a:xfrm>
              <a:off x="5619275" y="6117506"/>
              <a:ext cx="417513" cy="441325"/>
            </a:xfrm>
            <a:custGeom>
              <a:avLst/>
              <a:gdLst>
                <a:gd name="T0" fmla="*/ 1838 w 1838"/>
                <a:gd name="T1" fmla="*/ 613 h 1946"/>
                <a:gd name="T2" fmla="*/ 729 w 1838"/>
                <a:gd name="T3" fmla="*/ 1946 h 1946"/>
                <a:gd name="T4" fmla="*/ 0 w 1838"/>
                <a:gd name="T5" fmla="*/ 1330 h 1946"/>
                <a:gd name="T6" fmla="*/ 269 w 1838"/>
                <a:gd name="T7" fmla="*/ 1008 h 1946"/>
                <a:gd name="T8" fmla="*/ 129 w 1838"/>
                <a:gd name="T9" fmla="*/ 888 h 1946"/>
                <a:gd name="T10" fmla="*/ 502 w 1838"/>
                <a:gd name="T11" fmla="*/ 435 h 1946"/>
                <a:gd name="T12" fmla="*/ 649 w 1838"/>
                <a:gd name="T13" fmla="*/ 553 h 1946"/>
                <a:gd name="T14" fmla="*/ 1114 w 1838"/>
                <a:gd name="T15" fmla="*/ 0 h 1946"/>
                <a:gd name="T16" fmla="*/ 1838 w 1838"/>
                <a:gd name="T17" fmla="*/ 613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8" h="1946">
                  <a:moveTo>
                    <a:pt x="1838" y="613"/>
                  </a:moveTo>
                  <a:lnTo>
                    <a:pt x="729" y="1946"/>
                  </a:lnTo>
                  <a:lnTo>
                    <a:pt x="0" y="1330"/>
                  </a:lnTo>
                  <a:lnTo>
                    <a:pt x="269" y="1008"/>
                  </a:lnTo>
                  <a:lnTo>
                    <a:pt x="129" y="888"/>
                  </a:lnTo>
                  <a:lnTo>
                    <a:pt x="502" y="435"/>
                  </a:lnTo>
                  <a:lnTo>
                    <a:pt x="649" y="553"/>
                  </a:lnTo>
                  <a:lnTo>
                    <a:pt x="1114" y="0"/>
                  </a:lnTo>
                  <a:lnTo>
                    <a:pt x="1838" y="613"/>
                  </a:lnTo>
                  <a:close/>
                </a:path>
              </a:pathLst>
            </a:custGeom>
            <a:noFill/>
            <a:ln w="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72" name="Freeform 552"/>
            <p:cNvSpPr>
              <a:spLocks/>
            </p:cNvSpPr>
            <p:nvPr/>
          </p:nvSpPr>
          <p:spPr bwMode="auto">
            <a:xfrm>
              <a:off x="5885975" y="6436593"/>
              <a:ext cx="469900" cy="280988"/>
            </a:xfrm>
            <a:custGeom>
              <a:avLst/>
              <a:gdLst>
                <a:gd name="T0" fmla="*/ 2073 w 2073"/>
                <a:gd name="T1" fmla="*/ 229 h 1236"/>
                <a:gd name="T2" fmla="*/ 1334 w 2073"/>
                <a:gd name="T3" fmla="*/ 1124 h 1236"/>
                <a:gd name="T4" fmla="*/ 34 w 2073"/>
                <a:gd name="T5" fmla="*/ 1236 h 1236"/>
                <a:gd name="T6" fmla="*/ 0 w 2073"/>
                <a:gd name="T7" fmla="*/ 873 h 1236"/>
                <a:gd name="T8" fmla="*/ 1145 w 2073"/>
                <a:gd name="T9" fmla="*/ 774 h 1236"/>
                <a:gd name="T10" fmla="*/ 1804 w 2073"/>
                <a:gd name="T11" fmla="*/ 0 h 1236"/>
                <a:gd name="T12" fmla="*/ 2073 w 2073"/>
                <a:gd name="T13" fmla="*/ 229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1236">
                  <a:moveTo>
                    <a:pt x="2073" y="229"/>
                  </a:moveTo>
                  <a:lnTo>
                    <a:pt x="1334" y="1124"/>
                  </a:lnTo>
                  <a:lnTo>
                    <a:pt x="34" y="1236"/>
                  </a:lnTo>
                  <a:lnTo>
                    <a:pt x="0" y="873"/>
                  </a:lnTo>
                  <a:lnTo>
                    <a:pt x="1145" y="774"/>
                  </a:lnTo>
                  <a:lnTo>
                    <a:pt x="1804" y="0"/>
                  </a:lnTo>
                  <a:lnTo>
                    <a:pt x="2073" y="229"/>
                  </a:lnTo>
                  <a:close/>
                </a:path>
              </a:pathLst>
            </a:custGeom>
            <a:noFill/>
            <a:ln w="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3073" name="그룹 3072"/>
            <p:cNvGrpSpPr/>
            <p:nvPr/>
          </p:nvGrpSpPr>
          <p:grpSpPr>
            <a:xfrm>
              <a:off x="6365400" y="6512793"/>
              <a:ext cx="485775" cy="284163"/>
              <a:chOff x="6273801" y="4962525"/>
              <a:chExt cx="485775" cy="284163"/>
            </a:xfrm>
          </p:grpSpPr>
          <p:sp>
            <p:nvSpPr>
              <p:cNvPr id="3077" name="Freeform 571"/>
              <p:cNvSpPr>
                <a:spLocks/>
              </p:cNvSpPr>
              <p:nvPr/>
            </p:nvSpPr>
            <p:spPr bwMode="auto">
              <a:xfrm>
                <a:off x="6273801" y="4962525"/>
                <a:ext cx="485775" cy="284163"/>
              </a:xfrm>
              <a:custGeom>
                <a:avLst/>
                <a:gdLst>
                  <a:gd name="T0" fmla="*/ 0 w 2144"/>
                  <a:gd name="T1" fmla="*/ 1061 h 1254"/>
                  <a:gd name="T2" fmla="*/ 784 w 2144"/>
                  <a:gd name="T3" fmla="*/ 117 h 1254"/>
                  <a:gd name="T4" fmla="*/ 2116 w 2144"/>
                  <a:gd name="T5" fmla="*/ 0 h 1254"/>
                  <a:gd name="T6" fmla="*/ 2144 w 2144"/>
                  <a:gd name="T7" fmla="*/ 310 h 1254"/>
                  <a:gd name="T8" fmla="*/ 1503 w 2144"/>
                  <a:gd name="T9" fmla="*/ 360 h 1254"/>
                  <a:gd name="T10" fmla="*/ 1516 w 2144"/>
                  <a:gd name="T11" fmla="*/ 580 h 1254"/>
                  <a:gd name="T12" fmla="*/ 738 w 2144"/>
                  <a:gd name="T13" fmla="*/ 652 h 1254"/>
                  <a:gd name="T14" fmla="*/ 738 w 2144"/>
                  <a:gd name="T15" fmla="*/ 666 h 1254"/>
                  <a:gd name="T16" fmla="*/ 235 w 2144"/>
                  <a:gd name="T17" fmla="*/ 1254 h 1254"/>
                  <a:gd name="T18" fmla="*/ 0 w 2144"/>
                  <a:gd name="T19" fmla="*/ 1061 h 1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44" h="1254">
                    <a:moveTo>
                      <a:pt x="0" y="1061"/>
                    </a:moveTo>
                    <a:lnTo>
                      <a:pt x="784" y="117"/>
                    </a:lnTo>
                    <a:lnTo>
                      <a:pt x="2116" y="0"/>
                    </a:lnTo>
                    <a:lnTo>
                      <a:pt x="2144" y="310"/>
                    </a:lnTo>
                    <a:lnTo>
                      <a:pt x="1503" y="360"/>
                    </a:lnTo>
                    <a:lnTo>
                      <a:pt x="1516" y="580"/>
                    </a:lnTo>
                    <a:lnTo>
                      <a:pt x="738" y="652"/>
                    </a:lnTo>
                    <a:lnTo>
                      <a:pt x="738" y="666"/>
                    </a:lnTo>
                    <a:lnTo>
                      <a:pt x="235" y="1254"/>
                    </a:lnTo>
                    <a:lnTo>
                      <a:pt x="0" y="1061"/>
                    </a:lnTo>
                    <a:close/>
                  </a:path>
                </a:pathLst>
              </a:custGeom>
              <a:noFill/>
              <a:ln w="0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78" name="Freeform 1955"/>
              <p:cNvSpPr>
                <a:spLocks/>
              </p:cNvSpPr>
              <p:nvPr/>
            </p:nvSpPr>
            <p:spPr bwMode="auto">
              <a:xfrm>
                <a:off x="6651626" y="4962526"/>
                <a:ext cx="107950" cy="79375"/>
              </a:xfrm>
              <a:custGeom>
                <a:avLst/>
                <a:gdLst>
                  <a:gd name="T0" fmla="*/ 0 w 473"/>
                  <a:gd name="T1" fmla="*/ 39 h 347"/>
                  <a:gd name="T2" fmla="*/ 445 w 473"/>
                  <a:gd name="T3" fmla="*/ 0 h 347"/>
                  <a:gd name="T4" fmla="*/ 473 w 473"/>
                  <a:gd name="T5" fmla="*/ 310 h 347"/>
                  <a:gd name="T6" fmla="*/ 0 w 473"/>
                  <a:gd name="T7" fmla="*/ 34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3" h="347">
                    <a:moveTo>
                      <a:pt x="0" y="39"/>
                    </a:moveTo>
                    <a:lnTo>
                      <a:pt x="445" y="0"/>
                    </a:lnTo>
                    <a:lnTo>
                      <a:pt x="473" y="310"/>
                    </a:lnTo>
                    <a:lnTo>
                      <a:pt x="0" y="347"/>
                    </a:lnTo>
                  </a:path>
                </a:pathLst>
              </a:custGeom>
              <a:noFill/>
              <a:ln w="0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79" name="Freeform 2109"/>
              <p:cNvSpPr>
                <a:spLocks/>
              </p:cNvSpPr>
              <p:nvPr/>
            </p:nvSpPr>
            <p:spPr bwMode="auto">
              <a:xfrm>
                <a:off x="6529388" y="4962525"/>
                <a:ext cx="230188" cy="139700"/>
              </a:xfrm>
              <a:custGeom>
                <a:avLst/>
                <a:gdLst>
                  <a:gd name="T0" fmla="*/ 0 w 1017"/>
                  <a:gd name="T1" fmla="*/ 616 h 616"/>
                  <a:gd name="T2" fmla="*/ 389 w 1017"/>
                  <a:gd name="T3" fmla="*/ 580 h 616"/>
                  <a:gd name="T4" fmla="*/ 376 w 1017"/>
                  <a:gd name="T5" fmla="*/ 360 h 616"/>
                  <a:gd name="T6" fmla="*/ 1017 w 1017"/>
                  <a:gd name="T7" fmla="*/ 310 h 616"/>
                  <a:gd name="T8" fmla="*/ 989 w 1017"/>
                  <a:gd name="T9" fmla="*/ 0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7" h="616">
                    <a:moveTo>
                      <a:pt x="0" y="616"/>
                    </a:moveTo>
                    <a:lnTo>
                      <a:pt x="389" y="580"/>
                    </a:lnTo>
                    <a:lnTo>
                      <a:pt x="376" y="360"/>
                    </a:lnTo>
                    <a:lnTo>
                      <a:pt x="1017" y="310"/>
                    </a:lnTo>
                    <a:lnTo>
                      <a:pt x="989" y="0"/>
                    </a:lnTo>
                  </a:path>
                </a:pathLst>
              </a:custGeom>
              <a:noFill/>
              <a:ln w="0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3074" name="TextBox 3073"/>
            <p:cNvSpPr txBox="1"/>
            <p:nvPr/>
          </p:nvSpPr>
          <p:spPr>
            <a:xfrm>
              <a:off x="5704999" y="6448341"/>
              <a:ext cx="668773" cy="2315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 err="1" smtClean="0"/>
                <a:t>두루암</a:t>
              </a:r>
              <a:r>
                <a:rPr lang="en-US" altLang="ko-KR" sz="800" b="1" dirty="0" smtClean="0"/>
                <a:t>(</a:t>
              </a:r>
              <a:r>
                <a:rPr lang="ko-KR" altLang="en-US" sz="800" b="1" dirty="0" smtClean="0"/>
                <a:t>여</a:t>
              </a:r>
              <a:r>
                <a:rPr lang="en-US" altLang="ko-KR" sz="800" b="1" dirty="0" smtClean="0"/>
                <a:t>)</a:t>
              </a:r>
            </a:p>
          </p:txBody>
        </p:sp>
        <p:sp>
          <p:nvSpPr>
            <p:cNvPr id="3075" name="TextBox 3074"/>
            <p:cNvSpPr txBox="1"/>
            <p:nvPr/>
          </p:nvSpPr>
          <p:spPr>
            <a:xfrm>
              <a:off x="5164262" y="6227678"/>
              <a:ext cx="697627" cy="2315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 smtClean="0"/>
                <a:t>기존체육관</a:t>
              </a:r>
              <a:endParaRPr lang="en-US" altLang="ko-KR" sz="800" b="1" dirty="0" smtClean="0"/>
            </a:p>
          </p:txBody>
        </p:sp>
        <p:sp>
          <p:nvSpPr>
            <p:cNvPr id="3076" name="TextBox 3075"/>
            <p:cNvSpPr txBox="1"/>
            <p:nvPr/>
          </p:nvSpPr>
          <p:spPr>
            <a:xfrm>
              <a:off x="6391965" y="6237312"/>
              <a:ext cx="668773" cy="363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 err="1" smtClean="0"/>
                <a:t>두루암</a:t>
              </a:r>
              <a:r>
                <a:rPr lang="en-US" altLang="ko-KR" sz="800" b="1" dirty="0" smtClean="0"/>
                <a:t>(</a:t>
              </a:r>
              <a:r>
                <a:rPr lang="ko-KR" altLang="en-US" sz="800" b="1" dirty="0" smtClean="0"/>
                <a:t>남</a:t>
              </a:r>
              <a:r>
                <a:rPr lang="en-US" altLang="ko-KR" sz="800" b="1" dirty="0" smtClean="0"/>
                <a:t>)</a:t>
              </a:r>
              <a:endParaRPr lang="en-US" altLang="ko-KR" sz="800" b="1" dirty="0"/>
            </a:p>
            <a:p>
              <a:r>
                <a:rPr lang="ko-KR" altLang="en-US" sz="800" dirty="0" smtClean="0"/>
                <a:t>설비</a:t>
              </a:r>
              <a:r>
                <a:rPr lang="en-US" altLang="ko-KR" sz="800" dirty="0" smtClean="0"/>
                <a:t>, GHP</a:t>
              </a:r>
            </a:p>
          </p:txBody>
        </p:sp>
      </p:grpSp>
      <p:grpSp>
        <p:nvGrpSpPr>
          <p:cNvPr id="3080" name="그룹 3079"/>
          <p:cNvGrpSpPr/>
          <p:nvPr/>
        </p:nvGrpSpPr>
        <p:grpSpPr>
          <a:xfrm>
            <a:off x="4988546" y="4372684"/>
            <a:ext cx="1449704" cy="1010082"/>
            <a:chOff x="4962526" y="3996690"/>
            <a:chExt cx="1449704" cy="1085699"/>
          </a:xfrm>
        </p:grpSpPr>
        <p:cxnSp>
          <p:nvCxnSpPr>
            <p:cNvPr id="3081" name="직선 연결선 3080"/>
            <p:cNvCxnSpPr/>
            <p:nvPr/>
          </p:nvCxnSpPr>
          <p:spPr>
            <a:xfrm>
              <a:off x="5353050" y="4171950"/>
              <a:ext cx="659110" cy="5531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2" name="직선 연결선 3081"/>
            <p:cNvCxnSpPr/>
            <p:nvPr/>
          </p:nvCxnSpPr>
          <p:spPr>
            <a:xfrm flipV="1">
              <a:off x="4962526" y="3996690"/>
              <a:ext cx="66674" cy="831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3" name="직선 연결선 3082"/>
            <p:cNvCxnSpPr/>
            <p:nvPr/>
          </p:nvCxnSpPr>
          <p:spPr>
            <a:xfrm flipV="1">
              <a:off x="5258557" y="4171950"/>
              <a:ext cx="96081" cy="66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4" name="직선 연결선 3083"/>
            <p:cNvCxnSpPr/>
            <p:nvPr/>
          </p:nvCxnSpPr>
          <p:spPr>
            <a:xfrm>
              <a:off x="5033010" y="4000500"/>
              <a:ext cx="228600" cy="1828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5" name="직선 연결선 3084"/>
            <p:cNvCxnSpPr/>
            <p:nvPr/>
          </p:nvCxnSpPr>
          <p:spPr>
            <a:xfrm flipV="1">
              <a:off x="6008176" y="4719955"/>
              <a:ext cx="96081" cy="66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6" name="직선 연결선 3085"/>
            <p:cNvCxnSpPr/>
            <p:nvPr/>
          </p:nvCxnSpPr>
          <p:spPr>
            <a:xfrm>
              <a:off x="6096001" y="4716512"/>
              <a:ext cx="316229" cy="2631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7" name="직선 연결선 3086"/>
            <p:cNvCxnSpPr/>
            <p:nvPr/>
          </p:nvCxnSpPr>
          <p:spPr>
            <a:xfrm flipH="1">
              <a:off x="6410167" y="4976178"/>
              <a:ext cx="1" cy="1062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8" name="그룹 3087"/>
          <p:cNvGrpSpPr/>
          <p:nvPr/>
        </p:nvGrpSpPr>
        <p:grpSpPr>
          <a:xfrm>
            <a:off x="6680841" y="4114813"/>
            <a:ext cx="1518297" cy="933811"/>
            <a:chOff x="8460432" y="4215398"/>
            <a:chExt cx="1518297" cy="1003717"/>
          </a:xfrm>
        </p:grpSpPr>
        <p:sp>
          <p:nvSpPr>
            <p:cNvPr id="3089" name="Freeform 433"/>
            <p:cNvSpPr>
              <a:spLocks/>
            </p:cNvSpPr>
            <p:nvPr/>
          </p:nvSpPr>
          <p:spPr bwMode="auto">
            <a:xfrm>
              <a:off x="8545888" y="4549189"/>
              <a:ext cx="627063" cy="496888"/>
            </a:xfrm>
            <a:custGeom>
              <a:avLst/>
              <a:gdLst>
                <a:gd name="T0" fmla="*/ 2741 w 2771"/>
                <a:gd name="T1" fmla="*/ 83 h 2191"/>
                <a:gd name="T2" fmla="*/ 1781 w 2771"/>
                <a:gd name="T3" fmla="*/ 169 h 2191"/>
                <a:gd name="T4" fmla="*/ 1763 w 2771"/>
                <a:gd name="T5" fmla="*/ 0 h 2191"/>
                <a:gd name="T6" fmla="*/ 304 w 2771"/>
                <a:gd name="T7" fmla="*/ 147 h 2191"/>
                <a:gd name="T8" fmla="*/ 370 w 2771"/>
                <a:gd name="T9" fmla="*/ 853 h 2191"/>
                <a:gd name="T10" fmla="*/ 437 w 2771"/>
                <a:gd name="T11" fmla="*/ 850 h 2191"/>
                <a:gd name="T12" fmla="*/ 525 w 2771"/>
                <a:gd name="T13" fmla="*/ 913 h 2191"/>
                <a:gd name="T14" fmla="*/ 560 w 2771"/>
                <a:gd name="T15" fmla="*/ 1285 h 2191"/>
                <a:gd name="T16" fmla="*/ 0 w 2771"/>
                <a:gd name="T17" fmla="*/ 1978 h 2191"/>
                <a:gd name="T18" fmla="*/ 253 w 2771"/>
                <a:gd name="T19" fmla="*/ 2191 h 2191"/>
                <a:gd name="T20" fmla="*/ 1642 w 2771"/>
                <a:gd name="T21" fmla="*/ 528 h 2191"/>
                <a:gd name="T22" fmla="*/ 2771 w 2771"/>
                <a:gd name="T23" fmla="*/ 425 h 2191"/>
                <a:gd name="T24" fmla="*/ 2741 w 2771"/>
                <a:gd name="T25" fmla="*/ 83 h 2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71" h="2191">
                  <a:moveTo>
                    <a:pt x="2741" y="83"/>
                  </a:moveTo>
                  <a:lnTo>
                    <a:pt x="1781" y="169"/>
                  </a:lnTo>
                  <a:lnTo>
                    <a:pt x="1763" y="0"/>
                  </a:lnTo>
                  <a:lnTo>
                    <a:pt x="304" y="147"/>
                  </a:lnTo>
                  <a:lnTo>
                    <a:pt x="370" y="853"/>
                  </a:lnTo>
                  <a:lnTo>
                    <a:pt x="437" y="850"/>
                  </a:lnTo>
                  <a:lnTo>
                    <a:pt x="525" y="913"/>
                  </a:lnTo>
                  <a:lnTo>
                    <a:pt x="560" y="1285"/>
                  </a:lnTo>
                  <a:lnTo>
                    <a:pt x="0" y="1978"/>
                  </a:lnTo>
                  <a:lnTo>
                    <a:pt x="253" y="2191"/>
                  </a:lnTo>
                  <a:lnTo>
                    <a:pt x="1642" y="528"/>
                  </a:lnTo>
                  <a:lnTo>
                    <a:pt x="2771" y="425"/>
                  </a:lnTo>
                  <a:lnTo>
                    <a:pt x="2741" y="83"/>
                  </a:lnTo>
                  <a:close/>
                </a:path>
              </a:pathLst>
            </a:custGeom>
            <a:noFill/>
            <a:ln w="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3090" name="그룹 3089"/>
            <p:cNvGrpSpPr/>
            <p:nvPr/>
          </p:nvGrpSpPr>
          <p:grpSpPr>
            <a:xfrm>
              <a:off x="9172951" y="4760327"/>
              <a:ext cx="279400" cy="458788"/>
              <a:chOff x="7369176" y="4264026"/>
              <a:chExt cx="279400" cy="458788"/>
            </a:xfrm>
          </p:grpSpPr>
          <p:sp>
            <p:nvSpPr>
              <p:cNvPr id="3093" name="Freeform 1630"/>
              <p:cNvSpPr>
                <a:spLocks/>
              </p:cNvSpPr>
              <p:nvPr/>
            </p:nvSpPr>
            <p:spPr bwMode="auto">
              <a:xfrm>
                <a:off x="7369176" y="4264026"/>
                <a:ext cx="279400" cy="400050"/>
              </a:xfrm>
              <a:custGeom>
                <a:avLst/>
                <a:gdLst>
                  <a:gd name="T0" fmla="*/ 142 w 1231"/>
                  <a:gd name="T1" fmla="*/ 1768 h 1768"/>
                  <a:gd name="T2" fmla="*/ 0 w 1231"/>
                  <a:gd name="T3" fmla="*/ 92 h 1768"/>
                  <a:gd name="T4" fmla="*/ 1089 w 1231"/>
                  <a:gd name="T5" fmla="*/ 0 h 1768"/>
                  <a:gd name="T6" fmla="*/ 1231 w 1231"/>
                  <a:gd name="T7" fmla="*/ 1676 h 1768"/>
                  <a:gd name="T8" fmla="*/ 142 w 1231"/>
                  <a:gd name="T9" fmla="*/ 1768 h 1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1" h="1768">
                    <a:moveTo>
                      <a:pt x="142" y="1768"/>
                    </a:moveTo>
                    <a:lnTo>
                      <a:pt x="0" y="92"/>
                    </a:lnTo>
                    <a:lnTo>
                      <a:pt x="1089" y="0"/>
                    </a:lnTo>
                    <a:lnTo>
                      <a:pt x="1231" y="1676"/>
                    </a:lnTo>
                    <a:lnTo>
                      <a:pt x="142" y="1768"/>
                    </a:lnTo>
                    <a:close/>
                  </a:path>
                </a:pathLst>
              </a:custGeom>
              <a:noFill/>
              <a:ln w="0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94" name="Line 1741"/>
              <p:cNvSpPr>
                <a:spLocks noChangeShapeType="1"/>
              </p:cNvSpPr>
              <p:nvPr/>
            </p:nvSpPr>
            <p:spPr bwMode="auto">
              <a:xfrm flipH="1" flipV="1">
                <a:off x="7437439" y="4660901"/>
                <a:ext cx="4763" cy="61913"/>
              </a:xfrm>
              <a:prstGeom prst="line">
                <a:avLst/>
              </a:prstGeom>
              <a:noFill/>
              <a:ln w="0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95" name="Line 1742"/>
              <p:cNvSpPr>
                <a:spLocks noChangeShapeType="1"/>
              </p:cNvSpPr>
              <p:nvPr/>
            </p:nvSpPr>
            <p:spPr bwMode="auto">
              <a:xfrm flipV="1">
                <a:off x="7402514" y="4643438"/>
                <a:ext cx="244475" cy="20638"/>
              </a:xfrm>
              <a:prstGeom prst="line">
                <a:avLst/>
              </a:prstGeom>
              <a:noFill/>
              <a:ln w="0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96" name="Line 1820"/>
              <p:cNvSpPr>
                <a:spLocks noChangeShapeType="1"/>
              </p:cNvSpPr>
              <p:nvPr/>
            </p:nvSpPr>
            <p:spPr bwMode="auto">
              <a:xfrm flipH="1">
                <a:off x="7442201" y="4716463"/>
                <a:ext cx="85725" cy="6350"/>
              </a:xfrm>
              <a:prstGeom prst="line">
                <a:avLst/>
              </a:prstGeom>
              <a:noFill/>
              <a:ln w="0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97" name="Line 1873"/>
              <p:cNvSpPr>
                <a:spLocks noChangeShapeType="1"/>
              </p:cNvSpPr>
              <p:nvPr/>
            </p:nvSpPr>
            <p:spPr bwMode="auto">
              <a:xfrm>
                <a:off x="7523163" y="4654551"/>
                <a:ext cx="4763" cy="61913"/>
              </a:xfrm>
              <a:prstGeom prst="line">
                <a:avLst/>
              </a:prstGeom>
              <a:noFill/>
              <a:ln w="0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3091" name="TextBox 3090"/>
            <p:cNvSpPr txBox="1"/>
            <p:nvPr/>
          </p:nvSpPr>
          <p:spPr>
            <a:xfrm>
              <a:off x="8460432" y="4215398"/>
              <a:ext cx="718466" cy="3638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 smtClean="0"/>
                <a:t>학생회관</a:t>
              </a:r>
              <a:endParaRPr lang="en-US" altLang="ko-KR" sz="800" b="1" dirty="0"/>
            </a:p>
            <a:p>
              <a:r>
                <a:rPr lang="en-US" altLang="ko-KR" sz="800" dirty="0" smtClean="0"/>
                <a:t>(</a:t>
              </a:r>
              <a:r>
                <a:rPr lang="ko-KR" altLang="en-US" sz="800" dirty="0" smtClean="0"/>
                <a:t>설비</a:t>
              </a:r>
              <a:r>
                <a:rPr lang="en-US" altLang="ko-KR" sz="800" dirty="0" smtClean="0"/>
                <a:t>, GHP)</a:t>
              </a:r>
            </a:p>
          </p:txBody>
        </p:sp>
        <p:sp>
          <p:nvSpPr>
            <p:cNvPr id="3092" name="TextBox 3091"/>
            <p:cNvSpPr txBox="1"/>
            <p:nvPr/>
          </p:nvSpPr>
          <p:spPr>
            <a:xfrm>
              <a:off x="9260263" y="4687662"/>
              <a:ext cx="718466" cy="3638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 smtClean="0"/>
                <a:t>종합체육관</a:t>
              </a:r>
              <a:endParaRPr lang="en-US" altLang="ko-KR" sz="800" b="1" dirty="0"/>
            </a:p>
            <a:p>
              <a:r>
                <a:rPr lang="en-US" altLang="ko-KR" sz="800" dirty="0" smtClean="0"/>
                <a:t>(</a:t>
              </a:r>
              <a:r>
                <a:rPr lang="ko-KR" altLang="en-US" sz="800" dirty="0" smtClean="0"/>
                <a:t>설비</a:t>
              </a:r>
              <a:r>
                <a:rPr lang="en-US" altLang="ko-KR" sz="800" dirty="0" smtClean="0"/>
                <a:t>, GHP)</a:t>
              </a:r>
            </a:p>
          </p:txBody>
        </p:sp>
      </p:grpSp>
      <p:grpSp>
        <p:nvGrpSpPr>
          <p:cNvPr id="89109" name="그룹 89108"/>
          <p:cNvGrpSpPr/>
          <p:nvPr/>
        </p:nvGrpSpPr>
        <p:grpSpPr>
          <a:xfrm>
            <a:off x="6436554" y="4542388"/>
            <a:ext cx="1057066" cy="958801"/>
            <a:chOff x="6436554" y="4542388"/>
            <a:chExt cx="1057066" cy="958801"/>
          </a:xfrm>
        </p:grpSpPr>
        <p:grpSp>
          <p:nvGrpSpPr>
            <p:cNvPr id="3098" name="그룹 3097"/>
            <p:cNvGrpSpPr/>
            <p:nvPr/>
          </p:nvGrpSpPr>
          <p:grpSpPr>
            <a:xfrm>
              <a:off x="6437376" y="4542388"/>
              <a:ext cx="1056244" cy="950110"/>
              <a:chOff x="6411356" y="4179094"/>
              <a:chExt cx="1056244" cy="1021236"/>
            </a:xfrm>
          </p:grpSpPr>
          <p:cxnSp>
            <p:nvCxnSpPr>
              <p:cNvPr id="3099" name="직선 연결선 3098"/>
              <p:cNvCxnSpPr/>
              <p:nvPr/>
            </p:nvCxnSpPr>
            <p:spPr>
              <a:xfrm>
                <a:off x="6797040" y="4587240"/>
                <a:ext cx="954" cy="4805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1" name="직선 연결선 3100"/>
              <p:cNvCxnSpPr/>
              <p:nvPr/>
            </p:nvCxnSpPr>
            <p:spPr>
              <a:xfrm flipV="1">
                <a:off x="6411356" y="5084900"/>
                <a:ext cx="250479" cy="1154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2" name="직선 연결선 3101"/>
              <p:cNvCxnSpPr/>
              <p:nvPr/>
            </p:nvCxnSpPr>
            <p:spPr>
              <a:xfrm flipV="1">
                <a:off x="6653213" y="5066983"/>
                <a:ext cx="151448" cy="168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3" name="직선 연결선 3102"/>
              <p:cNvCxnSpPr/>
              <p:nvPr/>
            </p:nvCxnSpPr>
            <p:spPr>
              <a:xfrm flipV="1">
                <a:off x="6801804" y="4324350"/>
                <a:ext cx="220026" cy="2693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4" name="직선 연결선 3103"/>
              <p:cNvCxnSpPr/>
              <p:nvPr/>
            </p:nvCxnSpPr>
            <p:spPr>
              <a:xfrm flipV="1">
                <a:off x="6967314" y="4184870"/>
                <a:ext cx="79055" cy="967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5" name="직선 연결선 3104"/>
              <p:cNvCxnSpPr/>
              <p:nvPr/>
            </p:nvCxnSpPr>
            <p:spPr>
              <a:xfrm flipH="1" flipV="1">
                <a:off x="6964680" y="4274820"/>
                <a:ext cx="52388" cy="514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6" name="직선 연결선 3105"/>
              <p:cNvCxnSpPr/>
              <p:nvPr/>
            </p:nvCxnSpPr>
            <p:spPr>
              <a:xfrm flipH="1" flipV="1">
                <a:off x="7042786" y="4187190"/>
                <a:ext cx="52388" cy="514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7" name="직선 연결선 3106"/>
              <p:cNvCxnSpPr/>
              <p:nvPr/>
            </p:nvCxnSpPr>
            <p:spPr>
              <a:xfrm flipV="1">
                <a:off x="7091207" y="4191000"/>
                <a:ext cx="48733" cy="496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8" name="직선 연결선 3107"/>
              <p:cNvCxnSpPr/>
              <p:nvPr/>
            </p:nvCxnSpPr>
            <p:spPr>
              <a:xfrm flipV="1">
                <a:off x="7136928" y="4179570"/>
                <a:ext cx="227802" cy="114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9" name="직선 연결선 3108"/>
              <p:cNvCxnSpPr/>
              <p:nvPr/>
            </p:nvCxnSpPr>
            <p:spPr>
              <a:xfrm>
                <a:off x="7355798" y="4179094"/>
                <a:ext cx="5122" cy="728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0" name="직선 연결선 3109"/>
              <p:cNvCxnSpPr/>
              <p:nvPr/>
            </p:nvCxnSpPr>
            <p:spPr>
              <a:xfrm flipV="1">
                <a:off x="7365525" y="4240530"/>
                <a:ext cx="83025" cy="60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1" name="직선 연결선 3110"/>
              <p:cNvCxnSpPr/>
              <p:nvPr/>
            </p:nvCxnSpPr>
            <p:spPr>
              <a:xfrm>
                <a:off x="7439640" y="4240372"/>
                <a:ext cx="27960" cy="4497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34" name="직선 연결선 3133"/>
            <p:cNvCxnSpPr/>
            <p:nvPr/>
          </p:nvCxnSpPr>
          <p:spPr>
            <a:xfrm flipV="1">
              <a:off x="6436554" y="5360333"/>
              <a:ext cx="0" cy="1408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0" y="6365631"/>
            <a:ext cx="2244752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467544" y="1700808"/>
          <a:ext cx="8424937" cy="1604185"/>
        </p:xfrm>
        <a:graphic>
          <a:graphicData uri="http://schemas.openxmlformats.org/drawingml/2006/table">
            <a:tbl>
              <a:tblPr/>
              <a:tblGrid>
                <a:gridCol w="1379551"/>
                <a:gridCol w="1155790"/>
                <a:gridCol w="1423162"/>
                <a:gridCol w="1291865"/>
                <a:gridCol w="943433"/>
                <a:gridCol w="943433"/>
                <a:gridCol w="1287703"/>
              </a:tblGrid>
              <a:tr h="51707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중앙난방시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(2007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년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)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marL="80284" marR="80284" marT="40142" marB="40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GHP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설치후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(2009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년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)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marL="80284" marR="80284" marT="40142" marB="40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년간 증감</a:t>
                      </a:r>
                      <a:endParaRPr lang="ko-KR" altLang="en-US" sz="1200" dirty="0">
                        <a:solidFill>
                          <a:srgbClr val="0000FF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marL="80284" marR="80284" marT="40142" marB="40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625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년간사용량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(㎥)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marL="80284" marR="80284" marT="40142" marB="40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금 액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천원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)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marL="80284" marR="80284" marT="40142" marB="40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년간사용량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(㎥)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marL="80284" marR="80284" marT="40142" marB="40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금 액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(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천원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)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marL="80284" marR="80284" marT="40142" marB="40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00FF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년간사용량</a:t>
                      </a:r>
                      <a:r>
                        <a:rPr lang="en-US" altLang="ko-KR" sz="1200" b="1" dirty="0">
                          <a:solidFill>
                            <a:srgbClr val="0000FF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(㎥)</a:t>
                      </a:r>
                      <a:endParaRPr lang="ko-KR" altLang="en-US" sz="1200" dirty="0">
                        <a:solidFill>
                          <a:srgbClr val="0000FF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marL="80284" marR="80284" marT="40142" marB="40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00FF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증감율</a:t>
                      </a:r>
                      <a:endParaRPr lang="ko-KR" altLang="en-US" sz="1200" dirty="0">
                        <a:solidFill>
                          <a:srgbClr val="0000FF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marL="80284" marR="80284" marT="40142" marB="40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FF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절감액</a:t>
                      </a:r>
                      <a:endParaRPr lang="ko-KR" altLang="en-US" sz="1200">
                        <a:solidFill>
                          <a:srgbClr val="0000FF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>
                          <a:solidFill>
                            <a:srgbClr val="0000FF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(</a:t>
                      </a:r>
                      <a:r>
                        <a:rPr lang="ko-KR" altLang="en-US" sz="1200" b="1">
                          <a:solidFill>
                            <a:srgbClr val="0000FF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천원</a:t>
                      </a:r>
                      <a:r>
                        <a:rPr lang="en-US" altLang="ko-KR" sz="1200" b="1">
                          <a:solidFill>
                            <a:srgbClr val="0000FF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)</a:t>
                      </a:r>
                      <a:endParaRPr lang="ko-KR" altLang="en-US" sz="1200">
                        <a:solidFill>
                          <a:srgbClr val="0000FF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marL="80284" marR="80284" marT="40142" marB="40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24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440,211</a:t>
                      </a:r>
                    </a:p>
                  </a:txBody>
                  <a:tcPr marL="80284" marR="80284" marT="40142" marB="40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313,408</a:t>
                      </a:r>
                    </a:p>
                  </a:txBody>
                  <a:tcPr marL="80284" marR="80284" marT="40142" marB="40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309,681</a:t>
                      </a:r>
                    </a:p>
                  </a:txBody>
                  <a:tcPr marL="80284" marR="80284" marT="40142" marB="40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248,750</a:t>
                      </a:r>
                    </a:p>
                  </a:txBody>
                  <a:tcPr marL="80284" marR="80284" marT="40142" marB="40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-130,530 </a:t>
                      </a:r>
                      <a:endParaRPr lang="en-US" sz="1200" dirty="0">
                        <a:solidFill>
                          <a:srgbClr val="0000FF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marL="80284" marR="80284" marT="40142" marB="4014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-30%</a:t>
                      </a:r>
                      <a:endParaRPr lang="en-US" sz="1200" dirty="0">
                        <a:solidFill>
                          <a:srgbClr val="0000FF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marL="80284" marR="80284" marT="40142" marB="4014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-64,658,480</a:t>
                      </a:r>
                      <a:endParaRPr lang="en-US" sz="1200" dirty="0">
                        <a:solidFill>
                          <a:srgbClr val="0000FF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marL="80284" marR="80284" marT="40142" marB="40142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467543" y="3573016"/>
          <a:ext cx="8424937" cy="1728192"/>
        </p:xfrm>
        <a:graphic>
          <a:graphicData uri="http://schemas.openxmlformats.org/drawingml/2006/table">
            <a:tbl>
              <a:tblPr/>
              <a:tblGrid>
                <a:gridCol w="1339296"/>
                <a:gridCol w="1202415"/>
                <a:gridCol w="1402946"/>
                <a:gridCol w="1318129"/>
                <a:gridCol w="945803"/>
                <a:gridCol w="945803"/>
                <a:gridCol w="1270545"/>
              </a:tblGrid>
              <a:tr h="57275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중앙난방시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(2007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년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)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marL="80486" marR="80486" marT="40243" marB="4024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GHP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설치후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(2009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년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)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marL="80486" marR="80486" marT="40243" marB="4024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동절기 증감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marL="80486" marR="80486" marT="40243" marB="4024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243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년간사용량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(㎥)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marL="80486" marR="80486" marT="40243" marB="4024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금 액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천원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)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marL="80486" marR="80486" marT="40243" marB="4024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동절기사용량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6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개월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(11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월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~4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월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)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marL="80486" marR="80486" marT="40243" marB="4024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금 액</a:t>
                      </a:r>
                    </a:p>
                  </a:txBody>
                  <a:tcPr marL="80486" marR="80486" marT="40243" marB="4024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사용량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(㎥)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marL="80486" marR="80486" marT="40243" marB="4024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증감율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marL="80486" marR="80486" marT="40243" marB="4024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절감액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(</a:t>
                      </a: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천원</a:t>
                      </a: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)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marL="80486" marR="80486" marT="40243" marB="4024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310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440,211</a:t>
                      </a:r>
                    </a:p>
                  </a:txBody>
                  <a:tcPr marL="80486" marR="80486" marT="40243" marB="4024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313,408</a:t>
                      </a:r>
                    </a:p>
                  </a:txBody>
                  <a:tcPr marL="80486" marR="80486" marT="40243" marB="4024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217,820</a:t>
                      </a:r>
                    </a:p>
                  </a:txBody>
                  <a:tcPr marL="80486" marR="80486" marT="40243" marB="4024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192,834</a:t>
                      </a:r>
                    </a:p>
                  </a:txBody>
                  <a:tcPr marL="80486" marR="80486" marT="40243" marB="4024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-222,391 </a:t>
                      </a:r>
                      <a:endParaRPr lang="en-US" sz="1200" dirty="0">
                        <a:solidFill>
                          <a:srgbClr val="000000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marL="80486" marR="80486" marT="40243" marB="40243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-49%</a:t>
                      </a:r>
                      <a:endParaRPr lang="en-US" sz="1200" dirty="0">
                        <a:solidFill>
                          <a:srgbClr val="000000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marL="80486" marR="80486" marT="40243" marB="40243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-120,574 </a:t>
                      </a:r>
                      <a:endParaRPr lang="en-US" sz="1200" dirty="0">
                        <a:solidFill>
                          <a:srgbClr val="000000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marL="80486" marR="80486" marT="40243" marB="4024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51520" y="476672"/>
            <a:ext cx="6624638" cy="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spcBef>
                <a:spcPct val="20000"/>
              </a:spcBef>
              <a:defRPr/>
            </a:pPr>
            <a:r>
              <a:rPr lang="en-US" altLang="ko-KR" sz="2800" b="1" spc="50" baseline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GHP</a:t>
            </a:r>
            <a:r>
              <a:rPr lang="en-US" altLang="ko-KR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ko-KR" altLang="en-US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설치 전</a:t>
            </a:r>
            <a:r>
              <a:rPr lang="en-US" altLang="ko-KR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ko-KR" altLang="en-US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후 에너지비용 비교</a:t>
            </a:r>
            <a:endParaRPr lang="ko-KR" altLang="en-US" sz="2800" b="1" spc="50" baseline="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125905"/>
            <a:ext cx="8707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중앙난방에서 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GHP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로 변경에 따른 도시가스사용량 변동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(10</a:t>
            </a:r>
            <a:r>
              <a:rPr kumimoji="1" lang="ko-KR" altLang="en-US" sz="2000" dirty="0" err="1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개동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63,893㎡)</a:t>
            </a:r>
            <a:endParaRPr lang="ko-KR" altLang="en-US" sz="2000" b="1" dirty="0">
              <a:solidFill>
                <a:schemeClr val="bg1">
                  <a:lumMod val="50000"/>
                </a:schemeClr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195" y="5477162"/>
            <a:ext cx="8209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dirty="0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※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도시가스요금 </a:t>
            </a:r>
            <a:r>
              <a:rPr kumimoji="1" lang="ko-KR" altLang="en-US" sz="2000" dirty="0" err="1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인상율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(2007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년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~2009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년간 난방용 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31%, 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냉방용 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20%)</a:t>
            </a:r>
            <a:endParaRPr kumimoji="1" lang="en-US" altLang="ko-KR" sz="800" dirty="0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0" y="6365631"/>
            <a:ext cx="2244752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476672"/>
            <a:ext cx="7356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>
                    <a:lumMod val="50000"/>
                  </a:schemeClr>
                </a:solidFill>
                <a:latin typeface="굴림체" pitchFamily="49" charset="-127"/>
                <a:ea typeface="굴림체" pitchFamily="49" charset="-127"/>
              </a:rPr>
              <a:t>가스냉방 설치지원금과 에너지사용량 변화</a:t>
            </a:r>
            <a:r>
              <a:rPr lang="en-US" altLang="ko-KR" sz="2000" b="1" dirty="0" smtClean="0">
                <a:solidFill>
                  <a:schemeClr val="bg1">
                    <a:lumMod val="50000"/>
                  </a:schemeClr>
                </a:solidFill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2000" b="1" dirty="0" smtClean="0">
                <a:solidFill>
                  <a:schemeClr val="bg1">
                    <a:lumMod val="50000"/>
                  </a:schemeClr>
                </a:solidFill>
                <a:latin typeface="굴림체" pitchFamily="49" charset="-127"/>
                <a:ea typeface="굴림체" pitchFamily="49" charset="-127"/>
              </a:rPr>
              <a:t>도시가스와 전력</a:t>
            </a:r>
            <a:r>
              <a:rPr lang="en-US" altLang="ko-KR" sz="2000" b="1" dirty="0" smtClean="0">
                <a:solidFill>
                  <a:schemeClr val="bg1">
                    <a:lumMod val="50000"/>
                  </a:schemeClr>
                </a:solidFill>
                <a:latin typeface="굴림체" pitchFamily="49" charset="-127"/>
                <a:ea typeface="굴림체" pitchFamily="49" charset="-127"/>
              </a:rPr>
              <a:t>)</a:t>
            </a:r>
            <a:endParaRPr lang="ko-KR" altLang="en-US" sz="2000" b="1" dirty="0">
              <a:solidFill>
                <a:schemeClr val="bg1">
                  <a:lumMod val="50000"/>
                </a:schemeClr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8059" y="991761"/>
            <a:ext cx="1954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 smtClean="0">
                <a:latin typeface="굴림체" pitchFamily="49" charset="-127"/>
                <a:ea typeface="굴림체" pitchFamily="49" charset="-127"/>
              </a:rPr>
              <a:t>에너지관리공단 통계자료</a:t>
            </a:r>
            <a:endParaRPr kumimoji="1" lang="en-US" altLang="ko-KR" sz="1200" dirty="0" smtClean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0" y="6365631"/>
            <a:ext cx="2244752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467545" y="1268754"/>
          <a:ext cx="8136903" cy="4680525"/>
        </p:xfrm>
        <a:graphic>
          <a:graphicData uri="http://schemas.openxmlformats.org/drawingml/2006/table">
            <a:tbl>
              <a:tblPr/>
              <a:tblGrid>
                <a:gridCol w="835581"/>
                <a:gridCol w="890616"/>
                <a:gridCol w="826078"/>
                <a:gridCol w="774448"/>
                <a:gridCol w="903522"/>
                <a:gridCol w="851892"/>
                <a:gridCol w="1170276"/>
                <a:gridCol w="1161672"/>
                <a:gridCol w="722818"/>
              </a:tblGrid>
              <a:tr h="4389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연도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사용량</a:t>
                      </a:r>
                      <a:b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</a:b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(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천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TOE)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증가량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증가율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가스냉방설치지원금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501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도시가스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전력량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도시가스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전력량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도시가스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전력량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금액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(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천원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증가율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9,254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9,051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   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39,000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9,671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10,293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417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 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1,242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4.3%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12.1%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  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286,000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633%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10,502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11,329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831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1,036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7.9%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9.1%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2,076,511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626%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2003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11,148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12,116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 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646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   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787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5.8%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6.5%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4,098,894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2004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11,572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13,010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 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424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   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894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3.7%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6.9%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5,067,480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12,816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14,018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1,244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 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1,008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9.7%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7.2%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5,623,800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2006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13,057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14,138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241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0.8%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3,229,390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-43%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13,116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15,473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  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59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1,335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0.4%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8.6%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2,356,794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-27%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13,054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15,570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-62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    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97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-0.5%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0.6%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2,009,163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-15%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12,609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16,731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-445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 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1,161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-3.5%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6.9%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1,224,225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-39%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3,393,180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177%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476672"/>
            <a:ext cx="5044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>
                    <a:lumMod val="50000"/>
                  </a:schemeClr>
                </a:solidFill>
                <a:latin typeface="굴림체" pitchFamily="49" charset="-127"/>
                <a:ea typeface="굴림체" pitchFamily="49" charset="-127"/>
              </a:rPr>
              <a:t>가스냉방 설치지원금</a:t>
            </a:r>
            <a:r>
              <a:rPr lang="en-US" altLang="ko-KR" sz="2000" b="1" dirty="0" smtClean="0">
                <a:solidFill>
                  <a:schemeClr val="bg1">
                    <a:lumMod val="50000"/>
                  </a:schemeClr>
                </a:solidFill>
                <a:latin typeface="굴림체" pitchFamily="49" charset="-127"/>
                <a:ea typeface="굴림체" pitchFamily="49" charset="-127"/>
              </a:rPr>
              <a:t>(GHP)</a:t>
            </a:r>
            <a:r>
              <a:rPr lang="ko-KR" altLang="en-US" sz="2000" b="1" dirty="0" smtClean="0">
                <a:solidFill>
                  <a:schemeClr val="bg1">
                    <a:lumMod val="50000"/>
                  </a:schemeClr>
                </a:solidFill>
                <a:latin typeface="굴림체" pitchFamily="49" charset="-127"/>
                <a:ea typeface="굴림체" pitchFamily="49" charset="-127"/>
              </a:rPr>
              <a:t>의 년도별 변화</a:t>
            </a:r>
            <a:endParaRPr lang="ko-KR" altLang="en-US" sz="2000" b="1" dirty="0">
              <a:solidFill>
                <a:schemeClr val="bg1">
                  <a:lumMod val="50000"/>
                </a:schemeClr>
              </a:solidFill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0" y="6365631"/>
            <a:ext cx="2244752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539552" y="1165208"/>
          <a:ext cx="8064896" cy="4928088"/>
        </p:xfrm>
        <a:graphic>
          <a:graphicData uri="http://schemas.openxmlformats.org/drawingml/2006/table">
            <a:tbl>
              <a:tblPr/>
              <a:tblGrid>
                <a:gridCol w="1346487"/>
                <a:gridCol w="2216091"/>
                <a:gridCol w="2251159"/>
                <a:gridCol w="2251159"/>
              </a:tblGrid>
              <a:tr h="20533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년도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실외기기준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지원금액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비  고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2000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30RT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이하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150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만원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/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2001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30RT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이하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200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만원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/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30RT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초과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1,000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원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/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RT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1,500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만원한도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2002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30RT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이하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250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만원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/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30RT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초과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1,000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원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/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RT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1,500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만원한도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3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2003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5RT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이하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200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만원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/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5~30RT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150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만원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/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30RT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초과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만원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/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RT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상한폐지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3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2004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5RT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이하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250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만원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/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5~30RT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100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만원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/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30RT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초과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만원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/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RT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2005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전년과 동일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3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2006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5RT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이하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250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만원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/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5~30RT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50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만원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/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30RT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초과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만원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/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RT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3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2007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5RT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이하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150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만원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/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5~30RT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50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만원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/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30RT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초과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만원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/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RT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2008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전년과 동일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2009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전년과 동일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가스공사예산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2010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10RT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이하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200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만원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/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정부예산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10RT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초과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20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만원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/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RT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3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한국가스공사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김상로차장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TEL031-710-0912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1396432" y="5847477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 </a:t>
            </a:r>
            <a:endParaRPr lang="ko-KR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476672"/>
            <a:ext cx="3515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>
                    <a:lumMod val="50000"/>
                  </a:schemeClr>
                </a:solidFill>
                <a:latin typeface="굴림체" pitchFamily="49" charset="-127"/>
                <a:ea typeface="굴림체" pitchFamily="49" charset="-127"/>
              </a:rPr>
              <a:t>가스냉방기기의 투자비 비교</a:t>
            </a:r>
            <a:endParaRPr lang="ko-KR" altLang="en-US" sz="2000" b="1" dirty="0">
              <a:solidFill>
                <a:schemeClr val="bg1">
                  <a:lumMod val="50000"/>
                </a:schemeClr>
              </a:solidFill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0" y="6365631"/>
            <a:ext cx="2244752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396432" y="5847477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 </a:t>
            </a:r>
            <a:endParaRPr lang="ko-KR" alt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908720"/>
            <a:ext cx="4392487" cy="258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99928"/>
            <a:ext cx="4396712" cy="260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888" y="3514725"/>
            <a:ext cx="4312311" cy="257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4589" y="3501008"/>
            <a:ext cx="432989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0" y="6365631"/>
            <a:ext cx="2244752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76256" y="620688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로그인  초기화면</a:t>
            </a:r>
            <a:endParaRPr lang="ko-KR" altLang="en-US" b="1" dirty="0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51520" y="476672"/>
            <a:ext cx="6624638" cy="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spcBef>
                <a:spcPct val="20000"/>
              </a:spcBef>
              <a:defRPr/>
            </a:pPr>
            <a:r>
              <a:rPr lang="en-US" altLang="ko-KR" sz="2800" b="1" spc="50" baseline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</a:t>
            </a:r>
            <a:r>
              <a:rPr lang="ko-KR" altLang="en-US" sz="2800" b="1" spc="50" baseline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학사</a:t>
            </a:r>
            <a:r>
              <a:rPr lang="en-US" altLang="ko-KR" sz="2800" b="1" spc="50" baseline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DB</a:t>
            </a:r>
            <a:r>
              <a:rPr lang="ko-KR" altLang="en-US" sz="2800" b="1" spc="50" baseline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연동을 통한 에너지비용 절감</a:t>
            </a:r>
            <a:endParaRPr lang="ko-KR" altLang="en-US" sz="2800" b="1" spc="50" baseline="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그림 6" descr="웹리모컨관리자화면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914400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8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0" y="6365631"/>
            <a:ext cx="2244752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548680"/>
            <a:ext cx="267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사용자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개별 상태 관리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pic>
        <p:nvPicPr>
          <p:cNvPr id="6" name="그림 5" descr="유져개별보기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440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1228725" y="1981989"/>
            <a:ext cx="7099300" cy="952081"/>
            <a:chOff x="774" y="847"/>
            <a:chExt cx="4472" cy="645"/>
          </a:xfrm>
        </p:grpSpPr>
        <p:sp>
          <p:nvSpPr>
            <p:cNvPr id="3" name="AutoShape 4"/>
            <p:cNvSpPr>
              <a:spLocks noChangeArrowheads="1"/>
            </p:cNvSpPr>
            <p:nvPr/>
          </p:nvSpPr>
          <p:spPr bwMode="auto">
            <a:xfrm>
              <a:off x="774" y="847"/>
              <a:ext cx="4472" cy="645"/>
            </a:xfrm>
            <a:prstGeom prst="roundRect">
              <a:avLst>
                <a:gd name="adj" fmla="val 21824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ko-KR" altLang="en-US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930" y="981"/>
              <a:ext cx="4173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>
                <a:spcBef>
                  <a:spcPct val="20000"/>
                </a:spcBef>
                <a:defRPr/>
              </a:pPr>
              <a:r>
                <a:rPr lang="en-US" altLang="ko-KR" sz="2800" b="1" spc="50" baseline="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1. </a:t>
              </a:r>
              <a:r>
                <a:rPr lang="ko-KR" altLang="en-US" sz="2800" b="1" spc="50" baseline="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홍익대학교 설비 자동제어 사례</a:t>
              </a:r>
              <a:endParaRPr lang="ko-KR" altLang="en-US" sz="2800" b="1" spc="50" baseline="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30" name="AutoShape 51"/>
          <p:cNvSpPr>
            <a:spLocks noChangeArrowheads="1"/>
          </p:cNvSpPr>
          <p:nvPr/>
        </p:nvSpPr>
        <p:spPr bwMode="auto">
          <a:xfrm>
            <a:off x="3121025" y="908075"/>
            <a:ext cx="2873375" cy="7207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l">
              <a:spcBef>
                <a:spcPct val="0"/>
              </a:spcBef>
            </a:pPr>
            <a:endParaRPr lang="ko-KR" altLang="ko-KR" sz="3800" i="1" baseline="0"/>
          </a:p>
        </p:txBody>
      </p:sp>
      <p:sp>
        <p:nvSpPr>
          <p:cNvPr id="31" name="AutoShape 52"/>
          <p:cNvSpPr>
            <a:spLocks noChangeArrowheads="1"/>
          </p:cNvSpPr>
          <p:nvPr/>
        </p:nvSpPr>
        <p:spPr bwMode="auto">
          <a:xfrm>
            <a:off x="3974008" y="908199"/>
            <a:ext cx="1462088" cy="720601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>
            <a:outerShdw dist="17961" dir="13500000" algn="ctr" rotWithShape="0">
              <a:srgbClr val="003366">
                <a:gamma/>
                <a:shade val="60000"/>
                <a:invGamma/>
              </a:srgbClr>
            </a:outerShdw>
          </a:effectLst>
        </p:spPr>
        <p:txBody>
          <a:bodyPr wrap="none" lIns="0" rIns="0" anchor="ctr"/>
          <a:lstStyle/>
          <a:p>
            <a:pPr algn="l">
              <a:spcBef>
                <a:spcPct val="20000"/>
              </a:spcBef>
              <a:defRPr/>
            </a:pPr>
            <a:r>
              <a:rPr lang="ko-KR" altLang="en-US" sz="3600" b="1" i="1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Y울릉도M" pitchFamily="18" charset="-127"/>
                <a:ea typeface="HY울릉도M" pitchFamily="18" charset="-127"/>
              </a:rPr>
              <a:t>목 차</a:t>
            </a:r>
          </a:p>
        </p:txBody>
      </p:sp>
      <p:grpSp>
        <p:nvGrpSpPr>
          <p:cNvPr id="32" name="Group 103"/>
          <p:cNvGrpSpPr>
            <a:grpSpLocks/>
          </p:cNvGrpSpPr>
          <p:nvPr/>
        </p:nvGrpSpPr>
        <p:grpSpPr bwMode="auto">
          <a:xfrm>
            <a:off x="1242048" y="3124991"/>
            <a:ext cx="7099300" cy="952081"/>
            <a:chOff x="774" y="847"/>
            <a:chExt cx="4472" cy="645"/>
          </a:xfrm>
        </p:grpSpPr>
        <p:sp>
          <p:nvSpPr>
            <p:cNvPr id="33" name="AutoShape 4"/>
            <p:cNvSpPr>
              <a:spLocks noChangeArrowheads="1"/>
            </p:cNvSpPr>
            <p:nvPr/>
          </p:nvSpPr>
          <p:spPr bwMode="auto">
            <a:xfrm>
              <a:off x="774" y="847"/>
              <a:ext cx="4472" cy="645"/>
            </a:xfrm>
            <a:prstGeom prst="roundRect">
              <a:avLst>
                <a:gd name="adj" fmla="val 21824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ko-KR" altLang="en-US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930" y="981"/>
              <a:ext cx="4173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>
                <a:spcBef>
                  <a:spcPct val="20000"/>
                </a:spcBef>
                <a:defRPr/>
              </a:pPr>
              <a:r>
                <a:rPr lang="en-US" altLang="ko-KR" sz="2800" b="1" spc="50" baseline="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2. GHP</a:t>
              </a:r>
              <a:r>
                <a:rPr lang="en-US" altLang="ko-KR" sz="2800" b="1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ko-KR" altLang="en-US" sz="2800" b="1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설치 전</a:t>
              </a:r>
              <a:r>
                <a:rPr lang="en-US" altLang="ko-KR" sz="2800" b="1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,</a:t>
              </a:r>
              <a:r>
                <a:rPr lang="ko-KR" altLang="en-US" sz="2800" b="1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후 에너지비용 비교</a:t>
              </a:r>
              <a:endParaRPr lang="ko-KR" altLang="en-US" sz="2800" b="1" spc="50" baseline="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5" name="Group 103"/>
          <p:cNvGrpSpPr>
            <a:grpSpLocks/>
          </p:cNvGrpSpPr>
          <p:nvPr/>
        </p:nvGrpSpPr>
        <p:grpSpPr bwMode="auto">
          <a:xfrm>
            <a:off x="1242048" y="4349127"/>
            <a:ext cx="7099300" cy="952081"/>
            <a:chOff x="774" y="847"/>
            <a:chExt cx="4472" cy="645"/>
          </a:xfrm>
        </p:grpSpPr>
        <p:sp>
          <p:nvSpPr>
            <p:cNvPr id="36" name="AutoShape 4"/>
            <p:cNvSpPr>
              <a:spLocks noChangeArrowheads="1"/>
            </p:cNvSpPr>
            <p:nvPr/>
          </p:nvSpPr>
          <p:spPr bwMode="auto">
            <a:xfrm>
              <a:off x="774" y="847"/>
              <a:ext cx="4472" cy="645"/>
            </a:xfrm>
            <a:prstGeom prst="roundRect">
              <a:avLst>
                <a:gd name="adj" fmla="val 21824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ko-KR" altLang="en-US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7" name="Rectangle 13"/>
            <p:cNvSpPr>
              <a:spLocks noChangeArrowheads="1"/>
            </p:cNvSpPr>
            <p:nvPr/>
          </p:nvSpPr>
          <p:spPr bwMode="auto">
            <a:xfrm>
              <a:off x="930" y="981"/>
              <a:ext cx="4173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>
                <a:spcBef>
                  <a:spcPct val="20000"/>
                </a:spcBef>
                <a:defRPr/>
              </a:pPr>
              <a:r>
                <a:rPr lang="en-US" altLang="ko-KR" sz="2800" b="1" spc="50" baseline="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3. </a:t>
              </a:r>
              <a:r>
                <a:rPr lang="ko-KR" altLang="en-US" sz="2800" b="1" spc="50" baseline="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학사</a:t>
              </a:r>
              <a:r>
                <a:rPr lang="en-US" altLang="ko-KR" sz="2800" b="1" spc="50" baseline="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DB</a:t>
              </a:r>
              <a:r>
                <a:rPr lang="ko-KR" altLang="en-US" sz="2800" b="1" spc="50" baseline="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연동을 통한 에너지비용 절감</a:t>
              </a:r>
              <a:endParaRPr lang="ko-KR" altLang="en-US" sz="2800" b="1" spc="50" baseline="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0" y="6365631"/>
            <a:ext cx="2244752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0" y="6365631"/>
            <a:ext cx="2244752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548680"/>
            <a:ext cx="267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사용자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전체 상태 관리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pic>
        <p:nvPicPr>
          <p:cNvPr id="6" name="그림 5" descr="유져개별보기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440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0" y="6365631"/>
            <a:ext cx="2244752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548680"/>
            <a:ext cx="267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관리자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전체 상태 관리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pic>
        <p:nvPicPr>
          <p:cNvPr id="6" name="그림 5" descr="유져개별보기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440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0" y="6365631"/>
            <a:ext cx="2244752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548680"/>
            <a:ext cx="2904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관리자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사용자 등록 관리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pic>
        <p:nvPicPr>
          <p:cNvPr id="6" name="그림 5" descr="유져개별보기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440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0" y="6365631"/>
            <a:ext cx="2244752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548680"/>
            <a:ext cx="4059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관리자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사용자의 제어가능 </a:t>
            </a:r>
            <a:r>
              <a:rPr lang="ko-KR" altLang="en-US" b="1" dirty="0" err="1" smtClean="0"/>
              <a:t>호실관리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pic>
        <p:nvPicPr>
          <p:cNvPr id="6" name="그림 5" descr="유져개별보기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440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0" y="6365631"/>
            <a:ext cx="2244752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548680"/>
            <a:ext cx="5537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관리자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</a:t>
            </a:r>
            <a:r>
              <a:rPr lang="ko-KR" altLang="en-US" b="1" dirty="0" err="1" smtClean="0"/>
              <a:t>스케즐제어</a:t>
            </a:r>
            <a:r>
              <a:rPr lang="en-US" altLang="ko-KR" b="1" dirty="0" smtClean="0"/>
              <a:t>_</a:t>
            </a:r>
            <a:r>
              <a:rPr lang="ko-KR" altLang="en-US" b="1" dirty="0" smtClean="0">
                <a:solidFill>
                  <a:srgbClr val="FF0000"/>
                </a:solidFill>
              </a:rPr>
              <a:t>개별제어</a:t>
            </a:r>
            <a:r>
              <a:rPr lang="en-US" altLang="ko-KR" b="1" dirty="0" smtClean="0"/>
              <a:t>_</a:t>
            </a:r>
            <a:r>
              <a:rPr lang="ko-KR" altLang="en-US" b="1" dirty="0" smtClean="0"/>
              <a:t>권한모드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스케줄모드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pic>
        <p:nvPicPr>
          <p:cNvPr id="6" name="그림 5" descr="유져개별보기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440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0" y="6365631"/>
            <a:ext cx="2244752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548680"/>
            <a:ext cx="5537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관리자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</a:t>
            </a:r>
            <a:r>
              <a:rPr lang="ko-KR" altLang="en-US" b="1" dirty="0" err="1" smtClean="0"/>
              <a:t>스케즐제어</a:t>
            </a:r>
            <a:r>
              <a:rPr lang="en-US" altLang="ko-KR" b="1" dirty="0" smtClean="0"/>
              <a:t>_</a:t>
            </a:r>
            <a:r>
              <a:rPr lang="ko-KR" altLang="en-US" b="1" dirty="0" smtClean="0">
                <a:solidFill>
                  <a:srgbClr val="FF0000"/>
                </a:solidFill>
              </a:rPr>
              <a:t>그룹제어</a:t>
            </a:r>
            <a:r>
              <a:rPr lang="en-US" altLang="ko-KR" b="1" dirty="0" smtClean="0"/>
              <a:t>_</a:t>
            </a:r>
            <a:r>
              <a:rPr lang="ko-KR" altLang="en-US" b="1" dirty="0" smtClean="0"/>
              <a:t>권한모드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스케줄모드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pic>
        <p:nvPicPr>
          <p:cNvPr id="6" name="그림 5" descr="유져개별보기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440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0" y="6365631"/>
            <a:ext cx="2244752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548680"/>
            <a:ext cx="291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관리자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학사</a:t>
            </a:r>
            <a:r>
              <a:rPr lang="en-US" altLang="ko-KR" b="1" dirty="0" smtClean="0"/>
              <a:t>BD </a:t>
            </a:r>
            <a:r>
              <a:rPr lang="ko-KR" altLang="en-US" b="1" dirty="0" smtClean="0"/>
              <a:t>연동제어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pic>
        <p:nvPicPr>
          <p:cNvPr id="6" name="그림 5" descr="유져개별보기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4399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0" y="6365631"/>
            <a:ext cx="2244752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548680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관리자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학사</a:t>
            </a:r>
            <a:r>
              <a:rPr lang="en-US" altLang="ko-KR" b="1" dirty="0" smtClean="0"/>
              <a:t>BD </a:t>
            </a:r>
            <a:r>
              <a:rPr lang="ko-KR" altLang="en-US" b="1" dirty="0" smtClean="0"/>
              <a:t>연동제어상태 확인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pic>
        <p:nvPicPr>
          <p:cNvPr id="6" name="그림 5" descr="유져개별보기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44000" cy="5328592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2751" y="4437112"/>
            <a:ext cx="3251249" cy="179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1124744"/>
            <a:ext cx="65527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9898" y="1916832"/>
            <a:ext cx="2384102" cy="244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40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0" y="6365631"/>
            <a:ext cx="2244752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548680"/>
            <a:ext cx="420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관리자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학사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수업시간 설정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에러확인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pic>
        <p:nvPicPr>
          <p:cNvPr id="6" name="그림 5" descr="유져개별보기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4399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0" y="6365631"/>
            <a:ext cx="2244752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548680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관리자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전체상태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pic>
        <p:nvPicPr>
          <p:cNvPr id="6" name="그림 5" descr="유져개별보기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7413"/>
            <a:ext cx="9143999" cy="4995222"/>
          </a:xfrm>
          <a:prstGeom prst="rect">
            <a:avLst/>
          </a:prstGeom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4788024" y="2276874"/>
          <a:ext cx="3600400" cy="3312365"/>
        </p:xfrm>
        <a:graphic>
          <a:graphicData uri="http://schemas.openxmlformats.org/drawingml/2006/table">
            <a:tbl>
              <a:tblPr/>
              <a:tblGrid>
                <a:gridCol w="525260"/>
                <a:gridCol w="1024991"/>
                <a:gridCol w="1024991"/>
                <a:gridCol w="1025158"/>
              </a:tblGrid>
              <a:tr h="397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모드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스케줄상태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현상태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364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없음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Free</a:t>
                      </a:r>
                      <a:endParaRPr lang="en-US" sz="120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364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스케줄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ON</a:t>
                      </a:r>
                      <a:endParaRPr lang="en-US" sz="120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ON</a:t>
                      </a:r>
                      <a:endParaRPr lang="en-US" sz="120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364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스케줄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OFF</a:t>
                      </a:r>
                      <a:endParaRPr lang="en-US" sz="1200" dirty="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FF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OFF</a:t>
                      </a:r>
                      <a:endParaRPr lang="en-US" sz="120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364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스케줄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Free</a:t>
                      </a:r>
                      <a:endParaRPr lang="en-US" sz="1200" dirty="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Free</a:t>
                      </a:r>
                      <a:endParaRPr lang="en-US" sz="120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364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권한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ON</a:t>
                      </a:r>
                      <a:endParaRPr lang="en-US" sz="1200" dirty="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ON</a:t>
                      </a:r>
                      <a:endParaRPr lang="en-US" sz="120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364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권한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ON</a:t>
                      </a:r>
                      <a:endParaRPr lang="en-US" sz="1200" dirty="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ON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 or </a:t>
                      </a:r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OFF</a:t>
                      </a:r>
                      <a:endParaRPr lang="en-US" sz="1200" dirty="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364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권한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FF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OFF</a:t>
                      </a:r>
                      <a:endParaRPr lang="en-US" sz="120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OFF</a:t>
                      </a:r>
                      <a:endParaRPr lang="en-US" sz="1200" dirty="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364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권한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FF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OFF</a:t>
                      </a:r>
                      <a:endParaRPr lang="en-US" sz="120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ON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 or </a:t>
                      </a:r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OFF</a:t>
                      </a:r>
                      <a:endParaRPr lang="en-US" sz="1200" dirty="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</a:tbl>
          </a:graphicData>
        </a:graphic>
      </p:graphicFrame>
      <p:pic>
        <p:nvPicPr>
          <p:cNvPr id="1037" name="_x88288768" descr="EMB00000b1c35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1147" y="4156979"/>
            <a:ext cx="288925" cy="288925"/>
          </a:xfrm>
          <a:prstGeom prst="rect">
            <a:avLst/>
          </a:prstGeom>
          <a:noFill/>
        </p:spPr>
      </p:pic>
      <p:pic>
        <p:nvPicPr>
          <p:cNvPr id="1036" name="_x88064776" descr="EMB00000b1c35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0368" y="4536275"/>
            <a:ext cx="288925" cy="288925"/>
          </a:xfrm>
          <a:prstGeom prst="rect">
            <a:avLst/>
          </a:prstGeom>
          <a:noFill/>
        </p:spPr>
      </p:pic>
      <p:pic>
        <p:nvPicPr>
          <p:cNvPr id="1035" name="_x88305656" descr="EMB00000b1c35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9160" y="4868267"/>
            <a:ext cx="288925" cy="288925"/>
          </a:xfrm>
          <a:prstGeom prst="rect">
            <a:avLst/>
          </a:prstGeom>
          <a:noFill/>
        </p:spPr>
      </p:pic>
      <p:pic>
        <p:nvPicPr>
          <p:cNvPr id="1034" name="_x87833848" descr="EMB00000b1c35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6744" y="5245891"/>
            <a:ext cx="288925" cy="288925"/>
          </a:xfrm>
          <a:prstGeom prst="rect">
            <a:avLst/>
          </a:prstGeom>
          <a:noFill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43" name="_x87834056" descr="EMB00000b1c351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1147" y="2708027"/>
            <a:ext cx="288925" cy="288925"/>
          </a:xfrm>
          <a:prstGeom prst="rect">
            <a:avLst/>
          </a:prstGeom>
          <a:noFill/>
        </p:spPr>
      </p:pic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45" name="_x87209928" descr="EMB00000b1c351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1147" y="3068960"/>
            <a:ext cx="288925" cy="288925"/>
          </a:xfrm>
          <a:prstGeom prst="rect">
            <a:avLst/>
          </a:prstGeom>
          <a:noFill/>
        </p:spPr>
      </p:pic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47" name="_x87771728" descr="EMB00000b1c351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1147" y="3429000"/>
            <a:ext cx="288925" cy="288925"/>
          </a:xfrm>
          <a:prstGeom prst="rect">
            <a:avLst/>
          </a:prstGeom>
          <a:noFill/>
        </p:spPr>
      </p:pic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49" name="_x87834056" descr="EMB00000b1c351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1147" y="3806624"/>
            <a:ext cx="288925" cy="288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40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0" y="6365631"/>
            <a:ext cx="2244752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67544" y="476672"/>
            <a:ext cx="6624638" cy="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spcBef>
                <a:spcPct val="20000"/>
              </a:spcBef>
              <a:defRPr/>
            </a:pPr>
            <a:r>
              <a:rPr lang="en-US" altLang="ko-KR" sz="2800" b="1" spc="50" baseline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</a:t>
            </a:r>
            <a:r>
              <a:rPr lang="ko-KR" altLang="en-US" sz="2800" b="1" spc="50" baseline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홍익대학교 설비 자동제어 사례</a:t>
            </a:r>
            <a:endParaRPr lang="ko-KR" altLang="en-US" sz="2800" b="1" spc="50" baseline="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1552" y="1772816"/>
            <a:ext cx="774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급수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, </a:t>
            </a:r>
            <a:r>
              <a:rPr lang="ko-KR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급탕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,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배수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,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보일러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,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냉온수기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,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공조기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,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가스메타 등을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손글씨 붓" pitchFamily="66" charset="-127"/>
              <a:ea typeface="송성훈 동화체" pitchFamily="2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1552" y="3739098"/>
            <a:ext cx="810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학사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DB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와 연동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,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 강의시간에 따라 학과조교에게 권한 부여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손글씨 붓" pitchFamily="66" charset="-127"/>
              <a:ea typeface="송성훈 동화체" pitchFamily="2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124744"/>
            <a:ext cx="1152128" cy="715089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나눔손글씨 붓" pitchFamily="66" charset="-127"/>
                <a:ea typeface="송성훈 동화체" pitchFamily="2" charset="-127"/>
              </a:rPr>
              <a:t>설비부분</a:t>
            </a: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나눔손글씨 붓" pitchFamily="66" charset="-127"/>
              <a:ea typeface="송성훈 동화체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2204864"/>
            <a:ext cx="745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각 기계실에서 제어하고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, D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동 </a:t>
            </a:r>
            <a:r>
              <a:rPr lang="ko-KR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서버실에서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 중앙 감시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손글씨 붓" pitchFamily="66" charset="-127"/>
              <a:ea typeface="송성훈 동화체" pitchFamily="2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3592" y="2636912"/>
            <a:ext cx="824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중요 경보 </a:t>
            </a:r>
            <a:r>
              <a:rPr lang="ko-KR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관제점을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 담당자 핸드폰으로 문자 전송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손글씨 붓" pitchFamily="66" charset="-127"/>
              <a:ea typeface="송성훈 동화체" pitchFamily="2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1088" y="4184248"/>
            <a:ext cx="810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웹리모컨을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 통한 실시간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ON/OFF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제어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손글씨 붓" pitchFamily="66" charset="-127"/>
              <a:ea typeface="송성훈 동화체" pitchFamily="2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2016" y="4603194"/>
            <a:ext cx="810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행정실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,</a:t>
            </a:r>
            <a:r>
              <a:rPr lang="ko-KR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연구실별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 그룹제어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(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업무시간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28392" y="5013176"/>
            <a:ext cx="810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웹접속시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ID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별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IP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제한하여 접속장소 제한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손글씨 붓" pitchFamily="66" charset="-127"/>
              <a:ea typeface="송성훈 동화체" pitchFamily="2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1552" y="5399592"/>
            <a:ext cx="810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업무시간외는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1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송성훈 동화체" pitchFamily="2" charset="-127"/>
              </a:rPr>
              <a:t>회 가동시간을 제한하여 에너지 절감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손글씨 붓" pitchFamily="66" charset="-127"/>
              <a:ea typeface="송성훈 동화체" pitchFamily="2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3140968"/>
            <a:ext cx="1152128" cy="408623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나눔손글씨 붓" pitchFamily="66" charset="-127"/>
                <a:ea typeface="송성훈 동화체" pitchFamily="2" charset="-127"/>
              </a:rPr>
              <a:t>GHP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50"/>
                            </p:stCondLst>
                            <p:childTnLst>
                              <p:par>
                                <p:cTn id="30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600"/>
                            </p:stCondLst>
                            <p:childTnLst>
                              <p:par>
                                <p:cTn id="37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100"/>
                            </p:stCondLst>
                            <p:childTnLst>
                              <p:par>
                                <p:cTn id="76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7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 animBg="1"/>
      <p:bldP spid="9" grpId="1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 animBg="1"/>
      <p:bldP spid="1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0" y="6365631"/>
            <a:ext cx="2244752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548680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관리자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가동중인 </a:t>
            </a:r>
            <a:r>
              <a:rPr lang="en-US" altLang="ko-KR" b="1" dirty="0" smtClean="0"/>
              <a:t>GHP</a:t>
            </a:r>
            <a:r>
              <a:rPr lang="ko-KR" altLang="en-US" b="1" dirty="0" smtClean="0"/>
              <a:t>현황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pic>
        <p:nvPicPr>
          <p:cNvPr id="6" name="그림 5" descr="유져개별보기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7412"/>
            <a:ext cx="9144000" cy="5233915"/>
          </a:xfrm>
          <a:prstGeom prst="rect">
            <a:avLst/>
          </a:prstGeom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40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0" y="6365631"/>
            <a:ext cx="2244752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548680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관리자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공지사항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pic>
        <p:nvPicPr>
          <p:cNvPr id="6" name="그림 5" descr="유져개별보기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7412"/>
            <a:ext cx="9144000" cy="5161908"/>
          </a:xfrm>
          <a:prstGeom prst="rect">
            <a:avLst/>
          </a:prstGeom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40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476672"/>
            <a:ext cx="38619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 smtClean="0">
                <a:solidFill>
                  <a:srgbClr val="0000FF"/>
                </a:solidFill>
              </a:rPr>
              <a:t>GHP</a:t>
            </a:r>
            <a:r>
              <a:rPr lang="ko-KR" altLang="en-US" sz="2200" b="1" dirty="0" smtClean="0">
                <a:solidFill>
                  <a:srgbClr val="0000FF"/>
                </a:solidFill>
              </a:rPr>
              <a:t>의 전체 상태</a:t>
            </a:r>
            <a:r>
              <a:rPr lang="en-US" altLang="ko-KR" sz="22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2200" b="1" dirty="0" smtClean="0">
                <a:solidFill>
                  <a:srgbClr val="0000FF"/>
                </a:solidFill>
              </a:rPr>
              <a:t>제어</a:t>
            </a:r>
            <a:r>
              <a:rPr lang="en-US" altLang="ko-KR" sz="22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2200" b="1" dirty="0" smtClean="0">
                <a:solidFill>
                  <a:srgbClr val="0000FF"/>
                </a:solidFill>
              </a:rPr>
              <a:t>설정</a:t>
            </a:r>
            <a:endParaRPr lang="ko-KR" altLang="en-US" sz="2200" b="1" dirty="0">
              <a:solidFill>
                <a:srgbClr val="0000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0" y="6365631"/>
            <a:ext cx="2244752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그림 8" descr="초기화면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9144000" cy="5312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6" y="1412776"/>
            <a:ext cx="8169188" cy="456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0" y="6365631"/>
            <a:ext cx="2244752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67544" y="476672"/>
            <a:ext cx="6624638" cy="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spcBef>
                <a:spcPct val="20000"/>
              </a:spcBef>
              <a:defRPr/>
            </a:pPr>
            <a:r>
              <a:rPr lang="en-US" altLang="ko-KR" sz="2800" b="1" spc="50" baseline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</a:t>
            </a:r>
            <a:r>
              <a:rPr lang="ko-KR" altLang="en-US" sz="2800" b="1" spc="50" baseline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홍익대학교 설비 자동제어 사례</a:t>
            </a:r>
            <a:endParaRPr lang="ko-KR" altLang="en-US" sz="2800" b="1" spc="50" baseline="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34" y="1412776"/>
            <a:ext cx="8222128" cy="431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62" y="1340768"/>
            <a:ext cx="8238400" cy="215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4348" y="571480"/>
            <a:ext cx="1976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</a:rPr>
              <a:t>설비 자동제어</a:t>
            </a:r>
            <a:endParaRPr lang="ko-KR" altLang="en-US" sz="2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0" y="6365631"/>
            <a:ext cx="2244752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48" y="571480"/>
            <a:ext cx="1976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</a:rPr>
              <a:t>설비 자동제어</a:t>
            </a:r>
            <a:endParaRPr lang="ko-KR" altLang="en-US" sz="2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6" y="1268760"/>
            <a:ext cx="8186734" cy="4606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0" y="6365631"/>
            <a:ext cx="2244752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86" y="1268761"/>
            <a:ext cx="8067742" cy="489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55832" y="583848"/>
            <a:ext cx="340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(</a:t>
            </a:r>
            <a:r>
              <a:rPr lang="ko-KR" altLang="en-US" b="1" dirty="0" smtClean="0"/>
              <a:t>동파방지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자동난방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자동급탕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4348" y="571480"/>
            <a:ext cx="1976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</a:rPr>
              <a:t>설비 자동제어</a:t>
            </a:r>
            <a:endParaRPr lang="ko-KR" altLang="en-US" sz="2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0" y="6365631"/>
            <a:ext cx="2244752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571480"/>
            <a:ext cx="33041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</a:rPr>
              <a:t>설비 중요경보 문자 전송</a:t>
            </a:r>
            <a:endParaRPr lang="ko-KR" altLang="en-US" sz="2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5"/>
            <a:ext cx="8280920" cy="521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0" y="6365631"/>
            <a:ext cx="2244752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02973" y="58384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(</a:t>
            </a:r>
            <a:r>
              <a:rPr lang="ko-KR" altLang="en-US" b="1" dirty="0" smtClean="0"/>
              <a:t>문자전송 경보 등록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7158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5"/>
            <a:ext cx="8424936" cy="521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0" y="6365631"/>
            <a:ext cx="2244752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4348" y="571480"/>
            <a:ext cx="33041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</a:rPr>
              <a:t>설비 중요경보 문자 전송</a:t>
            </a:r>
            <a:endParaRPr lang="ko-KR" altLang="en-US" sz="2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2973" y="583848"/>
            <a:ext cx="260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(</a:t>
            </a:r>
            <a:r>
              <a:rPr lang="ko-KR" altLang="en-US" b="1" dirty="0" smtClean="0"/>
              <a:t>문자전송 대상</a:t>
            </a:r>
            <a:r>
              <a:rPr lang="en-US" altLang="ko-KR" b="1" dirty="0" smtClean="0"/>
              <a:t>ID</a:t>
            </a:r>
            <a:r>
              <a:rPr lang="ko-KR" altLang="en-US" b="1" dirty="0" smtClean="0"/>
              <a:t> 등록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6376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4450</TotalTime>
  <Words>866</Words>
  <Application>Microsoft Office PowerPoint</Application>
  <PresentationFormat>화면 슬라이드 쇼(4:3)</PresentationFormat>
  <Paragraphs>352</Paragraphs>
  <Slides>32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Royal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Very Infortant Person</dc:creator>
  <cp:lastModifiedBy>장병원</cp:lastModifiedBy>
  <cp:revision>269</cp:revision>
  <dcterms:created xsi:type="dcterms:W3CDTF">2011-06-16T00:26:50Z</dcterms:created>
  <dcterms:modified xsi:type="dcterms:W3CDTF">2011-10-10T00:24:00Z</dcterms:modified>
</cp:coreProperties>
</file>