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7" r:id="rId5"/>
    <p:sldId id="271" r:id="rId6"/>
    <p:sldId id="266" r:id="rId7"/>
    <p:sldId id="259" r:id="rId8"/>
    <p:sldId id="275" r:id="rId9"/>
    <p:sldId id="281" r:id="rId10"/>
    <p:sldId id="284" r:id="rId11"/>
    <p:sldId id="260" r:id="rId12"/>
    <p:sldId id="282" r:id="rId13"/>
    <p:sldId id="283" r:id="rId14"/>
    <p:sldId id="268" r:id="rId15"/>
    <p:sldId id="264" r:id="rId16"/>
    <p:sldId id="274" r:id="rId17"/>
    <p:sldId id="285" r:id="rId18"/>
    <p:sldId id="287" r:id="rId19"/>
    <p:sldId id="280" r:id="rId20"/>
    <p:sldId id="288" r:id="rId21"/>
    <p:sldId id="290" r:id="rId22"/>
    <p:sldId id="291" r:id="rId23"/>
    <p:sldId id="292" r:id="rId24"/>
    <p:sldId id="286" r:id="rId25"/>
    <p:sldId id="289" r:id="rId26"/>
    <p:sldId id="262" r:id="rId27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22222"/>
    <a:srgbClr val="666666"/>
    <a:srgbClr val="474747"/>
    <a:srgbClr val="225686"/>
    <a:srgbClr val="151515"/>
    <a:srgbClr val="E52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defRPr>
            </a:pP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최근 </a:t>
            </a: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년간 교지 </a:t>
            </a:r>
            <a:r>
              <a:rPr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확보율 </a:t>
            </a: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sz="20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c:rich>
      </c:tx>
      <c:layout>
        <c:manualLayout>
          <c:xMode val="edge"/>
          <c:yMode val="edge"/>
          <c:x val="0.31554877706109519"/>
          <c:y val="3.8171495210529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국립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2.4079999999999999</c:v>
                </c:pt>
                <c:pt idx="1">
                  <c:v>2.4529999999999998</c:v>
                </c:pt>
                <c:pt idx="2">
                  <c:v>2.4529999999999998</c:v>
                </c:pt>
                <c:pt idx="3">
                  <c:v>2.64</c:v>
                </c:pt>
                <c:pt idx="4">
                  <c:v>2.7010000000000001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공립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1.732</c:v>
                </c:pt>
                <c:pt idx="1">
                  <c:v>1.5640000000000001</c:v>
                </c:pt>
                <c:pt idx="2">
                  <c:v>1.5640000000000001</c:v>
                </c:pt>
                <c:pt idx="3">
                  <c:v>1.5640000000000001</c:v>
                </c:pt>
                <c:pt idx="4">
                  <c:v>1.63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사립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1.9530000000000001</c:v>
                </c:pt>
                <c:pt idx="1">
                  <c:v>1.9690000000000001</c:v>
                </c:pt>
                <c:pt idx="2">
                  <c:v>1.9319999999999999</c:v>
                </c:pt>
                <c:pt idx="3">
                  <c:v>1.988</c:v>
                </c:pt>
                <c:pt idx="4">
                  <c:v>2.0550000000000002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전체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2.0579999999999998</c:v>
                </c:pt>
                <c:pt idx="1">
                  <c:v>2.0830000000000002</c:v>
                </c:pt>
                <c:pt idx="2">
                  <c:v>2.056</c:v>
                </c:pt>
                <c:pt idx="3">
                  <c:v>2.1459999999999999</c:v>
                </c:pt>
                <c:pt idx="4">
                  <c:v>2.2069999999999999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92992"/>
        <c:axId val="209863008"/>
      </c:lineChart>
      <c:catAx>
        <c:axId val="2087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209863008"/>
        <c:crosses val="autoZero"/>
        <c:auto val="1"/>
        <c:lblAlgn val="ctr"/>
        <c:lblOffset val="100"/>
        <c:noMultiLvlLbl val="0"/>
      </c:catAx>
      <c:valAx>
        <c:axId val="209863008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20879299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defRPr>
            </a:pP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최근 </a:t>
            </a: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년간 교사 확보율 </a:t>
            </a:r>
            <a:r>
              <a:rPr lang="en-US" altLang="ko-KR" sz="20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sz="20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c:rich>
      </c:tx>
      <c:layout>
        <c:manualLayout>
          <c:xMode val="edge"/>
          <c:yMode val="edge"/>
          <c:x val="0.30970756967203539"/>
          <c:y val="4.0407823572806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8.5047805444482941E-2"/>
          <c:y val="0.13068337107656372"/>
          <c:w val="0.89816231211223663"/>
          <c:h val="0.7357379179702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국립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7771633361408304E-2"/>
                  <c:y val="2.4263002040393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1.429</c:v>
                </c:pt>
                <c:pt idx="1">
                  <c:v>1.468</c:v>
                </c:pt>
                <c:pt idx="2">
                  <c:v>1.504</c:v>
                </c:pt>
                <c:pt idx="3">
                  <c:v>1.55</c:v>
                </c:pt>
                <c:pt idx="4">
                  <c:v>1.627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공립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937669213976806E-2"/>
                  <c:y val="-2.57366767847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078879396533723E-3"/>
                  <c:y val="-2.047355269785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087310693800029E-3"/>
                  <c:y val="-2.57366767847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1.4359999999999999</c:v>
                </c:pt>
                <c:pt idx="1">
                  <c:v>1.3380000000000001</c:v>
                </c:pt>
                <c:pt idx="2">
                  <c:v>1.3440000000000001</c:v>
                </c:pt>
                <c:pt idx="3">
                  <c:v>1.339</c:v>
                </c:pt>
                <c:pt idx="4">
                  <c:v>1.375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사립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1.2030000000000001</c:v>
                </c:pt>
                <c:pt idx="1">
                  <c:v>1.2190000000000001</c:v>
                </c:pt>
                <c:pt idx="2">
                  <c:v>1.244</c:v>
                </c:pt>
                <c:pt idx="3">
                  <c:v>1.3169999999999999</c:v>
                </c:pt>
                <c:pt idx="4">
                  <c:v>1.347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전체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9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582594047854499E-2"/>
                  <c:y val="-4.005237430095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784280307307732E-2"/>
                  <c:y val="-3.7420812257525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38512343703436E-2"/>
                  <c:y val="3.626292495841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784280307307829E-2"/>
                  <c:y val="-4.0052374300952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1.26</c:v>
                </c:pt>
                <c:pt idx="1">
                  <c:v>1.2789999999999999</c:v>
                </c:pt>
                <c:pt idx="2">
                  <c:v>1.3069999999999999</c:v>
                </c:pt>
                <c:pt idx="3">
                  <c:v>1.3740000000000001</c:v>
                </c:pt>
                <c:pt idx="4">
                  <c:v>1.4139999999999999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864576"/>
        <c:axId val="209864968"/>
      </c:lineChart>
      <c:catAx>
        <c:axId val="2098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209864968"/>
        <c:crosses val="autoZero"/>
        <c:auto val="1"/>
        <c:lblAlgn val="ctr"/>
        <c:lblOffset val="100"/>
        <c:noMultiLvlLbl val="0"/>
      </c:catAx>
      <c:valAx>
        <c:axId val="209864968"/>
        <c:scaling>
          <c:orientation val="minMax"/>
          <c:max val="1.7000000000000002"/>
          <c:min val="1.100000000000000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209864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267297098161"/>
          <c:y val="0.14856782920461709"/>
          <c:w val="0.87826724602305195"/>
          <c:h val="0.68902791085755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Sheet1!$A$2:$A$17</c:f>
              <c:strCache>
                <c:ptCount val="16"/>
                <c:pt idx="0">
                  <c:v>경북</c:v>
                </c:pt>
                <c:pt idx="1">
                  <c:v>강원</c:v>
                </c:pt>
                <c:pt idx="2">
                  <c:v>제주</c:v>
                </c:pt>
                <c:pt idx="3">
                  <c:v>전남</c:v>
                </c:pt>
                <c:pt idx="4">
                  <c:v>경기</c:v>
                </c:pt>
                <c:pt idx="5">
                  <c:v>충남</c:v>
                </c:pt>
                <c:pt idx="6">
                  <c:v>경남</c:v>
                </c:pt>
                <c:pt idx="7">
                  <c:v>전북</c:v>
                </c:pt>
                <c:pt idx="8">
                  <c:v>충북</c:v>
                </c:pt>
                <c:pt idx="9">
                  <c:v>인천</c:v>
                </c:pt>
                <c:pt idx="10">
                  <c:v>대구</c:v>
                </c:pt>
                <c:pt idx="11">
                  <c:v>대전</c:v>
                </c:pt>
                <c:pt idx="12">
                  <c:v>부산</c:v>
                </c:pt>
                <c:pt idx="13">
                  <c:v>광주</c:v>
                </c:pt>
                <c:pt idx="14">
                  <c:v>울산</c:v>
                </c:pt>
                <c:pt idx="15">
                  <c:v>서울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3.8096879991894168</c:v>
                </c:pt>
                <c:pt idx="1">
                  <c:v>3.7171100282520544</c:v>
                </c:pt>
                <c:pt idx="2">
                  <c:v>3.3160354758408066</c:v>
                </c:pt>
                <c:pt idx="3">
                  <c:v>2.8881288545353363</c:v>
                </c:pt>
                <c:pt idx="4">
                  <c:v>2.757873144159396</c:v>
                </c:pt>
                <c:pt idx="5">
                  <c:v>2.6505055144832692</c:v>
                </c:pt>
                <c:pt idx="6">
                  <c:v>2.6164178621799481</c:v>
                </c:pt>
                <c:pt idx="7">
                  <c:v>2.224793688951721</c:v>
                </c:pt>
                <c:pt idx="8">
                  <c:v>2.2038473917476433</c:v>
                </c:pt>
                <c:pt idx="9">
                  <c:v>2.1128627261183621</c:v>
                </c:pt>
                <c:pt idx="10">
                  <c:v>2.0685032271330996</c:v>
                </c:pt>
                <c:pt idx="11">
                  <c:v>1.7645307625390581</c:v>
                </c:pt>
                <c:pt idx="12">
                  <c:v>1.5993012407774538</c:v>
                </c:pt>
                <c:pt idx="13">
                  <c:v>1.5519489409510674</c:v>
                </c:pt>
                <c:pt idx="14">
                  <c:v>1.2303156779763957</c:v>
                </c:pt>
                <c:pt idx="15">
                  <c:v>1.1787473123952168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3017096"/>
        <c:axId val="343016312"/>
      </c:barChart>
      <c:catAx>
        <c:axId val="3430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343016312"/>
        <c:crosses val="autoZero"/>
        <c:auto val="1"/>
        <c:lblAlgn val="ctr"/>
        <c:lblOffset val="100"/>
        <c:noMultiLvlLbl val="0"/>
      </c:catAx>
      <c:valAx>
        <c:axId val="343016312"/>
        <c:scaling>
          <c:orientation val="minMax"/>
          <c:min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3430170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267297098161"/>
          <c:y val="0.14856782920461709"/>
          <c:w val="0.87826724602305195"/>
          <c:h val="0.68902791085755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Sheet1!$A$2:$A$17</c:f>
              <c:strCache>
                <c:ptCount val="16"/>
                <c:pt idx="0">
                  <c:v>인천</c:v>
                </c:pt>
                <c:pt idx="1">
                  <c:v>전남</c:v>
                </c:pt>
                <c:pt idx="2">
                  <c:v>서울</c:v>
                </c:pt>
                <c:pt idx="3">
                  <c:v>대구</c:v>
                </c:pt>
                <c:pt idx="4">
                  <c:v>경북</c:v>
                </c:pt>
                <c:pt idx="5">
                  <c:v>전북</c:v>
                </c:pt>
                <c:pt idx="6">
                  <c:v>경남</c:v>
                </c:pt>
                <c:pt idx="7">
                  <c:v>제주</c:v>
                </c:pt>
                <c:pt idx="8">
                  <c:v>경기</c:v>
                </c:pt>
                <c:pt idx="9">
                  <c:v>강원</c:v>
                </c:pt>
                <c:pt idx="10">
                  <c:v>충남</c:v>
                </c:pt>
                <c:pt idx="11">
                  <c:v>광주</c:v>
                </c:pt>
                <c:pt idx="12">
                  <c:v>충북</c:v>
                </c:pt>
                <c:pt idx="13">
                  <c:v>대전</c:v>
                </c:pt>
                <c:pt idx="14">
                  <c:v>울산</c:v>
                </c:pt>
                <c:pt idx="15">
                  <c:v>부산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1.7384124884468299</c:v>
                </c:pt>
                <c:pt idx="1">
                  <c:v>1.5211501064851547</c:v>
                </c:pt>
                <c:pt idx="2">
                  <c:v>1.5121553156247736</c:v>
                </c:pt>
                <c:pt idx="3">
                  <c:v>1.5001318841245539</c:v>
                </c:pt>
                <c:pt idx="4">
                  <c:v>1.4772681343792615</c:v>
                </c:pt>
                <c:pt idx="5">
                  <c:v>1.4442643703370914</c:v>
                </c:pt>
                <c:pt idx="6">
                  <c:v>1.4261947235772823</c:v>
                </c:pt>
                <c:pt idx="7">
                  <c:v>1.414784173765429</c:v>
                </c:pt>
                <c:pt idx="8">
                  <c:v>1.3958665984734435</c:v>
                </c:pt>
                <c:pt idx="9">
                  <c:v>1.3936450508788161</c:v>
                </c:pt>
                <c:pt idx="10">
                  <c:v>1.3624348367248462</c:v>
                </c:pt>
                <c:pt idx="11">
                  <c:v>1.3599243625204023</c:v>
                </c:pt>
                <c:pt idx="12">
                  <c:v>1.3565654390625748</c:v>
                </c:pt>
                <c:pt idx="13">
                  <c:v>1.3123486584442152</c:v>
                </c:pt>
                <c:pt idx="14">
                  <c:v>1.1780081312534241</c:v>
                </c:pt>
                <c:pt idx="15">
                  <c:v>1.1719547908960888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06373576"/>
        <c:axId val="406375144"/>
      </c:barChart>
      <c:catAx>
        <c:axId val="40637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406375144"/>
        <c:crosses val="autoZero"/>
        <c:auto val="1"/>
        <c:lblAlgn val="ctr"/>
        <c:lblOffset val="100"/>
        <c:noMultiLvlLbl val="0"/>
      </c:catAx>
      <c:valAx>
        <c:axId val="406375144"/>
        <c:scaling>
          <c:orientation val="minMax"/>
          <c:min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40637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수용률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인천</c:v>
                </c:pt>
                <c:pt idx="1">
                  <c:v>경기</c:v>
                </c:pt>
                <c:pt idx="2">
                  <c:v>서울</c:v>
                </c:pt>
                <c:pt idx="3">
                  <c:v>대전</c:v>
                </c:pt>
                <c:pt idx="4">
                  <c:v>광주</c:v>
                </c:pt>
                <c:pt idx="5">
                  <c:v>울산</c:v>
                </c:pt>
                <c:pt idx="6">
                  <c:v>부산</c:v>
                </c:pt>
                <c:pt idx="7">
                  <c:v>대구</c:v>
                </c:pt>
                <c:pt idx="8">
                  <c:v>전남</c:v>
                </c:pt>
                <c:pt idx="9">
                  <c:v>강원</c:v>
                </c:pt>
                <c:pt idx="10">
                  <c:v>충북</c:v>
                </c:pt>
                <c:pt idx="11">
                  <c:v>충남</c:v>
                </c:pt>
                <c:pt idx="12">
                  <c:v>경북</c:v>
                </c:pt>
                <c:pt idx="13">
                  <c:v>경남</c:v>
                </c:pt>
                <c:pt idx="14">
                  <c:v>전북</c:v>
                </c:pt>
                <c:pt idx="15">
                  <c:v>제주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0.23526435618517583</c:v>
                </c:pt>
                <c:pt idx="1">
                  <c:v>0.19471057569852893</c:v>
                </c:pt>
                <c:pt idx="2">
                  <c:v>0.1176348312026704</c:v>
                </c:pt>
                <c:pt idx="3">
                  <c:v>0.18776734625854119</c:v>
                </c:pt>
                <c:pt idx="4">
                  <c:v>0.18390692353835639</c:v>
                </c:pt>
                <c:pt idx="5">
                  <c:v>0.16721216088442795</c:v>
                </c:pt>
                <c:pt idx="6">
                  <c:v>0.16278826201650859</c:v>
                </c:pt>
                <c:pt idx="7">
                  <c:v>0.15174616861991927</c:v>
                </c:pt>
                <c:pt idx="8">
                  <c:v>0.33910195168554663</c:v>
                </c:pt>
                <c:pt idx="9">
                  <c:v>0.31743793420184485</c:v>
                </c:pt>
                <c:pt idx="10">
                  <c:v>0.29126189094395799</c:v>
                </c:pt>
                <c:pt idx="11">
                  <c:v>0.28897609452086703</c:v>
                </c:pt>
                <c:pt idx="12">
                  <c:v>0.27914533045576534</c:v>
                </c:pt>
                <c:pt idx="13">
                  <c:v>0.24545634976891889</c:v>
                </c:pt>
                <c:pt idx="14">
                  <c:v>0.22943404165790027</c:v>
                </c:pt>
                <c:pt idx="15">
                  <c:v>0.15172675521821632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448280"/>
        <c:axId val="407446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수용가능인원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Sheet1!$A$2:$A$17</c:f>
              <c:strCache>
                <c:ptCount val="16"/>
                <c:pt idx="0">
                  <c:v>인천</c:v>
                </c:pt>
                <c:pt idx="1">
                  <c:v>경기</c:v>
                </c:pt>
                <c:pt idx="2">
                  <c:v>서울</c:v>
                </c:pt>
                <c:pt idx="3">
                  <c:v>대전</c:v>
                </c:pt>
                <c:pt idx="4">
                  <c:v>광주</c:v>
                </c:pt>
                <c:pt idx="5">
                  <c:v>울산</c:v>
                </c:pt>
                <c:pt idx="6">
                  <c:v>부산</c:v>
                </c:pt>
                <c:pt idx="7">
                  <c:v>대구</c:v>
                </c:pt>
                <c:pt idx="8">
                  <c:v>전남</c:v>
                </c:pt>
                <c:pt idx="9">
                  <c:v>강원</c:v>
                </c:pt>
                <c:pt idx="10">
                  <c:v>충북</c:v>
                </c:pt>
                <c:pt idx="11">
                  <c:v>충남</c:v>
                </c:pt>
                <c:pt idx="12">
                  <c:v>경북</c:v>
                </c:pt>
                <c:pt idx="13">
                  <c:v>경남</c:v>
                </c:pt>
                <c:pt idx="14">
                  <c:v>전북</c:v>
                </c:pt>
                <c:pt idx="15">
                  <c:v>제주</c:v>
                </c:pt>
              </c:strCache>
            </c:strRef>
          </c:cat>
          <c:val>
            <c:numRef>
              <c:f>Sheet1!$C$2:$C$17</c:f>
              <c:numCache>
                <c:formatCode>_(* #,##0_);_(* \(#,##0\);_(* "-"_);_(@_)</c:formatCode>
                <c:ptCount val="16"/>
                <c:pt idx="0">
                  <c:v>10230</c:v>
                </c:pt>
                <c:pt idx="1">
                  <c:v>43268</c:v>
                </c:pt>
                <c:pt idx="2">
                  <c:v>48668</c:v>
                </c:pt>
                <c:pt idx="3">
                  <c:v>16900</c:v>
                </c:pt>
                <c:pt idx="4">
                  <c:v>13183</c:v>
                </c:pt>
                <c:pt idx="5">
                  <c:v>2299</c:v>
                </c:pt>
                <c:pt idx="6">
                  <c:v>24869</c:v>
                </c:pt>
                <c:pt idx="7">
                  <c:v>7743</c:v>
                </c:pt>
                <c:pt idx="8">
                  <c:v>12423</c:v>
                </c:pt>
                <c:pt idx="9">
                  <c:v>24537</c:v>
                </c:pt>
                <c:pt idx="10">
                  <c:v>23086</c:v>
                </c:pt>
                <c:pt idx="11">
                  <c:v>40943</c:v>
                </c:pt>
                <c:pt idx="12">
                  <c:v>35052</c:v>
                </c:pt>
                <c:pt idx="13">
                  <c:v>17314</c:v>
                </c:pt>
                <c:pt idx="14">
                  <c:v>17448</c:v>
                </c:pt>
                <c:pt idx="15">
                  <c:v>1999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074712"/>
        <c:axId val="413075496"/>
      </c:lineChart>
      <c:catAx>
        <c:axId val="41307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413075496"/>
        <c:crosses val="autoZero"/>
        <c:auto val="1"/>
        <c:lblAlgn val="ctr"/>
        <c:lblOffset val="100"/>
        <c:noMultiLvlLbl val="0"/>
      </c:catAx>
      <c:valAx>
        <c:axId val="41307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413074712"/>
        <c:crosses val="autoZero"/>
        <c:crossBetween val="between"/>
      </c:valAx>
      <c:valAx>
        <c:axId val="4074463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pPr>
            <a:endParaRPr lang="ko-KR"/>
          </a:p>
        </c:txPr>
        <c:crossAx val="407448280"/>
        <c:crosses val="max"/>
        <c:crossBetween val="between"/>
      </c:valAx>
      <c:catAx>
        <c:axId val="40744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44632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86960670180744"/>
          <c:y val="3.8915900803863084E-2"/>
          <c:w val="0.30767500589856539"/>
          <c:h val="5.590886838915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A0558-4352-4A96-BF65-787DC1CF6C52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A34FEF8-577F-4AC8-9864-6C5A2D3B7A24}">
      <dgm:prSet phldrT="[텍스트]" custT="1"/>
      <dgm:spPr/>
      <dgm:t>
        <a:bodyPr/>
        <a:lstStyle/>
        <a:p>
          <a:pPr latinLnBrk="1"/>
          <a:r>
            <a:rPr lang="ko-KR" altLang="en-US" sz="2800" b="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재정통계팀</a:t>
          </a:r>
          <a:endParaRPr lang="ko-KR" altLang="en-US" sz="2800" b="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53A32620-EF28-4DFD-AE0F-C10AD5EC138B}" type="parTrans" cxnId="{92FF6402-3A12-471B-B310-4434770469BF}">
      <dgm:prSet/>
      <dgm:spPr/>
      <dgm:t>
        <a:bodyPr/>
        <a:lstStyle/>
        <a:p>
          <a:pPr latinLnBrk="1"/>
          <a:endParaRPr lang="ko-KR" altLang="en-US"/>
        </a:p>
      </dgm:t>
    </dgm:pt>
    <dgm:pt modelId="{99E8B49E-8080-4FF8-8E42-B4C5FC99855F}" type="sibTrans" cxnId="{92FF6402-3A12-471B-B310-4434770469BF}">
      <dgm:prSet/>
      <dgm:spPr/>
      <dgm:t>
        <a:bodyPr/>
        <a:lstStyle/>
        <a:p>
          <a:pPr latinLnBrk="1"/>
          <a:endParaRPr lang="ko-KR" altLang="en-US"/>
        </a:p>
      </dgm:t>
    </dgm:pt>
    <dgm:pt modelId="{8F9FCABA-41FD-4BDB-BFFD-6069321F6985}">
      <dgm:prSet phldrT="[텍스트]" custT="1"/>
      <dgm:spPr/>
      <dgm:t>
        <a:bodyPr/>
        <a:lstStyle/>
        <a:p>
          <a:pPr algn="ctr" latinLnBrk="1">
            <a:lnSpc>
              <a:spcPct val="50000"/>
            </a:lnSpc>
          </a:pPr>
          <a:r>
            <a:rPr lang="ko-KR" altLang="en-US" sz="20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대학재정정보 집계</a:t>
          </a:r>
          <a:r>
            <a:rPr lang="en-US" altLang="ko-KR" sz="20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분석</a:t>
          </a:r>
          <a:r>
            <a:rPr lang="en-US" altLang="ko-KR" sz="20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공시</a:t>
          </a:r>
          <a:endParaRPr lang="en-US" altLang="ko-KR" sz="2000" b="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algn="ctr" latinLnBrk="1">
            <a:lnSpc>
              <a:spcPct val="50000"/>
            </a:lnSpc>
          </a:pPr>
          <a:r>
            <a:rPr lang="en-US" altLang="ko-KR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예</a:t>
          </a:r>
          <a:r>
            <a:rPr lang="en-US" altLang="ko-KR" sz="16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결산</a:t>
          </a:r>
          <a:r>
            <a:rPr lang="en-US" altLang="ko-KR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altLang="en-US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시설</a:t>
          </a:r>
          <a:r>
            <a:rPr lang="en-US" altLang="ko-KR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altLang="en-US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수익용 기본재산</a:t>
          </a:r>
          <a:r>
            <a:rPr lang="en-US" altLang="ko-KR" sz="1600" b="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1600" b="0" dirty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843DCB4-6268-43F3-8C58-60AFC8E515EA}" type="parTrans" cxnId="{6BF43624-0AF7-430C-B2AB-7F2461358758}">
      <dgm:prSet/>
      <dgm:spPr/>
      <dgm:t>
        <a:bodyPr/>
        <a:lstStyle/>
        <a:p>
          <a:pPr latinLnBrk="1"/>
          <a:endParaRPr lang="ko-KR" altLang="en-US"/>
        </a:p>
      </dgm:t>
    </dgm:pt>
    <dgm:pt modelId="{DC6D26BB-9E9C-4598-B83B-A5BC0933EED7}" type="sibTrans" cxnId="{6BF43624-0AF7-430C-B2AB-7F2461358758}">
      <dgm:prSet/>
      <dgm:spPr/>
      <dgm:t>
        <a:bodyPr/>
        <a:lstStyle/>
        <a:p>
          <a:pPr latinLnBrk="1"/>
          <a:endParaRPr lang="ko-KR" altLang="en-US"/>
        </a:p>
      </dgm:t>
    </dgm:pt>
    <dgm:pt modelId="{F8671171-8D7D-4E64-A91D-84DA255EFBA3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대학정보공시 현장점검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algn="ctr" latinLnBrk="1"/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통계 보고서 발간</a:t>
          </a:r>
          <a:endParaRPr lang="ko-KR" altLang="en-US" sz="2000" dirty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74A6227-AD9F-4424-90CD-D54ECFEC8BC6}" type="parTrans" cxnId="{2F29CBDE-F393-4E38-AE30-2AF1E83EA32E}">
      <dgm:prSet/>
      <dgm:spPr/>
      <dgm:t>
        <a:bodyPr/>
        <a:lstStyle/>
        <a:p>
          <a:pPr latinLnBrk="1"/>
          <a:endParaRPr lang="ko-KR" altLang="en-US"/>
        </a:p>
      </dgm:t>
    </dgm:pt>
    <dgm:pt modelId="{61450E23-3158-431F-838F-A0CECE856479}" type="sibTrans" cxnId="{2F29CBDE-F393-4E38-AE30-2AF1E83EA32E}">
      <dgm:prSet/>
      <dgm:spPr/>
      <dgm:t>
        <a:bodyPr/>
        <a:lstStyle/>
        <a:p>
          <a:pPr latinLnBrk="1"/>
          <a:endParaRPr lang="ko-KR" altLang="en-US"/>
        </a:p>
      </dgm:t>
    </dgm:pt>
    <dgm:pt modelId="{41580E4F-A1D6-4352-B294-F7231C470708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회계제도조사</a:t>
          </a:r>
          <a:r>
            <a:rPr lang="en-US" altLang="ko-KR" sz="2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TF</a:t>
          </a:r>
          <a:r>
            <a:rPr lang="ko-KR" altLang="en-US" sz="2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팀</a:t>
          </a:r>
          <a:endParaRPr lang="ko-KR" altLang="en-US" sz="28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F9990F46-DD46-4886-8959-D42ADF16C7A4}" type="parTrans" cxnId="{511378C9-CA01-4DAB-9C0A-5E17074A3309}">
      <dgm:prSet/>
      <dgm:spPr/>
      <dgm:t>
        <a:bodyPr/>
        <a:lstStyle/>
        <a:p>
          <a:pPr latinLnBrk="1"/>
          <a:endParaRPr lang="ko-KR" altLang="en-US"/>
        </a:p>
      </dgm:t>
    </dgm:pt>
    <dgm:pt modelId="{EFB3F87C-933B-423C-92F9-0F6A0233BC2E}" type="sibTrans" cxnId="{511378C9-CA01-4DAB-9C0A-5E17074A3309}">
      <dgm:prSet/>
      <dgm:spPr/>
      <dgm:t>
        <a:bodyPr/>
        <a:lstStyle/>
        <a:p>
          <a:pPr latinLnBrk="1"/>
          <a:endParaRPr lang="ko-KR" altLang="en-US"/>
        </a:p>
      </dgm:t>
    </dgm:pt>
    <dgm:pt modelId="{A35D0552-1B38-44BD-AA36-8ECAC5909570}">
      <dgm:prSet phldrT="[텍스트]" custT="1"/>
      <dgm:spPr/>
      <dgm:t>
        <a:bodyPr/>
        <a:lstStyle/>
        <a:p>
          <a:pPr algn="ctr" latinLnBrk="1">
            <a:lnSpc>
              <a:spcPct val="70000"/>
            </a:lnSpc>
          </a:pP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예</a:t>
          </a:r>
          <a:r>
            <a:rPr lang="en-US" altLang="ko-KR" sz="20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결산 및 기본재산 운영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algn="ctr" latinLnBrk="1">
            <a:lnSpc>
              <a:spcPct val="70000"/>
            </a:lnSpc>
          </a:pP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 실태점검 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624FBF1-FDC5-44F8-A08B-F9A1CD253B50}" type="parTrans" cxnId="{37119AC5-E3A4-4AFE-8CEC-F4EF2EB6017A}">
      <dgm:prSet/>
      <dgm:spPr/>
      <dgm:t>
        <a:bodyPr/>
        <a:lstStyle/>
        <a:p>
          <a:pPr latinLnBrk="1"/>
          <a:endParaRPr lang="ko-KR" altLang="en-US"/>
        </a:p>
      </dgm:t>
    </dgm:pt>
    <dgm:pt modelId="{51093E91-887B-41F2-A9C1-552004F2449A}" type="sibTrans" cxnId="{37119AC5-E3A4-4AFE-8CEC-F4EF2EB6017A}">
      <dgm:prSet/>
      <dgm:spPr/>
      <dgm:t>
        <a:bodyPr/>
        <a:lstStyle/>
        <a:p>
          <a:pPr latinLnBrk="1"/>
          <a:endParaRPr lang="ko-KR" altLang="en-US"/>
        </a:p>
      </dgm:t>
    </dgm:pt>
    <dgm:pt modelId="{C40C7B38-9CE2-49CB-AAF7-4CF6AC614F7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사학기관 외부회계감사에     대한 감리  </a:t>
          </a:r>
          <a:endParaRPr lang="ko-KR" altLang="en-U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B6EA5166-E2FE-4A09-85E7-F0EA0E9C1916}" type="parTrans" cxnId="{285AB5D5-BD3A-43DC-B5A3-97113B28CABB}">
      <dgm:prSet/>
      <dgm:spPr/>
      <dgm:t>
        <a:bodyPr/>
        <a:lstStyle/>
        <a:p>
          <a:pPr latinLnBrk="1"/>
          <a:endParaRPr lang="ko-KR" altLang="en-US"/>
        </a:p>
      </dgm:t>
    </dgm:pt>
    <dgm:pt modelId="{14848214-45E9-4D6C-8EA8-F51883F68CD8}" type="sibTrans" cxnId="{285AB5D5-BD3A-43DC-B5A3-97113B28CABB}">
      <dgm:prSet/>
      <dgm:spPr/>
      <dgm:t>
        <a:bodyPr/>
        <a:lstStyle/>
        <a:p>
          <a:pPr latinLnBrk="1"/>
          <a:endParaRPr lang="ko-KR" altLang="en-US"/>
        </a:p>
      </dgm:t>
    </dgm:pt>
    <dgm:pt modelId="{69FB8298-4C89-49FF-A2D2-9A438AE0F06D}">
      <dgm:prSet custT="1"/>
      <dgm:spPr/>
      <dgm:t>
        <a:bodyPr/>
        <a:lstStyle/>
        <a:p>
          <a:pPr latinLnBrk="1">
            <a:lnSpc>
              <a:spcPct val="70000"/>
            </a:lnSpc>
          </a:pP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고등교육 재정지원사업 정보 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>
            <a:lnSpc>
              <a:spcPct val="70000"/>
            </a:lnSpc>
          </a:pP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집계</a:t>
          </a:r>
          <a:r>
            <a:rPr lang="en-US" altLang="ko-KR" sz="20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분석</a:t>
          </a:r>
          <a:r>
            <a:rPr lang="en-US" altLang="ko-KR" sz="20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공시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72EEBA0-3221-41C6-BD73-E9A59CC76359}" type="parTrans" cxnId="{C6CD348D-2D51-4E98-AC23-BFE952208C68}">
      <dgm:prSet/>
      <dgm:spPr/>
      <dgm:t>
        <a:bodyPr/>
        <a:lstStyle/>
        <a:p>
          <a:pPr latinLnBrk="1"/>
          <a:endParaRPr lang="ko-KR" altLang="en-US"/>
        </a:p>
      </dgm:t>
    </dgm:pt>
    <dgm:pt modelId="{60E5D843-6BAC-4BD2-8307-5FC9F473A350}" type="sibTrans" cxnId="{C6CD348D-2D51-4E98-AC23-BFE952208C68}">
      <dgm:prSet/>
      <dgm:spPr/>
      <dgm:t>
        <a:bodyPr/>
        <a:lstStyle/>
        <a:p>
          <a:pPr latinLnBrk="1"/>
          <a:endParaRPr lang="ko-KR" altLang="en-US"/>
        </a:p>
      </dgm:t>
    </dgm:pt>
    <dgm:pt modelId="{EB67C546-D55F-452F-BA41-FCC91BF99A4E}">
      <dgm:prSet custT="1"/>
      <dgm:spPr/>
      <dgm:t>
        <a:bodyPr/>
        <a:lstStyle/>
        <a:p>
          <a:pPr algn="ctr" latinLnBrk="1"/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회계 및 재산 관리 상담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algn="ctr" latinLnBrk="1"/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 회계제도 개선안 마련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AE8DCC4-C998-478E-A708-1ADA8C5BFBA1}" type="parTrans" cxnId="{55EE8CCB-F982-44C0-8F16-83488B52CCA9}">
      <dgm:prSet/>
      <dgm:spPr/>
      <dgm:t>
        <a:bodyPr/>
        <a:lstStyle/>
        <a:p>
          <a:pPr latinLnBrk="1"/>
          <a:endParaRPr lang="ko-KR" altLang="en-US"/>
        </a:p>
      </dgm:t>
    </dgm:pt>
    <dgm:pt modelId="{4E3B7502-BDAA-475B-B6BF-C38BEA291E08}" type="sibTrans" cxnId="{55EE8CCB-F982-44C0-8F16-83488B52CCA9}">
      <dgm:prSet/>
      <dgm:spPr/>
      <dgm:t>
        <a:bodyPr/>
        <a:lstStyle/>
        <a:p>
          <a:pPr latinLnBrk="1"/>
          <a:endParaRPr lang="ko-KR" altLang="en-US"/>
        </a:p>
      </dgm:t>
    </dgm:pt>
    <dgm:pt modelId="{46788C0B-7FFB-405F-A2DD-935FAAE156AF}">
      <dgm:prSet custT="1"/>
      <dgm:spPr/>
      <dgm:t>
        <a:bodyPr/>
        <a:lstStyle/>
        <a:p>
          <a:pPr latinLnBrk="1">
            <a:lnSpc>
              <a:spcPct val="70000"/>
            </a:lnSpc>
          </a:pPr>
          <a:r>
            <a:rPr lang="ko-KR" altLang="en-US" sz="2000" dirty="0" err="1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산학협력단</a:t>
          </a:r>
          <a:r>
            <a:rPr lang="ko-KR" altLang="en-US" sz="2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 회계 실태점검 </a:t>
          </a:r>
          <a:endParaRPr lang="en-US" altLang="ko-KR" sz="20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E89A272-69C4-4316-9018-49EB83589736}" type="parTrans" cxnId="{D0718F83-E057-4522-98FA-1B6C049084BD}">
      <dgm:prSet/>
      <dgm:spPr/>
      <dgm:t>
        <a:bodyPr/>
        <a:lstStyle/>
        <a:p>
          <a:pPr latinLnBrk="1"/>
          <a:endParaRPr lang="ko-KR" altLang="en-US"/>
        </a:p>
      </dgm:t>
    </dgm:pt>
    <dgm:pt modelId="{15435FA2-FE54-414B-8C30-4D695725FD9E}" type="sibTrans" cxnId="{D0718F83-E057-4522-98FA-1B6C049084BD}">
      <dgm:prSet/>
      <dgm:spPr/>
      <dgm:t>
        <a:bodyPr/>
        <a:lstStyle/>
        <a:p>
          <a:pPr latinLnBrk="1"/>
          <a:endParaRPr lang="ko-KR" altLang="en-US"/>
        </a:p>
      </dgm:t>
    </dgm:pt>
    <dgm:pt modelId="{0A4B3CA4-6648-48B9-AF7B-1BC4E1708454}" type="pres">
      <dgm:prSet presAssocID="{D00A0558-4352-4A96-BF65-787DC1CF6C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FE0B72-9342-4F55-B69C-BF58512C99BC}" type="pres">
      <dgm:prSet presAssocID="{1A34FEF8-577F-4AC8-9864-6C5A2D3B7A24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077049A6-537D-41C4-8325-D3124CC37967}" type="pres">
      <dgm:prSet presAssocID="{1A34FEF8-577F-4AC8-9864-6C5A2D3B7A24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F939EB90-4067-459E-BF79-06CAF044EE37}" type="pres">
      <dgm:prSet presAssocID="{1A34FEF8-577F-4AC8-9864-6C5A2D3B7A24}" presName="rootText" presStyleLbl="node1" presStyleIdx="0" presStyleCnt="2" custScaleX="142261" custScaleY="58578" custLinFactNeighborX="-8942"/>
      <dgm:spPr/>
      <dgm:t>
        <a:bodyPr/>
        <a:lstStyle/>
        <a:p>
          <a:pPr latinLnBrk="1"/>
          <a:endParaRPr lang="ko-KR" altLang="en-US"/>
        </a:p>
      </dgm:t>
    </dgm:pt>
    <dgm:pt modelId="{E3DCD87A-FAE0-49C7-BE6C-6BD013F4F370}" type="pres">
      <dgm:prSet presAssocID="{1A34FEF8-577F-4AC8-9864-6C5A2D3B7A24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04821B4-293A-4D94-AF71-107253A95C52}" type="pres">
      <dgm:prSet presAssocID="{1A34FEF8-577F-4AC8-9864-6C5A2D3B7A24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16D6A997-87BA-4F09-AA9C-ED9B3DEDF803}" type="pres">
      <dgm:prSet presAssocID="{D843DCB4-6268-43F3-8C58-60AFC8E515EA}" presName="Name13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E40A6FA-660E-4E18-BBAB-0094F790228F}" type="pres">
      <dgm:prSet presAssocID="{8F9FCABA-41FD-4BDB-BFFD-6069321F6985}" presName="childText" presStyleLbl="bgAcc1" presStyleIdx="0" presStyleCnt="7" custScaleX="171627" custScaleY="90587" custLinFactNeighborX="-8985" custLinFactNeighborY="-35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33E7B4-A933-43FE-AE0E-1F735519E287}" type="pres">
      <dgm:prSet presAssocID="{472EEBA0-3221-41C6-BD73-E9A59CC76359}" presName="Name13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EBB60698-3EBD-4D4F-83F0-4153CCE70A07}" type="pres">
      <dgm:prSet presAssocID="{69FB8298-4C89-49FF-A2D2-9A438AE0F06D}" presName="childText" presStyleLbl="bgAcc1" presStyleIdx="1" presStyleCnt="7" custScaleX="171627" custScaleY="90587" custLinFactNeighborX="-8980" custLinFactNeighborY="-53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0A8F31-4531-491E-A65A-173C182D5E6D}" type="pres">
      <dgm:prSet presAssocID="{D74A6227-AD9F-4424-90CD-D54ECFEC8BC6}" presName="Name13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333D6C94-3FDB-4045-A91C-360DE8420451}" type="pres">
      <dgm:prSet presAssocID="{F8671171-8D7D-4E64-A91D-84DA255EFBA3}" presName="childText" presStyleLbl="bgAcc1" presStyleIdx="2" presStyleCnt="7" custScaleX="171627" custScaleY="90587" custLinFactNeighborX="-8838" custLinFactNeighborY="-79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3D79C6-7915-4A06-9754-9B9C5314A085}" type="pres">
      <dgm:prSet presAssocID="{41580E4F-A1D6-4352-B294-F7231C470708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FA28AC9F-C29D-439F-A176-671C4B95F2F3}" type="pres">
      <dgm:prSet presAssocID="{41580E4F-A1D6-4352-B294-F7231C470708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353D944F-3A9E-4EDA-B023-7C166F318EEE}" type="pres">
      <dgm:prSet presAssocID="{41580E4F-A1D6-4352-B294-F7231C470708}" presName="rootText" presStyleLbl="node1" presStyleIdx="1" presStyleCnt="2" custScaleX="140995" custScaleY="57954"/>
      <dgm:spPr/>
      <dgm:t>
        <a:bodyPr/>
        <a:lstStyle/>
        <a:p>
          <a:pPr latinLnBrk="1"/>
          <a:endParaRPr lang="ko-KR" altLang="en-US"/>
        </a:p>
      </dgm:t>
    </dgm:pt>
    <dgm:pt modelId="{27E9D3D6-9236-427B-883B-73890CB3B8CE}" type="pres">
      <dgm:prSet presAssocID="{41580E4F-A1D6-4352-B294-F7231C470708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44FF830-A31D-4D46-ACCE-8BBDE5236496}" type="pres">
      <dgm:prSet presAssocID="{41580E4F-A1D6-4352-B294-F7231C470708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F7D81374-8321-4E08-824B-799687A3180A}" type="pres">
      <dgm:prSet presAssocID="{F624FBF1-FDC5-44F8-A08B-F9A1CD253B50}" presName="Name13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65A4CF83-D5C2-476E-8B39-0A78E866B4CF}" type="pres">
      <dgm:prSet presAssocID="{A35D0552-1B38-44BD-AA36-8ECAC5909570}" presName="childText" presStyleLbl="bgAcc1" presStyleIdx="3" presStyleCnt="7" custScaleX="180643" custScaleY="69041" custLinFactNeighborY="-68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82E969-0FA5-4241-8B70-4A4477B89E8D}" type="pres">
      <dgm:prSet presAssocID="{8E89A272-69C4-4316-9018-49EB83589736}" presName="Name13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6FDE31B3-3FEC-43DC-94A9-681F11A7C8F2}" type="pres">
      <dgm:prSet presAssocID="{46788C0B-7FFB-405F-A2DD-935FAAE156AF}" presName="childText" presStyleLbl="bgAcc1" presStyleIdx="4" presStyleCnt="7" custScaleX="180643" custScaleY="54818" custLinFactNeighborY="-155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2DBFC1-8766-4339-A76E-F36E0B91894E}" type="pres">
      <dgm:prSet presAssocID="{B6EA5166-E2FE-4A09-85E7-F0EA0E9C1916}" presName="Name13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ACA97C08-0D89-432D-927B-008B99D44650}" type="pres">
      <dgm:prSet presAssocID="{C40C7B38-9CE2-49CB-AAF7-4CF6AC614F79}" presName="childText" presStyleLbl="bgAcc1" presStyleIdx="5" presStyleCnt="7" custScaleX="180643" custScaleY="75421" custLinFactNeighborY="-2513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E1B3E9-E354-4C35-832C-A79FC4E0AFAD}" type="pres">
      <dgm:prSet presAssocID="{BAE8DCC4-C998-478E-A708-1ADA8C5BFBA1}" presName="Name13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367DC548-9F88-4F6B-98BC-E0D1188877AF}" type="pres">
      <dgm:prSet presAssocID="{EB67C546-D55F-452F-BA41-FCC91BF99A4E}" presName="childText" presStyleLbl="bgAcc1" presStyleIdx="6" presStyleCnt="7" custScaleX="180643" custScaleY="77500" custLinFactNeighborX="423" custLinFactNeighborY="-332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85AB5D5-BD3A-43DC-B5A3-97113B28CABB}" srcId="{41580E4F-A1D6-4352-B294-F7231C470708}" destId="{C40C7B38-9CE2-49CB-AAF7-4CF6AC614F79}" srcOrd="2" destOrd="0" parTransId="{B6EA5166-E2FE-4A09-85E7-F0EA0E9C1916}" sibTransId="{14848214-45E9-4D6C-8EA8-F51883F68CD8}"/>
    <dgm:cxn modelId="{D0718F83-E057-4522-98FA-1B6C049084BD}" srcId="{41580E4F-A1D6-4352-B294-F7231C470708}" destId="{46788C0B-7FFB-405F-A2DD-935FAAE156AF}" srcOrd="1" destOrd="0" parTransId="{8E89A272-69C4-4316-9018-49EB83589736}" sibTransId="{15435FA2-FE54-414B-8C30-4D695725FD9E}"/>
    <dgm:cxn modelId="{55EE8CCB-F982-44C0-8F16-83488B52CCA9}" srcId="{41580E4F-A1D6-4352-B294-F7231C470708}" destId="{EB67C546-D55F-452F-BA41-FCC91BF99A4E}" srcOrd="3" destOrd="0" parTransId="{BAE8DCC4-C998-478E-A708-1ADA8C5BFBA1}" sibTransId="{4E3B7502-BDAA-475B-B6BF-C38BEA291E08}"/>
    <dgm:cxn modelId="{E79FAF7C-9581-48AF-9511-7B1BB8B2EE30}" type="presOf" srcId="{C40C7B38-9CE2-49CB-AAF7-4CF6AC614F79}" destId="{ACA97C08-0D89-432D-927B-008B99D44650}" srcOrd="0" destOrd="0" presId="urn:microsoft.com/office/officeart/2005/8/layout/hierarchy3"/>
    <dgm:cxn modelId="{86D772B9-FCB3-45BE-9443-E0BE97F15DBA}" type="presOf" srcId="{D00A0558-4352-4A96-BF65-787DC1CF6C52}" destId="{0A4B3CA4-6648-48B9-AF7B-1BC4E1708454}" srcOrd="0" destOrd="0" presId="urn:microsoft.com/office/officeart/2005/8/layout/hierarchy3"/>
    <dgm:cxn modelId="{2F29CBDE-F393-4E38-AE30-2AF1E83EA32E}" srcId="{1A34FEF8-577F-4AC8-9864-6C5A2D3B7A24}" destId="{F8671171-8D7D-4E64-A91D-84DA255EFBA3}" srcOrd="2" destOrd="0" parTransId="{D74A6227-AD9F-4424-90CD-D54ECFEC8BC6}" sibTransId="{61450E23-3158-431F-838F-A0CECE856479}"/>
    <dgm:cxn modelId="{236D5C5C-3B85-4596-B988-B35709539104}" type="presOf" srcId="{F8671171-8D7D-4E64-A91D-84DA255EFBA3}" destId="{333D6C94-3FDB-4045-A91C-360DE8420451}" srcOrd="0" destOrd="0" presId="urn:microsoft.com/office/officeart/2005/8/layout/hierarchy3"/>
    <dgm:cxn modelId="{6595119B-AC46-40B8-A3B3-37D5A3B04754}" type="presOf" srcId="{A35D0552-1B38-44BD-AA36-8ECAC5909570}" destId="{65A4CF83-D5C2-476E-8B39-0A78E866B4CF}" srcOrd="0" destOrd="0" presId="urn:microsoft.com/office/officeart/2005/8/layout/hierarchy3"/>
    <dgm:cxn modelId="{62AD55AD-BB8D-46CA-931D-8ACB405B8BD1}" type="presOf" srcId="{EB67C546-D55F-452F-BA41-FCC91BF99A4E}" destId="{367DC548-9F88-4F6B-98BC-E0D1188877AF}" srcOrd="0" destOrd="0" presId="urn:microsoft.com/office/officeart/2005/8/layout/hierarchy3"/>
    <dgm:cxn modelId="{CD17832B-1131-4262-BB62-F7A285CEDB6E}" type="presOf" srcId="{69FB8298-4C89-49FF-A2D2-9A438AE0F06D}" destId="{EBB60698-3EBD-4D4F-83F0-4153CCE70A07}" srcOrd="0" destOrd="0" presId="urn:microsoft.com/office/officeart/2005/8/layout/hierarchy3"/>
    <dgm:cxn modelId="{ECD96D65-ED3B-47B6-A8A3-60559DC97B0F}" type="presOf" srcId="{1A34FEF8-577F-4AC8-9864-6C5A2D3B7A24}" destId="{F939EB90-4067-459E-BF79-06CAF044EE37}" srcOrd="0" destOrd="0" presId="urn:microsoft.com/office/officeart/2005/8/layout/hierarchy3"/>
    <dgm:cxn modelId="{511378C9-CA01-4DAB-9C0A-5E17074A3309}" srcId="{D00A0558-4352-4A96-BF65-787DC1CF6C52}" destId="{41580E4F-A1D6-4352-B294-F7231C470708}" srcOrd="1" destOrd="0" parTransId="{F9990F46-DD46-4886-8959-D42ADF16C7A4}" sibTransId="{EFB3F87C-933B-423C-92F9-0F6A0233BC2E}"/>
    <dgm:cxn modelId="{4682A0D7-2C16-4350-9B15-A7A667886A95}" type="presOf" srcId="{41580E4F-A1D6-4352-B294-F7231C470708}" destId="{353D944F-3A9E-4EDA-B023-7C166F318EEE}" srcOrd="0" destOrd="0" presId="urn:microsoft.com/office/officeart/2005/8/layout/hierarchy3"/>
    <dgm:cxn modelId="{5B16CBAC-5EDE-4EDF-B3D9-EDC86E56F019}" type="presOf" srcId="{BAE8DCC4-C998-478E-A708-1ADA8C5BFBA1}" destId="{E4E1B3E9-E354-4C35-832C-A79FC4E0AFAD}" srcOrd="0" destOrd="0" presId="urn:microsoft.com/office/officeart/2005/8/layout/hierarchy3"/>
    <dgm:cxn modelId="{92FF6402-3A12-471B-B310-4434770469BF}" srcId="{D00A0558-4352-4A96-BF65-787DC1CF6C52}" destId="{1A34FEF8-577F-4AC8-9864-6C5A2D3B7A24}" srcOrd="0" destOrd="0" parTransId="{53A32620-EF28-4DFD-AE0F-C10AD5EC138B}" sibTransId="{99E8B49E-8080-4FF8-8E42-B4C5FC99855F}"/>
    <dgm:cxn modelId="{F53D5F62-5848-4306-B70D-EE388438983D}" type="presOf" srcId="{8F9FCABA-41FD-4BDB-BFFD-6069321F6985}" destId="{AE40A6FA-660E-4E18-BBAB-0094F790228F}" srcOrd="0" destOrd="0" presId="urn:microsoft.com/office/officeart/2005/8/layout/hierarchy3"/>
    <dgm:cxn modelId="{DF5B663F-D7E0-4EB3-9948-68368B3DC950}" type="presOf" srcId="{472EEBA0-3221-41C6-BD73-E9A59CC76359}" destId="{6933E7B4-A933-43FE-AE0E-1F735519E287}" srcOrd="0" destOrd="0" presId="urn:microsoft.com/office/officeart/2005/8/layout/hierarchy3"/>
    <dgm:cxn modelId="{37119AC5-E3A4-4AFE-8CEC-F4EF2EB6017A}" srcId="{41580E4F-A1D6-4352-B294-F7231C470708}" destId="{A35D0552-1B38-44BD-AA36-8ECAC5909570}" srcOrd="0" destOrd="0" parTransId="{F624FBF1-FDC5-44F8-A08B-F9A1CD253B50}" sibTransId="{51093E91-887B-41F2-A9C1-552004F2449A}"/>
    <dgm:cxn modelId="{A7AF7EB9-962A-4D4C-9142-C12712526A17}" type="presOf" srcId="{D843DCB4-6268-43F3-8C58-60AFC8E515EA}" destId="{16D6A997-87BA-4F09-AA9C-ED9B3DEDF803}" srcOrd="0" destOrd="0" presId="urn:microsoft.com/office/officeart/2005/8/layout/hierarchy3"/>
    <dgm:cxn modelId="{D22FF1E7-D991-4076-B1A5-2DB063A4C03E}" type="presOf" srcId="{D74A6227-AD9F-4424-90CD-D54ECFEC8BC6}" destId="{5A0A8F31-4531-491E-A65A-173C182D5E6D}" srcOrd="0" destOrd="0" presId="urn:microsoft.com/office/officeart/2005/8/layout/hierarchy3"/>
    <dgm:cxn modelId="{C9CD10E6-3CCB-4F0E-AAD9-CF06006E2418}" type="presOf" srcId="{F624FBF1-FDC5-44F8-A08B-F9A1CD253B50}" destId="{F7D81374-8321-4E08-824B-799687A3180A}" srcOrd="0" destOrd="0" presId="urn:microsoft.com/office/officeart/2005/8/layout/hierarchy3"/>
    <dgm:cxn modelId="{077C473D-7C2D-4524-A91D-BD8AF659B33C}" type="presOf" srcId="{B6EA5166-E2FE-4A09-85E7-F0EA0E9C1916}" destId="{672DBFC1-8766-4339-A76E-F36E0B91894E}" srcOrd="0" destOrd="0" presId="urn:microsoft.com/office/officeart/2005/8/layout/hierarchy3"/>
    <dgm:cxn modelId="{6B056594-DD29-41DB-87AF-F2E565B42C63}" type="presOf" srcId="{1A34FEF8-577F-4AC8-9864-6C5A2D3B7A24}" destId="{E3DCD87A-FAE0-49C7-BE6C-6BD013F4F370}" srcOrd="1" destOrd="0" presId="urn:microsoft.com/office/officeart/2005/8/layout/hierarchy3"/>
    <dgm:cxn modelId="{C6CD348D-2D51-4E98-AC23-BFE952208C68}" srcId="{1A34FEF8-577F-4AC8-9864-6C5A2D3B7A24}" destId="{69FB8298-4C89-49FF-A2D2-9A438AE0F06D}" srcOrd="1" destOrd="0" parTransId="{472EEBA0-3221-41C6-BD73-E9A59CC76359}" sibTransId="{60E5D843-6BAC-4BD2-8307-5FC9F473A350}"/>
    <dgm:cxn modelId="{55122297-41E0-46FE-A370-7A3C0CDE57E1}" type="presOf" srcId="{46788C0B-7FFB-405F-A2DD-935FAAE156AF}" destId="{6FDE31B3-3FEC-43DC-94A9-681F11A7C8F2}" srcOrd="0" destOrd="0" presId="urn:microsoft.com/office/officeart/2005/8/layout/hierarchy3"/>
    <dgm:cxn modelId="{6BF43624-0AF7-430C-B2AB-7F2461358758}" srcId="{1A34FEF8-577F-4AC8-9864-6C5A2D3B7A24}" destId="{8F9FCABA-41FD-4BDB-BFFD-6069321F6985}" srcOrd="0" destOrd="0" parTransId="{D843DCB4-6268-43F3-8C58-60AFC8E515EA}" sibTransId="{DC6D26BB-9E9C-4598-B83B-A5BC0933EED7}"/>
    <dgm:cxn modelId="{84012D80-1EA2-43ED-93E5-9214DD04D9A6}" type="presOf" srcId="{8E89A272-69C4-4316-9018-49EB83589736}" destId="{4D82E969-0FA5-4241-8B70-4A4477B89E8D}" srcOrd="0" destOrd="0" presId="urn:microsoft.com/office/officeart/2005/8/layout/hierarchy3"/>
    <dgm:cxn modelId="{26324549-4CBD-475C-9FAD-AC1AAF8C435B}" type="presOf" srcId="{41580E4F-A1D6-4352-B294-F7231C470708}" destId="{27E9D3D6-9236-427B-883B-73890CB3B8CE}" srcOrd="1" destOrd="0" presId="urn:microsoft.com/office/officeart/2005/8/layout/hierarchy3"/>
    <dgm:cxn modelId="{6E4CECC4-69C4-44B8-913D-7CBCB67BDFAF}" type="presParOf" srcId="{0A4B3CA4-6648-48B9-AF7B-1BC4E1708454}" destId="{75FE0B72-9342-4F55-B69C-BF58512C99BC}" srcOrd="0" destOrd="0" presId="urn:microsoft.com/office/officeart/2005/8/layout/hierarchy3"/>
    <dgm:cxn modelId="{2A786BD7-CFFC-46D9-AB08-7770527719CD}" type="presParOf" srcId="{75FE0B72-9342-4F55-B69C-BF58512C99BC}" destId="{077049A6-537D-41C4-8325-D3124CC37967}" srcOrd="0" destOrd="0" presId="urn:microsoft.com/office/officeart/2005/8/layout/hierarchy3"/>
    <dgm:cxn modelId="{A1E77022-125A-4862-B260-26404C5B696C}" type="presParOf" srcId="{077049A6-537D-41C4-8325-D3124CC37967}" destId="{F939EB90-4067-459E-BF79-06CAF044EE37}" srcOrd="0" destOrd="0" presId="urn:microsoft.com/office/officeart/2005/8/layout/hierarchy3"/>
    <dgm:cxn modelId="{17B01A83-2E51-469B-84FF-A2E28EDF7BA9}" type="presParOf" srcId="{077049A6-537D-41C4-8325-D3124CC37967}" destId="{E3DCD87A-FAE0-49C7-BE6C-6BD013F4F370}" srcOrd="1" destOrd="0" presId="urn:microsoft.com/office/officeart/2005/8/layout/hierarchy3"/>
    <dgm:cxn modelId="{E5D6DCD5-0B0C-4992-AA34-4E1FD5CCE144}" type="presParOf" srcId="{75FE0B72-9342-4F55-B69C-BF58512C99BC}" destId="{004821B4-293A-4D94-AF71-107253A95C52}" srcOrd="1" destOrd="0" presId="urn:microsoft.com/office/officeart/2005/8/layout/hierarchy3"/>
    <dgm:cxn modelId="{7075834D-962E-4353-97E8-7BDBAA47C0E1}" type="presParOf" srcId="{004821B4-293A-4D94-AF71-107253A95C52}" destId="{16D6A997-87BA-4F09-AA9C-ED9B3DEDF803}" srcOrd="0" destOrd="0" presId="urn:microsoft.com/office/officeart/2005/8/layout/hierarchy3"/>
    <dgm:cxn modelId="{39688AED-3A10-4982-BB79-68F63DB7EF67}" type="presParOf" srcId="{004821B4-293A-4D94-AF71-107253A95C52}" destId="{AE40A6FA-660E-4E18-BBAB-0094F790228F}" srcOrd="1" destOrd="0" presId="urn:microsoft.com/office/officeart/2005/8/layout/hierarchy3"/>
    <dgm:cxn modelId="{D29E6D34-D4F3-464E-B913-93EB0302062A}" type="presParOf" srcId="{004821B4-293A-4D94-AF71-107253A95C52}" destId="{6933E7B4-A933-43FE-AE0E-1F735519E287}" srcOrd="2" destOrd="0" presId="urn:microsoft.com/office/officeart/2005/8/layout/hierarchy3"/>
    <dgm:cxn modelId="{188C2A4F-3CE3-4312-B99B-FDB2B2B60A01}" type="presParOf" srcId="{004821B4-293A-4D94-AF71-107253A95C52}" destId="{EBB60698-3EBD-4D4F-83F0-4153CCE70A07}" srcOrd="3" destOrd="0" presId="urn:microsoft.com/office/officeart/2005/8/layout/hierarchy3"/>
    <dgm:cxn modelId="{9232F785-B2ED-41BE-A82C-0B14CBBA1C20}" type="presParOf" srcId="{004821B4-293A-4D94-AF71-107253A95C52}" destId="{5A0A8F31-4531-491E-A65A-173C182D5E6D}" srcOrd="4" destOrd="0" presId="urn:microsoft.com/office/officeart/2005/8/layout/hierarchy3"/>
    <dgm:cxn modelId="{CC2F7995-C2BD-4360-844C-63D6E171F695}" type="presParOf" srcId="{004821B4-293A-4D94-AF71-107253A95C52}" destId="{333D6C94-3FDB-4045-A91C-360DE8420451}" srcOrd="5" destOrd="0" presId="urn:microsoft.com/office/officeart/2005/8/layout/hierarchy3"/>
    <dgm:cxn modelId="{E3D1D1DF-418D-43C6-984D-E130C5DCFD0F}" type="presParOf" srcId="{0A4B3CA4-6648-48B9-AF7B-1BC4E1708454}" destId="{353D79C6-7915-4A06-9754-9B9C5314A085}" srcOrd="1" destOrd="0" presId="urn:microsoft.com/office/officeart/2005/8/layout/hierarchy3"/>
    <dgm:cxn modelId="{19CF4553-BFC0-43BE-9167-C16F95DFAE16}" type="presParOf" srcId="{353D79C6-7915-4A06-9754-9B9C5314A085}" destId="{FA28AC9F-C29D-439F-A176-671C4B95F2F3}" srcOrd="0" destOrd="0" presId="urn:microsoft.com/office/officeart/2005/8/layout/hierarchy3"/>
    <dgm:cxn modelId="{B779D7C3-F842-458F-9857-EF8A4C7F25FB}" type="presParOf" srcId="{FA28AC9F-C29D-439F-A176-671C4B95F2F3}" destId="{353D944F-3A9E-4EDA-B023-7C166F318EEE}" srcOrd="0" destOrd="0" presId="urn:microsoft.com/office/officeart/2005/8/layout/hierarchy3"/>
    <dgm:cxn modelId="{12732207-A621-4772-A6D7-9EBDBD4523BB}" type="presParOf" srcId="{FA28AC9F-C29D-439F-A176-671C4B95F2F3}" destId="{27E9D3D6-9236-427B-883B-73890CB3B8CE}" srcOrd="1" destOrd="0" presId="urn:microsoft.com/office/officeart/2005/8/layout/hierarchy3"/>
    <dgm:cxn modelId="{2E586328-76E6-4AA2-80A2-EA7EE29170EF}" type="presParOf" srcId="{353D79C6-7915-4A06-9754-9B9C5314A085}" destId="{A44FF830-A31D-4D46-ACCE-8BBDE5236496}" srcOrd="1" destOrd="0" presId="urn:microsoft.com/office/officeart/2005/8/layout/hierarchy3"/>
    <dgm:cxn modelId="{53268E92-7EDB-4D88-9430-99AC0B24772F}" type="presParOf" srcId="{A44FF830-A31D-4D46-ACCE-8BBDE5236496}" destId="{F7D81374-8321-4E08-824B-799687A3180A}" srcOrd="0" destOrd="0" presId="urn:microsoft.com/office/officeart/2005/8/layout/hierarchy3"/>
    <dgm:cxn modelId="{16DD14BB-5533-44F5-8ADE-5508198041F2}" type="presParOf" srcId="{A44FF830-A31D-4D46-ACCE-8BBDE5236496}" destId="{65A4CF83-D5C2-476E-8B39-0A78E866B4CF}" srcOrd="1" destOrd="0" presId="urn:microsoft.com/office/officeart/2005/8/layout/hierarchy3"/>
    <dgm:cxn modelId="{BCDBE489-DB43-43D7-B8C6-9EB432476E47}" type="presParOf" srcId="{A44FF830-A31D-4D46-ACCE-8BBDE5236496}" destId="{4D82E969-0FA5-4241-8B70-4A4477B89E8D}" srcOrd="2" destOrd="0" presId="urn:microsoft.com/office/officeart/2005/8/layout/hierarchy3"/>
    <dgm:cxn modelId="{F02456EC-798A-4C5B-8F13-0C642DC97731}" type="presParOf" srcId="{A44FF830-A31D-4D46-ACCE-8BBDE5236496}" destId="{6FDE31B3-3FEC-43DC-94A9-681F11A7C8F2}" srcOrd="3" destOrd="0" presId="urn:microsoft.com/office/officeart/2005/8/layout/hierarchy3"/>
    <dgm:cxn modelId="{C98A6121-9368-476D-8954-61C094D295C7}" type="presParOf" srcId="{A44FF830-A31D-4D46-ACCE-8BBDE5236496}" destId="{672DBFC1-8766-4339-A76E-F36E0B91894E}" srcOrd="4" destOrd="0" presId="urn:microsoft.com/office/officeart/2005/8/layout/hierarchy3"/>
    <dgm:cxn modelId="{3C56A814-0FB1-4FBA-8A05-1189F38ABFA3}" type="presParOf" srcId="{A44FF830-A31D-4D46-ACCE-8BBDE5236496}" destId="{ACA97C08-0D89-432D-927B-008B99D44650}" srcOrd="5" destOrd="0" presId="urn:microsoft.com/office/officeart/2005/8/layout/hierarchy3"/>
    <dgm:cxn modelId="{C63B4404-832E-4133-9FA7-3B7E71260E75}" type="presParOf" srcId="{A44FF830-A31D-4D46-ACCE-8BBDE5236496}" destId="{E4E1B3E9-E354-4C35-832C-A79FC4E0AFAD}" srcOrd="6" destOrd="0" presId="urn:microsoft.com/office/officeart/2005/8/layout/hierarchy3"/>
    <dgm:cxn modelId="{01A48972-C4B9-474E-AB32-B889DCC7A47A}" type="presParOf" srcId="{A44FF830-A31D-4D46-ACCE-8BBDE5236496}" destId="{367DC548-9F88-4F6B-98BC-E0D1188877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CA8ED-84F1-4B16-A770-0CE567A630F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860BC56-29EF-4E6C-9AC1-353DC219A941}">
      <dgm:prSet phldrT="[텍스트]" custT="1"/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latinLnBrk="1"/>
          <a:r>
            <a:rPr lang="ko-KR" altLang="en-US" sz="16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대학재정회계센터</a:t>
          </a:r>
          <a:endParaRPr lang="en-US" altLang="ko-KR" sz="16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6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통합 홈페이지</a:t>
          </a:r>
          <a:endParaRPr lang="ko-KR" altLang="en-US" sz="16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0223D72-F2FA-4988-B55A-FE0EAEFCEEAC}" type="parTrans" cxnId="{72D102EB-78A1-4D07-BAE7-47A4153CAEE0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F247F30-03DD-42F3-99E0-0483BEA15439}" type="sibTrans" cxnId="{72D102EB-78A1-4D07-BAE7-47A4153CAEE0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3693E7A-2AB3-4C25-8A25-024C038DEFAD}">
      <dgm:prSet phldrT="[텍스트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r>
            <a:rPr lang="ko-KR" altLang="en-US" sz="18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통합 정보조회시스템</a:t>
          </a:r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7F22C08-F1DC-4CED-9AC1-BAE356FD03BA}" type="parTrans" cxnId="{01F8530F-9FDF-4EDC-A75E-9783C08B7FBF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2A530EF-E35B-489D-B38B-A227E9018E8C}" type="sibTrans" cxnId="{01F8530F-9FDF-4EDC-A75E-9783C08B7FBF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6D7F256-96E9-442F-9F29-82762633F05A}">
      <dgm:prSet phldrT="[텍스트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r>
            <a:rPr lang="ko-KR" altLang="en-US" sz="18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학교경영지원센터</a:t>
          </a:r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i="1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ko-KR" altLang="en-US" sz="18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793578A8-541D-46D1-B83A-E24AC8C6CD5B}" type="parTrans" cxnId="{B8DCB9F7-AFEF-43CA-90F7-3B3E94A3859A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0EBCFA7-EBDB-4184-BB60-D24BD6FF5CD8}" type="sibTrans" cxnId="{B8DCB9F7-AFEF-43CA-90F7-3B3E94A3859A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2D290DF-EB51-413D-B5C7-9E9B0445DAF3}">
      <dgm:prSet phldrT="[텍스트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222222"/>
          </a:solidFill>
        </a:ln>
      </dgm:spPr>
      <dgm:t>
        <a:bodyPr/>
        <a:lstStyle/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8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대학재정정보시스템</a:t>
          </a:r>
          <a:endParaRPr lang="ko-KR" altLang="en-US" sz="18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4458165-237D-41BB-A162-AD16D43AAB35}" type="parTrans" cxnId="{CCA458A7-B7F5-4784-B26D-88096024F18F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E6EA4AF-FFE2-4EA6-9FDD-78529C54A7AA}" type="sibTrans" cxnId="{CCA458A7-B7F5-4784-B26D-88096024F18F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68ECCB9-7E1C-4475-B7B7-F5515CEEA6FD}">
      <dgm:prSet phldrT="[텍스트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222222"/>
          </a:solidFill>
        </a:ln>
      </dgm:spPr>
      <dgm:t>
        <a:bodyPr/>
        <a:lstStyle/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endParaRPr lang="en-US" altLang="ko-KR" sz="18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8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고등교육재정지원정보시스템</a:t>
          </a:r>
          <a:endParaRPr lang="ko-KR" altLang="en-US" sz="18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D34E859-1F13-4092-9056-0E80DA989A74}" type="parTrans" cxnId="{14D28BF3-FBCF-4F00-A6DD-5270583125F9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55F58F4-C62F-42B0-8F5A-759D371D334F}" type="sibTrans" cxnId="{14D28BF3-FBCF-4F00-A6DD-5270583125F9}">
      <dgm:prSet/>
      <dgm:spPr/>
      <dgm:t>
        <a:bodyPr/>
        <a:lstStyle/>
        <a:p>
          <a:pPr latinLnBrk="1"/>
          <a:endParaRPr lang="ko-KR" altLang="en-US" sz="14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AFD19DD-84C9-4AF1-AC7B-9067DD7DD56D}" type="pres">
      <dgm:prSet presAssocID="{7B3CA8ED-84F1-4B16-A770-0CE567A630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59A86-ABA2-443A-9321-5CE34CAEB9E9}" type="pres">
      <dgm:prSet presAssocID="{7B3CA8ED-84F1-4B16-A770-0CE567A630F8}" presName="matrix" presStyleCnt="0"/>
      <dgm:spPr/>
    </dgm:pt>
    <dgm:pt modelId="{F6C4E32D-F0C4-4401-9441-314625A2DD80}" type="pres">
      <dgm:prSet presAssocID="{7B3CA8ED-84F1-4B16-A770-0CE567A630F8}" presName="tile1" presStyleLbl="node1" presStyleIdx="0" presStyleCnt="4" custLinFactNeighborY="-89452"/>
      <dgm:spPr/>
      <dgm:t>
        <a:bodyPr/>
        <a:lstStyle/>
        <a:p>
          <a:pPr latinLnBrk="1"/>
          <a:endParaRPr lang="ko-KR" altLang="en-US"/>
        </a:p>
      </dgm:t>
    </dgm:pt>
    <dgm:pt modelId="{BBBCD493-4E1E-4FE3-B070-08A3ECE6A032}" type="pres">
      <dgm:prSet presAssocID="{7B3CA8ED-84F1-4B16-A770-0CE567A630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2EE49C-63C5-4D25-AA42-490B4620213C}" type="pres">
      <dgm:prSet presAssocID="{7B3CA8ED-84F1-4B16-A770-0CE567A630F8}" presName="tile2" presStyleLbl="node1" presStyleIdx="1" presStyleCnt="4" custLinFactNeighborX="2088" custLinFactNeighborY="-3368"/>
      <dgm:spPr/>
      <dgm:t>
        <a:bodyPr/>
        <a:lstStyle/>
        <a:p>
          <a:pPr latinLnBrk="1"/>
          <a:endParaRPr lang="ko-KR" altLang="en-US"/>
        </a:p>
      </dgm:t>
    </dgm:pt>
    <dgm:pt modelId="{47082B19-4341-4069-969C-50E9ED684771}" type="pres">
      <dgm:prSet presAssocID="{7B3CA8ED-84F1-4B16-A770-0CE567A630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E43013-05F1-4355-B614-F4A05E93C01E}" type="pres">
      <dgm:prSet presAssocID="{7B3CA8ED-84F1-4B16-A770-0CE567A630F8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3706F07-30A3-46BE-A291-FE3ACF97CFC0}" type="pres">
      <dgm:prSet presAssocID="{7B3CA8ED-84F1-4B16-A770-0CE567A630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96D9B6-0128-4589-8C48-FBD21B04C680}" type="pres">
      <dgm:prSet presAssocID="{7B3CA8ED-84F1-4B16-A770-0CE567A630F8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2A0705E-1049-4500-8162-4038887EE521}" type="pres">
      <dgm:prSet presAssocID="{7B3CA8ED-84F1-4B16-A770-0CE567A630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F43648-91B1-4870-9640-8696CE15C39E}" type="pres">
      <dgm:prSet presAssocID="{7B3CA8ED-84F1-4B16-A770-0CE567A630F8}" presName="centerTile" presStyleLbl="fgShp" presStyleIdx="0" presStyleCnt="1" custScaleX="81443" custScaleY="157473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587BFA-070B-4184-B149-512C6CC998AC}" type="presOf" srcId="{F68ECCB9-7E1C-4475-B7B7-F5515CEEA6FD}" destId="{82A0705E-1049-4500-8162-4038887EE521}" srcOrd="1" destOrd="0" presId="urn:microsoft.com/office/officeart/2005/8/layout/matrix1"/>
    <dgm:cxn modelId="{7B19DC0F-B917-4B5C-886F-DB2E00CC8F90}" type="presOf" srcId="{C860BC56-29EF-4E6C-9AC1-353DC219A941}" destId="{70F43648-91B1-4870-9640-8696CE15C39E}" srcOrd="0" destOrd="0" presId="urn:microsoft.com/office/officeart/2005/8/layout/matrix1"/>
    <dgm:cxn modelId="{8E82D9C4-AFD4-4864-9F20-400D6E02E9C7}" type="presOf" srcId="{32D290DF-EB51-413D-B5C7-9E9B0445DAF3}" destId="{AFE43013-05F1-4355-B614-F4A05E93C01E}" srcOrd="0" destOrd="0" presId="urn:microsoft.com/office/officeart/2005/8/layout/matrix1"/>
    <dgm:cxn modelId="{70B0C516-A906-40AD-BBF6-A70A713529D0}" type="presOf" srcId="{7B3CA8ED-84F1-4B16-A770-0CE567A630F8}" destId="{9AFD19DD-84C9-4AF1-AC7B-9067DD7DD56D}" srcOrd="0" destOrd="0" presId="urn:microsoft.com/office/officeart/2005/8/layout/matrix1"/>
    <dgm:cxn modelId="{01F8530F-9FDF-4EDC-A75E-9783C08B7FBF}" srcId="{C860BC56-29EF-4E6C-9AC1-353DC219A941}" destId="{C3693E7A-2AB3-4C25-8A25-024C038DEFAD}" srcOrd="0" destOrd="0" parTransId="{97F22C08-F1DC-4CED-9AC1-BAE356FD03BA}" sibTransId="{D2A530EF-E35B-489D-B38B-A227E9018E8C}"/>
    <dgm:cxn modelId="{72D102EB-78A1-4D07-BAE7-47A4153CAEE0}" srcId="{7B3CA8ED-84F1-4B16-A770-0CE567A630F8}" destId="{C860BC56-29EF-4E6C-9AC1-353DC219A941}" srcOrd="0" destOrd="0" parTransId="{80223D72-F2FA-4988-B55A-FE0EAEFCEEAC}" sibTransId="{CF247F30-03DD-42F3-99E0-0483BEA15439}"/>
    <dgm:cxn modelId="{F53AC43C-63C2-455C-AC18-B17EC297BD29}" type="presOf" srcId="{F68ECCB9-7E1C-4475-B7B7-F5515CEEA6FD}" destId="{2996D9B6-0128-4589-8C48-FBD21B04C680}" srcOrd="0" destOrd="0" presId="urn:microsoft.com/office/officeart/2005/8/layout/matrix1"/>
    <dgm:cxn modelId="{B8DCB9F7-AFEF-43CA-90F7-3B3E94A3859A}" srcId="{C860BC56-29EF-4E6C-9AC1-353DC219A941}" destId="{D6D7F256-96E9-442F-9F29-82762633F05A}" srcOrd="1" destOrd="0" parTransId="{793578A8-541D-46D1-B83A-E24AC8C6CD5B}" sibTransId="{20EBCFA7-EBDB-4184-BB60-D24BD6FF5CD8}"/>
    <dgm:cxn modelId="{FB1F3420-8C95-4492-90B9-3A959B1BFB6D}" type="presOf" srcId="{D6D7F256-96E9-442F-9F29-82762633F05A}" destId="{47082B19-4341-4069-969C-50E9ED684771}" srcOrd="1" destOrd="0" presId="urn:microsoft.com/office/officeart/2005/8/layout/matrix1"/>
    <dgm:cxn modelId="{29C6B602-4F9C-496E-8D3F-8A7F1DB9C3B6}" type="presOf" srcId="{C3693E7A-2AB3-4C25-8A25-024C038DEFAD}" destId="{BBBCD493-4E1E-4FE3-B070-08A3ECE6A032}" srcOrd="1" destOrd="0" presId="urn:microsoft.com/office/officeart/2005/8/layout/matrix1"/>
    <dgm:cxn modelId="{14D28BF3-FBCF-4F00-A6DD-5270583125F9}" srcId="{C860BC56-29EF-4E6C-9AC1-353DC219A941}" destId="{F68ECCB9-7E1C-4475-B7B7-F5515CEEA6FD}" srcOrd="3" destOrd="0" parTransId="{CD34E859-1F13-4092-9056-0E80DA989A74}" sibTransId="{655F58F4-C62F-42B0-8F5A-759D371D334F}"/>
    <dgm:cxn modelId="{7B102ED8-E6FA-4844-BF63-B3A85B7CA35F}" type="presOf" srcId="{D6D7F256-96E9-442F-9F29-82762633F05A}" destId="{BF2EE49C-63C5-4D25-AA42-490B4620213C}" srcOrd="0" destOrd="0" presId="urn:microsoft.com/office/officeart/2005/8/layout/matrix1"/>
    <dgm:cxn modelId="{CCA458A7-B7F5-4784-B26D-88096024F18F}" srcId="{C860BC56-29EF-4E6C-9AC1-353DC219A941}" destId="{32D290DF-EB51-413D-B5C7-9E9B0445DAF3}" srcOrd="2" destOrd="0" parTransId="{C4458165-237D-41BB-A162-AD16D43AAB35}" sibTransId="{6E6EA4AF-FFE2-4EA6-9FDD-78529C54A7AA}"/>
    <dgm:cxn modelId="{B5BE5F44-B21F-4B72-A496-EFAFA85C1A07}" type="presOf" srcId="{32D290DF-EB51-413D-B5C7-9E9B0445DAF3}" destId="{C3706F07-30A3-46BE-A291-FE3ACF97CFC0}" srcOrd="1" destOrd="0" presId="urn:microsoft.com/office/officeart/2005/8/layout/matrix1"/>
    <dgm:cxn modelId="{5D168E20-A716-4558-A364-4F9043DD12AB}" type="presOf" srcId="{C3693E7A-2AB3-4C25-8A25-024C038DEFAD}" destId="{F6C4E32D-F0C4-4401-9441-314625A2DD80}" srcOrd="0" destOrd="0" presId="urn:microsoft.com/office/officeart/2005/8/layout/matrix1"/>
    <dgm:cxn modelId="{128EA775-8F1D-4EAF-939E-49860C4DAA0F}" type="presParOf" srcId="{9AFD19DD-84C9-4AF1-AC7B-9067DD7DD56D}" destId="{FA859A86-ABA2-443A-9321-5CE34CAEB9E9}" srcOrd="0" destOrd="0" presId="urn:microsoft.com/office/officeart/2005/8/layout/matrix1"/>
    <dgm:cxn modelId="{55CF78CC-2DF6-45A4-BC31-AD7842C36549}" type="presParOf" srcId="{FA859A86-ABA2-443A-9321-5CE34CAEB9E9}" destId="{F6C4E32D-F0C4-4401-9441-314625A2DD80}" srcOrd="0" destOrd="0" presId="urn:microsoft.com/office/officeart/2005/8/layout/matrix1"/>
    <dgm:cxn modelId="{F6E9CEB7-2B6D-418E-9825-2816F1C59808}" type="presParOf" srcId="{FA859A86-ABA2-443A-9321-5CE34CAEB9E9}" destId="{BBBCD493-4E1E-4FE3-B070-08A3ECE6A032}" srcOrd="1" destOrd="0" presId="urn:microsoft.com/office/officeart/2005/8/layout/matrix1"/>
    <dgm:cxn modelId="{A71AE97A-EA94-4112-A095-4A415901701D}" type="presParOf" srcId="{FA859A86-ABA2-443A-9321-5CE34CAEB9E9}" destId="{BF2EE49C-63C5-4D25-AA42-490B4620213C}" srcOrd="2" destOrd="0" presId="urn:microsoft.com/office/officeart/2005/8/layout/matrix1"/>
    <dgm:cxn modelId="{09D773F0-1335-4FF2-9201-B8D0D9AD0BD4}" type="presParOf" srcId="{FA859A86-ABA2-443A-9321-5CE34CAEB9E9}" destId="{47082B19-4341-4069-969C-50E9ED684771}" srcOrd="3" destOrd="0" presId="urn:microsoft.com/office/officeart/2005/8/layout/matrix1"/>
    <dgm:cxn modelId="{1B74DCFD-3DDF-4314-96B6-A6A21AB48280}" type="presParOf" srcId="{FA859A86-ABA2-443A-9321-5CE34CAEB9E9}" destId="{AFE43013-05F1-4355-B614-F4A05E93C01E}" srcOrd="4" destOrd="0" presId="urn:microsoft.com/office/officeart/2005/8/layout/matrix1"/>
    <dgm:cxn modelId="{B0253F26-316B-499C-9C00-989E468FBE1E}" type="presParOf" srcId="{FA859A86-ABA2-443A-9321-5CE34CAEB9E9}" destId="{C3706F07-30A3-46BE-A291-FE3ACF97CFC0}" srcOrd="5" destOrd="0" presId="urn:microsoft.com/office/officeart/2005/8/layout/matrix1"/>
    <dgm:cxn modelId="{F8F16402-00F2-4C82-B98D-2FE30C21B23D}" type="presParOf" srcId="{FA859A86-ABA2-443A-9321-5CE34CAEB9E9}" destId="{2996D9B6-0128-4589-8C48-FBD21B04C680}" srcOrd="6" destOrd="0" presId="urn:microsoft.com/office/officeart/2005/8/layout/matrix1"/>
    <dgm:cxn modelId="{0BB87880-03FB-4065-9202-9E4B927F4E5A}" type="presParOf" srcId="{FA859A86-ABA2-443A-9321-5CE34CAEB9E9}" destId="{82A0705E-1049-4500-8162-4038887EE521}" srcOrd="7" destOrd="0" presId="urn:microsoft.com/office/officeart/2005/8/layout/matrix1"/>
    <dgm:cxn modelId="{5626ACC9-5BA5-4F5D-A429-15CA86DDC911}" type="presParOf" srcId="{9AFD19DD-84C9-4AF1-AC7B-9067DD7DD56D}" destId="{70F43648-91B1-4870-9640-8696CE15C39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24A61-185A-44E1-8B2F-7F787E02E529}" type="doc">
      <dgm:prSet loTypeId="urn:microsoft.com/office/officeart/2005/8/layout/target3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8244044A-B5CB-40F5-82E3-7AA0A4F0AEF4}">
      <dgm:prSet phldrT="[텍스트]" custT="1"/>
      <dgm:spPr>
        <a:xfrm>
          <a:off x="1495812" y="0"/>
          <a:ext cx="5527556" cy="2991625"/>
        </a:xfrm>
        <a:prstGeom prst="rect">
          <a:avLst/>
        </a:prstGeom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도시계획시설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학교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결정고시된 학생기숙사 및 연구시설</a:t>
          </a:r>
          <a:endParaRPr lang="en-US" altLang="ko-KR" sz="1800" b="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  <a:p>
          <a:pPr latinLnBrk="1">
            <a:lnSpc>
              <a:spcPct val="100000"/>
            </a:lnSpc>
          </a:pPr>
          <a:r>
            <a:rPr lang="en-US" altLang="ko-KR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*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「대학설립</a:t>
          </a:r>
          <a:r>
            <a:rPr lang="en-US" altLang="ko-KR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·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운영규정」제</a:t>
          </a:r>
          <a:r>
            <a:rPr lang="en-US" altLang="ko-KR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4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조제</a:t>
          </a:r>
          <a:r>
            <a:rPr lang="en-US" altLang="ko-KR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3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항 및 제</a:t>
          </a:r>
          <a:r>
            <a:rPr lang="en-US" altLang="ko-KR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5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조제</a:t>
          </a:r>
          <a:r>
            <a:rPr lang="en-US" altLang="ko-KR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4</a:t>
          </a:r>
          <a:r>
            <a:rPr lang="ko-KR" altLang="en-US" sz="1400" b="0" i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항</a:t>
          </a:r>
          <a:endParaRPr lang="ko-KR" altLang="en-US" sz="1400" b="0" i="0" dirty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gm:t>
    </dgm:pt>
    <dgm:pt modelId="{7EA4FE9B-B4CC-4AF0-BD4E-C23CC11E7250}" type="parTrans" cxnId="{9C6DAABF-6F4E-4AF1-BBA3-FBB54E9D358C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07FD2254-A9B5-4007-A9B7-6331C5B3EA42}" type="sibTrans" cxnId="{9C6DAABF-6F4E-4AF1-BBA3-FBB54E9D358C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C9C99252-3A3C-48C7-B79B-2B5676492F87}">
      <dgm:prSet phldrT="[텍스트]" custT="1"/>
      <dgm:spPr>
        <a:xfrm>
          <a:off x="1495812" y="1801962"/>
          <a:ext cx="5527556" cy="1189663"/>
        </a:xfrm>
        <a:prstGeom prst="rect">
          <a:avLst/>
        </a:prstGeom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교사기준시설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교육기본시설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지원시설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연구시설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                   </a:t>
          </a:r>
        </a:p>
        <a:p>
          <a:pPr latinLnBrk="1">
            <a:lnSpc>
              <a:spcPct val="100000"/>
            </a:lnSpc>
          </a:pPr>
          <a:r>
            <a:rPr lang="en-US" altLang="ko-KR" sz="16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</a:t>
          </a:r>
          <a:r>
            <a:rPr lang="en-US" altLang="ko-KR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*</a:t>
          </a:r>
          <a:r>
            <a:rPr lang="ko-KR" altLang="en-US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「대학설립</a:t>
          </a:r>
          <a:r>
            <a:rPr lang="en-US" altLang="ko-KR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·</a:t>
          </a:r>
          <a:r>
            <a:rPr lang="ko-KR" altLang="en-US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운영규정」별표</a:t>
          </a:r>
          <a:r>
            <a:rPr lang="en-US" altLang="ko-KR" sz="14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2 </a:t>
          </a:r>
          <a:endParaRPr lang="ko-KR" altLang="en-US" sz="1800" b="0" dirty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gm:t>
    </dgm:pt>
    <dgm:pt modelId="{3CD476D1-8582-4643-A29C-2F82F5C6BFF5}" type="parTrans" cxnId="{C6291BFF-1423-4559-8C64-6DEFBAC8BF16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72395BAD-852F-462E-9D65-B930958B5CFC}" type="sibTrans" cxnId="{C6291BFF-1423-4559-8C64-6DEFBAC8BF16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C5925F73-6A2B-4460-B6F5-D6BB92D4F1A5}">
      <dgm:prSet phldrT="[텍스트]" custT="1"/>
      <dgm:spPr>
        <a:xfrm>
          <a:off x="1495812" y="840417"/>
          <a:ext cx="5527556" cy="2090863"/>
        </a:xfrm>
        <a:prstGeom prst="rect">
          <a:avLst/>
        </a:prstGeom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① 학생기숙사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시설결정 불문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/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단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필수증빙 완비 시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                                                       </a:t>
          </a:r>
          <a:endParaRPr lang="en-US" altLang="ko-KR" sz="1800" b="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  <a:p>
          <a:pPr latinLnBrk="1">
            <a:lnSpc>
              <a:spcPct val="100000"/>
            </a:lnSpc>
          </a:pP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② 도시계획시설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학교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 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결정고시된 교육연구시설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건축물대장 기준</a:t>
          </a:r>
          <a:r>
            <a:rPr lang="en-US" altLang="ko-KR" sz="1800" b="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endParaRPr lang="en-US" altLang="ko-KR" sz="1800" b="0" dirty="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gm:t>
    </dgm:pt>
    <dgm:pt modelId="{FACD3358-9F30-4663-8E1F-CC7192BF8289}" type="sibTrans" cxnId="{3BEBE822-3EAF-47E6-8C1A-E52922352F6F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0B02E65C-8CD9-4CC2-B9BF-5DEA28E845DB}" type="parTrans" cxnId="{3BEBE822-3EAF-47E6-8C1A-E52922352F6F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800" b="0">
            <a:latin typeface="HY강B" panose="02030600000101010101" pitchFamily="18" charset="-127"/>
            <a:ea typeface="HY강B" panose="02030600000101010101" pitchFamily="18" charset="-127"/>
          </a:endParaRPr>
        </a:p>
      </dgm:t>
    </dgm:pt>
    <dgm:pt modelId="{4187BC34-71EF-47AF-AD78-B0CDDFB64697}" type="pres">
      <dgm:prSet presAssocID="{8F024A61-185A-44E1-8B2F-7F787E02E5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26D41-42A3-4218-A29B-04BAF85E5B42}" type="pres">
      <dgm:prSet presAssocID="{8244044A-B5CB-40F5-82E3-7AA0A4F0AEF4}" presName="circle1" presStyleLbl="node1" presStyleIdx="0" presStyleCnt="3" custLinFactNeighborX="58" custLinFactNeighborY="-181"/>
      <dgm:spPr>
        <a:xfrm>
          <a:off x="1735" y="-5414"/>
          <a:ext cx="2991625" cy="2991625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6A90FAB1-3760-4680-97DC-BD7C4767DFEE}" type="pres">
      <dgm:prSet presAssocID="{8244044A-B5CB-40F5-82E3-7AA0A4F0AEF4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4162F410-EA1A-471C-BCEE-D6473BB0C9E7}" type="pres">
      <dgm:prSet presAssocID="{8244044A-B5CB-40F5-82E3-7AA0A4F0AEF4}" presName="rect1" presStyleLbl="alignAcc1" presStyleIdx="0" presStyleCnt="3" custScaleX="100000" custLinFactNeighborY="1260"/>
      <dgm:spPr/>
      <dgm:t>
        <a:bodyPr/>
        <a:lstStyle/>
        <a:p>
          <a:pPr latinLnBrk="1"/>
          <a:endParaRPr lang="ko-KR" altLang="en-US"/>
        </a:p>
      </dgm:t>
    </dgm:pt>
    <dgm:pt modelId="{92D28C77-C19B-4584-B6A5-C89C6C31E157}" type="pres">
      <dgm:prSet presAssocID="{C5925F73-6A2B-4460-B6F5-D6BB92D4F1A5}" presName="vertSpace2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7A99EA2-3396-4360-8B2E-FEE55229C57B}" type="pres">
      <dgm:prSet presAssocID="{C5925F73-6A2B-4460-B6F5-D6BB92D4F1A5}" presName="circle2" presStyleLbl="node1" presStyleIdx="1" presStyleCnt="3" custScaleY="109939" custLinFactNeighborY="2723"/>
      <dgm:spPr>
        <a:xfrm>
          <a:off x="523535" y="853805"/>
          <a:ext cx="1944554" cy="2137824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6ED57497-5C8F-4C00-B18B-E82C37FACCE7}" type="pres">
      <dgm:prSet presAssocID="{C5925F73-6A2B-4460-B6F5-D6BB92D4F1A5}" presName="rect2" presStyleLbl="alignAcc1" presStyleIdx="1" presStyleCnt="3" custScaleY="107524" custLinFactNeighborX="605" custLinFactNeighborY="827"/>
      <dgm:spPr/>
      <dgm:t>
        <a:bodyPr/>
        <a:lstStyle/>
        <a:p>
          <a:pPr latinLnBrk="1"/>
          <a:endParaRPr lang="ko-KR" altLang="en-US"/>
        </a:p>
      </dgm:t>
    </dgm:pt>
    <dgm:pt modelId="{4950101B-5A83-4738-BA53-5B59C4EE6933}" type="pres">
      <dgm:prSet presAssocID="{C9C99252-3A3C-48C7-B79B-2B5676492F87}" presName="vertSpace3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614E356-6B55-465E-AB91-ADE0514B20FB}" type="pres">
      <dgm:prSet presAssocID="{C9C99252-3A3C-48C7-B79B-2B5676492F87}" presName="circle3" presStyleLbl="node1" presStyleIdx="2" presStyleCnt="3" custScaleY="132555" custLinFactNeighborY="15124"/>
      <dgm:spPr>
        <a:xfrm>
          <a:off x="1047069" y="1784623"/>
          <a:ext cx="897486" cy="1189663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869A0A52-36CA-4602-927E-3C3B6BC6DA18}" type="pres">
      <dgm:prSet presAssocID="{C9C99252-3A3C-48C7-B79B-2B5676492F87}" presName="rect3" presStyleLbl="alignAcc1" presStyleIdx="2" presStyleCnt="3" custScaleY="132555" custLinFactNeighborX="32" custLinFactNeighborY="17056"/>
      <dgm:spPr/>
      <dgm:t>
        <a:bodyPr/>
        <a:lstStyle/>
        <a:p>
          <a:pPr latinLnBrk="1"/>
          <a:endParaRPr lang="ko-KR" altLang="en-US"/>
        </a:p>
      </dgm:t>
    </dgm:pt>
    <dgm:pt modelId="{68F78ADA-4D8A-48A3-BF36-05D7C1229DAD}" type="pres">
      <dgm:prSet presAssocID="{8244044A-B5CB-40F5-82E3-7AA0A4F0AEF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F22527-6535-405B-8481-3B5F48369FA3}" type="pres">
      <dgm:prSet presAssocID="{C5925F73-6A2B-4460-B6F5-D6BB92D4F1A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B7FC3C-5A7C-4E71-BF77-13D7AB177E19}" type="pres">
      <dgm:prSet presAssocID="{C9C99252-3A3C-48C7-B79B-2B5676492F8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D0E974-2F30-43CB-8E9C-F4E94409A652}" type="presOf" srcId="{8244044A-B5CB-40F5-82E3-7AA0A4F0AEF4}" destId="{68F78ADA-4D8A-48A3-BF36-05D7C1229DAD}" srcOrd="1" destOrd="0" presId="urn:microsoft.com/office/officeart/2005/8/layout/target3"/>
    <dgm:cxn modelId="{52CF8059-C8DD-409A-9785-DA37C3DF8638}" type="presOf" srcId="{8244044A-B5CB-40F5-82E3-7AA0A4F0AEF4}" destId="{4162F410-EA1A-471C-BCEE-D6473BB0C9E7}" srcOrd="0" destOrd="0" presId="urn:microsoft.com/office/officeart/2005/8/layout/target3"/>
    <dgm:cxn modelId="{6AD704AE-1156-4414-B432-0D8753628929}" type="presOf" srcId="{C5925F73-6A2B-4460-B6F5-D6BB92D4F1A5}" destId="{7DF22527-6535-405B-8481-3B5F48369FA3}" srcOrd="1" destOrd="0" presId="urn:microsoft.com/office/officeart/2005/8/layout/target3"/>
    <dgm:cxn modelId="{5A1087F5-7E5B-421C-A9D1-4B419798B8E0}" type="presOf" srcId="{C5925F73-6A2B-4460-B6F5-D6BB92D4F1A5}" destId="{6ED57497-5C8F-4C00-B18B-E82C37FACCE7}" srcOrd="0" destOrd="0" presId="urn:microsoft.com/office/officeart/2005/8/layout/target3"/>
    <dgm:cxn modelId="{DD10C7E0-E2E4-4475-BAEF-9A6886538DF3}" type="presOf" srcId="{C9C99252-3A3C-48C7-B79B-2B5676492F87}" destId="{869A0A52-36CA-4602-927E-3C3B6BC6DA18}" srcOrd="0" destOrd="0" presId="urn:microsoft.com/office/officeart/2005/8/layout/target3"/>
    <dgm:cxn modelId="{C6291BFF-1423-4559-8C64-6DEFBAC8BF16}" srcId="{8F024A61-185A-44E1-8B2F-7F787E02E529}" destId="{C9C99252-3A3C-48C7-B79B-2B5676492F87}" srcOrd="2" destOrd="0" parTransId="{3CD476D1-8582-4643-A29C-2F82F5C6BFF5}" sibTransId="{72395BAD-852F-462E-9D65-B930958B5CFC}"/>
    <dgm:cxn modelId="{9C6DAABF-6F4E-4AF1-BBA3-FBB54E9D358C}" srcId="{8F024A61-185A-44E1-8B2F-7F787E02E529}" destId="{8244044A-B5CB-40F5-82E3-7AA0A4F0AEF4}" srcOrd="0" destOrd="0" parTransId="{7EA4FE9B-B4CC-4AF0-BD4E-C23CC11E7250}" sibTransId="{07FD2254-A9B5-4007-A9B7-6331C5B3EA42}"/>
    <dgm:cxn modelId="{B7A82B86-CBB5-4321-832F-631BC67EC6D5}" type="presOf" srcId="{8F024A61-185A-44E1-8B2F-7F787E02E529}" destId="{4187BC34-71EF-47AF-AD78-B0CDDFB64697}" srcOrd="0" destOrd="0" presId="urn:microsoft.com/office/officeart/2005/8/layout/target3"/>
    <dgm:cxn modelId="{3BEBE822-3EAF-47E6-8C1A-E52922352F6F}" srcId="{8F024A61-185A-44E1-8B2F-7F787E02E529}" destId="{C5925F73-6A2B-4460-B6F5-D6BB92D4F1A5}" srcOrd="1" destOrd="0" parTransId="{0B02E65C-8CD9-4CC2-B9BF-5DEA28E845DB}" sibTransId="{FACD3358-9F30-4663-8E1F-CC7192BF8289}"/>
    <dgm:cxn modelId="{BA6B191F-EDCE-4448-B676-CC41961AFF34}" type="presOf" srcId="{C9C99252-3A3C-48C7-B79B-2B5676492F87}" destId="{BDB7FC3C-5A7C-4E71-BF77-13D7AB177E19}" srcOrd="1" destOrd="0" presId="urn:microsoft.com/office/officeart/2005/8/layout/target3"/>
    <dgm:cxn modelId="{EE433AF7-A343-41D0-88D6-2486A9C4DAD6}" type="presParOf" srcId="{4187BC34-71EF-47AF-AD78-B0CDDFB64697}" destId="{ECC26D41-42A3-4218-A29B-04BAF85E5B42}" srcOrd="0" destOrd="0" presId="urn:microsoft.com/office/officeart/2005/8/layout/target3"/>
    <dgm:cxn modelId="{980456D7-5714-4229-9606-957E88E4B988}" type="presParOf" srcId="{4187BC34-71EF-47AF-AD78-B0CDDFB64697}" destId="{6A90FAB1-3760-4680-97DC-BD7C4767DFEE}" srcOrd="1" destOrd="0" presId="urn:microsoft.com/office/officeart/2005/8/layout/target3"/>
    <dgm:cxn modelId="{62AE3B4E-0A2F-4CEB-9093-ACBA5566FF1D}" type="presParOf" srcId="{4187BC34-71EF-47AF-AD78-B0CDDFB64697}" destId="{4162F410-EA1A-471C-BCEE-D6473BB0C9E7}" srcOrd="2" destOrd="0" presId="urn:microsoft.com/office/officeart/2005/8/layout/target3"/>
    <dgm:cxn modelId="{70D3E3B5-C1E6-4BFB-AD04-6F52C0EAEBEB}" type="presParOf" srcId="{4187BC34-71EF-47AF-AD78-B0CDDFB64697}" destId="{92D28C77-C19B-4584-B6A5-C89C6C31E157}" srcOrd="3" destOrd="0" presId="urn:microsoft.com/office/officeart/2005/8/layout/target3"/>
    <dgm:cxn modelId="{D3F89C80-A0E3-402B-8635-4CC3FFFB1B75}" type="presParOf" srcId="{4187BC34-71EF-47AF-AD78-B0CDDFB64697}" destId="{27A99EA2-3396-4360-8B2E-FEE55229C57B}" srcOrd="4" destOrd="0" presId="urn:microsoft.com/office/officeart/2005/8/layout/target3"/>
    <dgm:cxn modelId="{4C1300B2-ECDF-4AAF-A951-FEBEE73BA295}" type="presParOf" srcId="{4187BC34-71EF-47AF-AD78-B0CDDFB64697}" destId="{6ED57497-5C8F-4C00-B18B-E82C37FACCE7}" srcOrd="5" destOrd="0" presId="urn:microsoft.com/office/officeart/2005/8/layout/target3"/>
    <dgm:cxn modelId="{FC3DFD4A-C26B-466F-99C3-DE9EE68A0BF6}" type="presParOf" srcId="{4187BC34-71EF-47AF-AD78-B0CDDFB64697}" destId="{4950101B-5A83-4738-BA53-5B59C4EE6933}" srcOrd="6" destOrd="0" presId="urn:microsoft.com/office/officeart/2005/8/layout/target3"/>
    <dgm:cxn modelId="{724FE71C-C78A-4545-9027-81C183309A1B}" type="presParOf" srcId="{4187BC34-71EF-47AF-AD78-B0CDDFB64697}" destId="{E614E356-6B55-465E-AB91-ADE0514B20FB}" srcOrd="7" destOrd="0" presId="urn:microsoft.com/office/officeart/2005/8/layout/target3"/>
    <dgm:cxn modelId="{EB4DDDE4-01A5-4FB2-8BF1-2F356FFE3DFB}" type="presParOf" srcId="{4187BC34-71EF-47AF-AD78-B0CDDFB64697}" destId="{869A0A52-36CA-4602-927E-3C3B6BC6DA18}" srcOrd="8" destOrd="0" presId="urn:microsoft.com/office/officeart/2005/8/layout/target3"/>
    <dgm:cxn modelId="{A86FA61B-994D-4013-80E3-289E42296E15}" type="presParOf" srcId="{4187BC34-71EF-47AF-AD78-B0CDDFB64697}" destId="{68F78ADA-4D8A-48A3-BF36-05D7C1229DAD}" srcOrd="9" destOrd="0" presId="urn:microsoft.com/office/officeart/2005/8/layout/target3"/>
    <dgm:cxn modelId="{5BB3EB1F-87D1-4E52-BC05-7DBC972714BF}" type="presParOf" srcId="{4187BC34-71EF-47AF-AD78-B0CDDFB64697}" destId="{7DF22527-6535-405B-8481-3B5F48369FA3}" srcOrd="10" destOrd="0" presId="urn:microsoft.com/office/officeart/2005/8/layout/target3"/>
    <dgm:cxn modelId="{A6961B88-3D5E-4D9F-AAA0-6EC86CDA0951}" type="presParOf" srcId="{4187BC34-71EF-47AF-AD78-B0CDDFB64697}" destId="{BDB7FC3C-5A7C-4E71-BF77-13D7AB177E1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9EB90-4067-459E-BF79-06CAF044EE37}">
      <dsp:nvSpPr>
        <dsp:cNvPr id="0" name=""/>
        <dsp:cNvSpPr/>
      </dsp:nvSpPr>
      <dsp:spPr>
        <a:xfrm>
          <a:off x="598962" y="1911"/>
          <a:ext cx="3543873" cy="729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재정통계팀</a:t>
          </a:r>
          <a:endParaRPr lang="ko-KR" altLang="en-US" sz="2800" b="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620332" y="23281"/>
        <a:ext cx="3501133" cy="686880"/>
      </dsp:txXfrm>
    </dsp:sp>
    <dsp:sp modelId="{16D6A997-87BA-4F09-AA9C-ED9B3DEDF803}">
      <dsp:nvSpPr>
        <dsp:cNvPr id="0" name=""/>
        <dsp:cNvSpPr/>
      </dsp:nvSpPr>
      <dsp:spPr>
        <a:xfrm>
          <a:off x="953350" y="731531"/>
          <a:ext cx="398081" cy="83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765"/>
              </a:lnTo>
              <a:lnTo>
                <a:pt x="398081" y="830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A6FA-660E-4E18-BBAB-0094F790228F}">
      <dsp:nvSpPr>
        <dsp:cNvPr id="0" name=""/>
        <dsp:cNvSpPr/>
      </dsp:nvSpPr>
      <dsp:spPr>
        <a:xfrm>
          <a:off x="1351431" y="998142"/>
          <a:ext cx="3420329" cy="1128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대학재정정보 집계</a:t>
          </a:r>
          <a:r>
            <a:rPr lang="en-US" altLang="ko-KR" sz="20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분석</a:t>
          </a:r>
          <a:r>
            <a:rPr lang="en-US" altLang="ko-KR" sz="20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공시</a:t>
          </a:r>
          <a:endParaRPr lang="en-US" altLang="ko-KR" sz="2000" b="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예</a:t>
          </a:r>
          <a:r>
            <a:rPr lang="en-US" altLang="ko-KR" sz="16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결산</a:t>
          </a:r>
          <a:r>
            <a:rPr lang="en-US" altLang="ko-KR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altLang="en-US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시설</a:t>
          </a:r>
          <a:r>
            <a:rPr lang="en-US" altLang="ko-KR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altLang="en-US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수익용 기본재산</a:t>
          </a:r>
          <a:r>
            <a:rPr lang="en-US" altLang="ko-KR" sz="1600" b="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1600" b="0" kern="1200" dirty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1384478" y="1031189"/>
        <a:ext cx="3354235" cy="1062215"/>
      </dsp:txXfrm>
    </dsp:sp>
    <dsp:sp modelId="{6933E7B4-A933-43FE-AE0E-1F735519E287}">
      <dsp:nvSpPr>
        <dsp:cNvPr id="0" name=""/>
        <dsp:cNvSpPr/>
      </dsp:nvSpPr>
      <dsp:spPr>
        <a:xfrm>
          <a:off x="953350" y="731531"/>
          <a:ext cx="398180" cy="224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242"/>
              </a:lnTo>
              <a:lnTo>
                <a:pt x="398180" y="2248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60698-3EBD-4D4F-83F0-4153CCE70A07}">
      <dsp:nvSpPr>
        <dsp:cNvPr id="0" name=""/>
        <dsp:cNvSpPr/>
      </dsp:nvSpPr>
      <dsp:spPr>
        <a:xfrm>
          <a:off x="1351531" y="2415619"/>
          <a:ext cx="3420329" cy="1128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고등교육 재정지원사업 정보 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집계</a:t>
          </a:r>
          <a:r>
            <a:rPr lang="en-US" altLang="ko-KR" sz="20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분석</a:t>
          </a:r>
          <a:r>
            <a:rPr lang="en-US" altLang="ko-KR" sz="20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공시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1384578" y="2448666"/>
        <a:ext cx="3354235" cy="1062215"/>
      </dsp:txXfrm>
    </dsp:sp>
    <dsp:sp modelId="{5A0A8F31-4531-491E-A65A-173C182D5E6D}">
      <dsp:nvSpPr>
        <dsp:cNvPr id="0" name=""/>
        <dsp:cNvSpPr/>
      </dsp:nvSpPr>
      <dsp:spPr>
        <a:xfrm>
          <a:off x="953350" y="731531"/>
          <a:ext cx="401010" cy="365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481"/>
              </a:lnTo>
              <a:lnTo>
                <a:pt x="401010" y="3655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D6C94-3FDB-4045-A91C-360DE8420451}">
      <dsp:nvSpPr>
        <dsp:cNvPr id="0" name=""/>
        <dsp:cNvSpPr/>
      </dsp:nvSpPr>
      <dsp:spPr>
        <a:xfrm>
          <a:off x="1354360" y="3822858"/>
          <a:ext cx="3420329" cy="1128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대학정보공시 현장점검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통계 보고서 발간</a:t>
          </a:r>
          <a:endParaRPr lang="ko-KR" altLang="en-US" sz="2000" kern="1200" dirty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1387407" y="3855905"/>
        <a:ext cx="3354235" cy="1062215"/>
      </dsp:txXfrm>
    </dsp:sp>
    <dsp:sp modelId="{353D944F-3A9E-4EDA-B023-7C166F318EEE}">
      <dsp:nvSpPr>
        <dsp:cNvPr id="0" name=""/>
        <dsp:cNvSpPr/>
      </dsp:nvSpPr>
      <dsp:spPr>
        <a:xfrm>
          <a:off x="4988367" y="1911"/>
          <a:ext cx="3512335" cy="721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회계제도조사</a:t>
          </a:r>
          <a:r>
            <a:rPr lang="en-US" altLang="ko-KR" sz="2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TF</a:t>
          </a:r>
          <a:r>
            <a:rPr lang="ko-KR" altLang="en-US" sz="2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팀</a:t>
          </a:r>
          <a:endParaRPr lang="ko-KR" altLang="en-US" sz="28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5009509" y="23053"/>
        <a:ext cx="3470051" cy="679563"/>
      </dsp:txXfrm>
    </dsp:sp>
    <dsp:sp modelId="{F7D81374-8321-4E08-824B-799687A3180A}">
      <dsp:nvSpPr>
        <dsp:cNvPr id="0" name=""/>
        <dsp:cNvSpPr/>
      </dsp:nvSpPr>
      <dsp:spPr>
        <a:xfrm>
          <a:off x="5339601" y="723759"/>
          <a:ext cx="351233" cy="656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00"/>
              </a:lnTo>
              <a:lnTo>
                <a:pt x="351233" y="656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CF83-D5C2-476E-8B39-0A78E866B4CF}">
      <dsp:nvSpPr>
        <dsp:cNvPr id="0" name=""/>
        <dsp:cNvSpPr/>
      </dsp:nvSpPr>
      <dsp:spPr>
        <a:xfrm>
          <a:off x="5690834" y="950288"/>
          <a:ext cx="3600007" cy="859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예</a:t>
          </a:r>
          <a:r>
            <a:rPr lang="en-US" altLang="ko-KR" sz="2000" kern="1200" dirty="0" smtClean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결산 및 기본재산 운영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 실태점검 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5716021" y="975475"/>
        <a:ext cx="3549633" cy="809568"/>
      </dsp:txXfrm>
    </dsp:sp>
    <dsp:sp modelId="{4D82E969-0FA5-4241-8B70-4A4477B89E8D}">
      <dsp:nvSpPr>
        <dsp:cNvPr id="0" name=""/>
        <dsp:cNvSpPr/>
      </dsp:nvSpPr>
      <dsp:spPr>
        <a:xfrm>
          <a:off x="5339601" y="723759"/>
          <a:ext cx="351233" cy="163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217"/>
              </a:lnTo>
              <a:lnTo>
                <a:pt x="351233" y="1630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E31B3-3FEC-43DC-94A9-681F11A7C8F2}">
      <dsp:nvSpPr>
        <dsp:cNvPr id="0" name=""/>
        <dsp:cNvSpPr/>
      </dsp:nvSpPr>
      <dsp:spPr>
        <a:xfrm>
          <a:off x="5690834" y="2012583"/>
          <a:ext cx="3600007" cy="682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산학협력단</a:t>
          </a: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 회계 실태점검 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5710832" y="2032581"/>
        <a:ext cx="3560011" cy="642791"/>
      </dsp:txXfrm>
    </dsp:sp>
    <dsp:sp modelId="{672DBFC1-8766-4339-A76E-F36E0B91894E}">
      <dsp:nvSpPr>
        <dsp:cNvPr id="0" name=""/>
        <dsp:cNvSpPr/>
      </dsp:nvSpPr>
      <dsp:spPr>
        <a:xfrm>
          <a:off x="5339601" y="723759"/>
          <a:ext cx="351233" cy="263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91"/>
              </a:lnTo>
              <a:lnTo>
                <a:pt x="351233" y="2633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97C08-0D89-432D-927B-008B99D44650}">
      <dsp:nvSpPr>
        <dsp:cNvPr id="0" name=""/>
        <dsp:cNvSpPr/>
      </dsp:nvSpPr>
      <dsp:spPr>
        <a:xfrm>
          <a:off x="5690834" y="2887646"/>
          <a:ext cx="3600007" cy="939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사학기관 외부회계감사에     대한 감리  </a:t>
          </a:r>
          <a:endParaRPr lang="ko-KR" altLang="en-U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18348" y="2915160"/>
        <a:ext cx="3544979" cy="884380"/>
      </dsp:txXfrm>
    </dsp:sp>
    <dsp:sp modelId="{E4E1B3E9-E354-4C35-832C-A79FC4E0AFAD}">
      <dsp:nvSpPr>
        <dsp:cNvPr id="0" name=""/>
        <dsp:cNvSpPr/>
      </dsp:nvSpPr>
      <dsp:spPr>
        <a:xfrm>
          <a:off x="5339601" y="723759"/>
          <a:ext cx="359663" cy="379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6683"/>
              </a:lnTo>
              <a:lnTo>
                <a:pt x="359663" y="3796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DC548-9F88-4F6B-98BC-E0D1188877AF}">
      <dsp:nvSpPr>
        <dsp:cNvPr id="0" name=""/>
        <dsp:cNvSpPr/>
      </dsp:nvSpPr>
      <dsp:spPr>
        <a:xfrm>
          <a:off x="5699264" y="4037790"/>
          <a:ext cx="3600007" cy="965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회계 및 재산 관리 상담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대학 회계제도 개선안 마련</a:t>
          </a:r>
          <a:endParaRPr lang="en-US" altLang="ko-KR" sz="2000" kern="1200" dirty="0" smtClean="0">
            <a:solidFill>
              <a:schemeClr val="accent5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5727537" y="4066063"/>
        <a:ext cx="3543461" cy="908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4E32D-F0C4-4401-9441-314625A2DD80}">
      <dsp:nvSpPr>
        <dsp:cNvPr id="0" name=""/>
        <dsp:cNvSpPr/>
      </dsp:nvSpPr>
      <dsp:spPr>
        <a:xfrm rot="16200000">
          <a:off x="912567" y="-912567"/>
          <a:ext cx="2238866" cy="40640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통합 정보조회시스템</a:t>
          </a: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5400000">
        <a:off x="0" y="0"/>
        <a:ext cx="4064000" cy="1679149"/>
      </dsp:txXfrm>
    </dsp:sp>
    <dsp:sp modelId="{BF2EE49C-63C5-4D25-AA42-490B4620213C}">
      <dsp:nvSpPr>
        <dsp:cNvPr id="0" name=""/>
        <dsp:cNvSpPr/>
      </dsp:nvSpPr>
      <dsp:spPr>
        <a:xfrm>
          <a:off x="4064000" y="0"/>
          <a:ext cx="4064000" cy="223886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학교경영지원센터</a:t>
          </a: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i="1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4064000" y="0"/>
        <a:ext cx="4064000" cy="1679149"/>
      </dsp:txXfrm>
    </dsp:sp>
    <dsp:sp modelId="{AFE43013-05F1-4355-B614-F4A05E93C01E}">
      <dsp:nvSpPr>
        <dsp:cNvPr id="0" name=""/>
        <dsp:cNvSpPr/>
      </dsp:nvSpPr>
      <dsp:spPr>
        <a:xfrm rot="10800000">
          <a:off x="0" y="2238866"/>
          <a:ext cx="4064000" cy="223886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flat" cmpd="sng" algn="ctr">
          <a:solidFill>
            <a:srgbClr val="2222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대학재정정보시스템</a:t>
          </a:r>
          <a:endParaRPr lang="ko-KR" altLang="en-US" sz="18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10800000">
        <a:off x="0" y="2798582"/>
        <a:ext cx="4064000" cy="1679149"/>
      </dsp:txXfrm>
    </dsp:sp>
    <dsp:sp modelId="{2996D9B6-0128-4589-8C48-FBD21B04C680}">
      <dsp:nvSpPr>
        <dsp:cNvPr id="0" name=""/>
        <dsp:cNvSpPr/>
      </dsp:nvSpPr>
      <dsp:spPr>
        <a:xfrm rot="5400000">
          <a:off x="4976567" y="1326299"/>
          <a:ext cx="2238866" cy="40640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flat" cmpd="sng" algn="ctr">
          <a:solidFill>
            <a:srgbClr val="2222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고등교육재정지원정보시스템</a:t>
          </a:r>
          <a:endParaRPr lang="ko-KR" altLang="en-US" sz="18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4064000" y="2798582"/>
        <a:ext cx="4064000" cy="1679149"/>
      </dsp:txXfrm>
    </dsp:sp>
    <dsp:sp modelId="{70F43648-91B1-4870-9640-8696CE15C39E}">
      <dsp:nvSpPr>
        <dsp:cNvPr id="0" name=""/>
        <dsp:cNvSpPr/>
      </dsp:nvSpPr>
      <dsp:spPr>
        <a:xfrm>
          <a:off x="3071046" y="1357463"/>
          <a:ext cx="1985906" cy="1762804"/>
        </a:xfrm>
        <a:prstGeom prst="roundRect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대학재정회계센터</a:t>
          </a:r>
          <a:endParaRPr lang="en-US" altLang="ko-KR" sz="16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통합 홈페이지</a:t>
          </a:r>
          <a:endParaRPr lang="ko-KR" altLang="en-US" sz="16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3157099" y="1443516"/>
        <a:ext cx="1813800" cy="1590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26D41-42A3-4218-A29B-04BAF85E5B42}">
      <dsp:nvSpPr>
        <dsp:cNvPr id="0" name=""/>
        <dsp:cNvSpPr/>
      </dsp:nvSpPr>
      <dsp:spPr>
        <a:xfrm>
          <a:off x="1735" y="-5414"/>
          <a:ext cx="2991625" cy="2991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62F410-EA1A-471C-BCEE-D6473BB0C9E7}">
      <dsp:nvSpPr>
        <dsp:cNvPr id="0" name=""/>
        <dsp:cNvSpPr/>
      </dsp:nvSpPr>
      <dsp:spPr>
        <a:xfrm>
          <a:off x="1495812" y="0"/>
          <a:ext cx="7737631" cy="2991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도시계획시설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학교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결정고시된 학생기숙사 및 연구시설</a:t>
          </a:r>
          <a:endParaRPr lang="en-US" altLang="ko-KR" sz="1800" b="0" kern="120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*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「대학설립</a:t>
          </a:r>
          <a:r>
            <a:rPr lang="en-US" altLang="ko-KR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·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운영규정」제</a:t>
          </a:r>
          <a:r>
            <a:rPr lang="en-US" altLang="ko-KR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4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조제</a:t>
          </a:r>
          <a:r>
            <a:rPr lang="en-US" altLang="ko-KR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3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항 및 제</a:t>
          </a:r>
          <a:r>
            <a:rPr lang="en-US" altLang="ko-KR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5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조제</a:t>
          </a:r>
          <a:r>
            <a:rPr lang="en-US" altLang="ko-KR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4</a:t>
          </a:r>
          <a:r>
            <a:rPr lang="ko-KR" altLang="en-US" sz="1400" b="0" i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항</a:t>
          </a:r>
          <a:endParaRPr lang="ko-KR" altLang="en-US" sz="1400" b="0" i="0" kern="1200" dirty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sp:txBody>
      <dsp:txXfrm>
        <a:off x="1495812" y="0"/>
        <a:ext cx="7737631" cy="897489"/>
      </dsp:txXfrm>
    </dsp:sp>
    <dsp:sp modelId="{27A99EA2-3396-4360-8B2E-FEE55229C57B}">
      <dsp:nvSpPr>
        <dsp:cNvPr id="0" name=""/>
        <dsp:cNvSpPr/>
      </dsp:nvSpPr>
      <dsp:spPr>
        <a:xfrm>
          <a:off x="523535" y="853805"/>
          <a:ext cx="1944554" cy="2137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57497-5C8F-4C00-B18B-E82C37FACCE7}">
      <dsp:nvSpPr>
        <dsp:cNvPr id="0" name=""/>
        <dsp:cNvSpPr/>
      </dsp:nvSpPr>
      <dsp:spPr>
        <a:xfrm>
          <a:off x="1495812" y="840417"/>
          <a:ext cx="7737631" cy="2090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① 학생기숙사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시설결정 불문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/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단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필수증빙 완비 시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                                                       </a:t>
          </a:r>
          <a:endParaRPr lang="en-US" altLang="ko-KR" sz="1800" b="0" kern="120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② 도시계획시설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학교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 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결정고시된 교육연구시설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건축물대장 기준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</a:t>
          </a:r>
          <a:endParaRPr lang="en-US" altLang="ko-KR" sz="1800" b="0" kern="1200" dirty="0" smtClean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sp:txBody>
      <dsp:txXfrm>
        <a:off x="1495812" y="840417"/>
        <a:ext cx="7737631" cy="965013"/>
      </dsp:txXfrm>
    </dsp:sp>
    <dsp:sp modelId="{E614E356-6B55-465E-AB91-ADE0514B20FB}">
      <dsp:nvSpPr>
        <dsp:cNvPr id="0" name=""/>
        <dsp:cNvSpPr/>
      </dsp:nvSpPr>
      <dsp:spPr>
        <a:xfrm>
          <a:off x="1047069" y="1784623"/>
          <a:ext cx="897486" cy="11896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9A0A52-36CA-4602-927E-3C3B6BC6DA18}">
      <dsp:nvSpPr>
        <dsp:cNvPr id="0" name=""/>
        <dsp:cNvSpPr/>
      </dsp:nvSpPr>
      <dsp:spPr>
        <a:xfrm>
          <a:off x="1495812" y="1801962"/>
          <a:ext cx="7737631" cy="11896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교사기준시설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(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교육기본시설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지원시설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, </a:t>
          </a:r>
          <a:r>
            <a:rPr lang="ko-KR" altLang="en-US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연구시설</a:t>
          </a:r>
          <a:r>
            <a:rPr lang="en-US" altLang="ko-KR" sz="18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)                   </a:t>
          </a:r>
        </a:p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 </a:t>
          </a:r>
          <a:r>
            <a:rPr lang="en-US" altLang="ko-KR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*</a:t>
          </a:r>
          <a:r>
            <a:rPr lang="ko-KR" altLang="en-US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「대학설립</a:t>
          </a:r>
          <a:r>
            <a:rPr lang="en-US" altLang="ko-KR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·</a:t>
          </a:r>
          <a:r>
            <a:rPr lang="ko-KR" altLang="en-US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운영규정」별표</a:t>
          </a:r>
          <a:r>
            <a:rPr lang="en-US" altLang="ko-KR" sz="1400" b="0" kern="1200" smtClean="0">
              <a:latin typeface="HY견고딕" panose="02030600000101010101" pitchFamily="18" charset="-127"/>
              <a:ea typeface="HY견고딕" panose="02030600000101010101" pitchFamily="18" charset="-127"/>
              <a:cs typeface="+mn-cs"/>
            </a:rPr>
            <a:t>2 </a:t>
          </a:r>
          <a:endParaRPr lang="ko-KR" altLang="en-US" sz="1800" b="0" kern="1200" dirty="0">
            <a:latin typeface="HY견고딕" panose="02030600000101010101" pitchFamily="18" charset="-127"/>
            <a:ea typeface="HY견고딕" panose="02030600000101010101" pitchFamily="18" charset="-127"/>
            <a:cs typeface="+mn-cs"/>
          </a:endParaRPr>
        </a:p>
      </dsp:txBody>
      <dsp:txXfrm>
        <a:off x="1495812" y="1801962"/>
        <a:ext cx="7737631" cy="1189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0.62579</cdr:x>
      <cdr:y>0.91229</cdr:y>
    </cdr:from>
    <cdr:to>
      <cdr:x>0.83283</cdr:x>
      <cdr:y>0.9882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827154" y="3699163"/>
          <a:ext cx="159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400" dirty="0" err="1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지방권</a:t>
          </a:r>
          <a:r>
            <a:rPr lang="ko-KR" altLang="en-US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en-US" altLang="ko-KR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27.9</a:t>
          </a:r>
          <a:r>
            <a:rPr lang="en-US" altLang="ko-KR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%</a:t>
          </a:r>
          <a:endParaRPr lang="ko-KR" altLang="en-US" sz="1400" dirty="0">
            <a:solidFill>
              <a:srgbClr val="0070C0"/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cdr:txBody>
    </cdr:sp>
  </cdr:relSizeAnchor>
  <cdr:relSizeAnchor xmlns:cdr="http://schemas.openxmlformats.org/drawingml/2006/chartDrawing">
    <cdr:from>
      <cdr:x>0.29562</cdr:x>
      <cdr:y>0.9197</cdr:y>
    </cdr:from>
    <cdr:to>
      <cdr:x>0.4708</cdr:x>
      <cdr:y>0.99561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2280299" y="3729201"/>
          <a:ext cx="13513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광역</a:t>
          </a:r>
          <a:r>
            <a:rPr lang="ko-KR" altLang="en-US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권 </a:t>
          </a:r>
          <a:r>
            <a:rPr lang="en-US" altLang="ko-KR" sz="140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17.1%</a:t>
          </a:r>
          <a:endParaRPr lang="ko-KR" altLang="en-US" sz="1400" dirty="0">
            <a:solidFill>
              <a:srgbClr val="0070C0"/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9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1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0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0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6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0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9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3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그룹 2252"/>
          <p:cNvGrpSpPr/>
          <p:nvPr/>
        </p:nvGrpSpPr>
        <p:grpSpPr>
          <a:xfrm flipH="1">
            <a:off x="-20128" y="-29028"/>
            <a:ext cx="12212128" cy="1962150"/>
            <a:chOff x="-20128" y="-29028"/>
            <a:chExt cx="12212128" cy="1962150"/>
          </a:xfrm>
        </p:grpSpPr>
        <p:sp>
          <p:nvSpPr>
            <p:cNvPr id="1443" name="자유형 1442"/>
            <p:cNvSpPr/>
            <p:nvPr/>
          </p:nvSpPr>
          <p:spPr>
            <a:xfrm flipV="1">
              <a:off x="-19050" y="-29028"/>
              <a:ext cx="12192030" cy="1905000"/>
            </a:xfrm>
            <a:custGeom>
              <a:avLst/>
              <a:gdLst>
                <a:gd name="connsiteX0" fmla="*/ 19050 w 12211050"/>
                <a:gd name="connsiteY0" fmla="*/ 0 h 1905000"/>
                <a:gd name="connsiteX1" fmla="*/ 12211050 w 12211050"/>
                <a:gd name="connsiteY1" fmla="*/ 1428750 h 1905000"/>
                <a:gd name="connsiteX2" fmla="*/ 12211050 w 12211050"/>
                <a:gd name="connsiteY2" fmla="*/ 1905000 h 1905000"/>
                <a:gd name="connsiteX3" fmla="*/ 0 w 12211050"/>
                <a:gd name="connsiteY3" fmla="*/ 1866900 h 1905000"/>
                <a:gd name="connsiteX4" fmla="*/ 19050 w 12211050"/>
                <a:gd name="connsiteY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1905000">
                  <a:moveTo>
                    <a:pt x="19050" y="0"/>
                  </a:moveTo>
                  <a:lnTo>
                    <a:pt x="12211050" y="1428750"/>
                  </a:lnTo>
                  <a:lnTo>
                    <a:pt x="12211050" y="1905000"/>
                  </a:lnTo>
                  <a:lnTo>
                    <a:pt x="0" y="18669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5" name="자유형 1444"/>
            <p:cNvSpPr/>
            <p:nvPr/>
          </p:nvSpPr>
          <p:spPr>
            <a:xfrm flipV="1">
              <a:off x="-20128" y="-29028"/>
              <a:ext cx="12212128" cy="1962150"/>
            </a:xfrm>
            <a:custGeom>
              <a:avLst/>
              <a:gdLst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50 w 12230100"/>
                <a:gd name="connsiteY3" fmla="*/ 1943100 h 1962150"/>
                <a:gd name="connsiteX4" fmla="*/ 0 w 12230100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49 w 12230100"/>
                <a:gd name="connsiteY3" fmla="*/ 1943100 h 1962150"/>
                <a:gd name="connsiteX4" fmla="*/ 0 w 12230100"/>
                <a:gd name="connsiteY4" fmla="*/ 1447800 h 1962150"/>
                <a:gd name="connsiteX0" fmla="*/ 1080 w 12231180"/>
                <a:gd name="connsiteY0" fmla="*/ 1447800 h 1962150"/>
                <a:gd name="connsiteX1" fmla="*/ 12231180 w 12231180"/>
                <a:gd name="connsiteY1" fmla="*/ 0 h 1962150"/>
                <a:gd name="connsiteX2" fmla="*/ 12212130 w 12231180"/>
                <a:gd name="connsiteY2" fmla="*/ 1962150 h 1962150"/>
                <a:gd name="connsiteX3" fmla="*/ 0 w 12231180"/>
                <a:gd name="connsiteY3" fmla="*/ 1943100 h 1962150"/>
                <a:gd name="connsiteX4" fmla="*/ 1080 w 12231180"/>
                <a:gd name="connsiteY4" fmla="*/ 14478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180" h="1962150">
                  <a:moveTo>
                    <a:pt x="1080" y="1447800"/>
                  </a:moveTo>
                  <a:lnTo>
                    <a:pt x="12231180" y="0"/>
                  </a:lnTo>
                  <a:lnTo>
                    <a:pt x="12212130" y="1962150"/>
                  </a:lnTo>
                  <a:lnTo>
                    <a:pt x="0" y="1943100"/>
                  </a:lnTo>
                  <a:lnTo>
                    <a:pt x="1080" y="14478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8" name="그룹 1447"/>
          <p:cNvGrpSpPr/>
          <p:nvPr/>
        </p:nvGrpSpPr>
        <p:grpSpPr>
          <a:xfrm flipV="1">
            <a:off x="-10048" y="4905898"/>
            <a:ext cx="12212128" cy="1962150"/>
            <a:chOff x="-20128" y="-29028"/>
            <a:chExt cx="12212128" cy="1962150"/>
          </a:xfrm>
        </p:grpSpPr>
        <p:sp>
          <p:nvSpPr>
            <p:cNvPr id="1449" name="자유형 1448"/>
            <p:cNvSpPr/>
            <p:nvPr/>
          </p:nvSpPr>
          <p:spPr>
            <a:xfrm flipV="1">
              <a:off x="-19050" y="-29028"/>
              <a:ext cx="12192030" cy="1905000"/>
            </a:xfrm>
            <a:custGeom>
              <a:avLst/>
              <a:gdLst>
                <a:gd name="connsiteX0" fmla="*/ 19050 w 12211050"/>
                <a:gd name="connsiteY0" fmla="*/ 0 h 1905000"/>
                <a:gd name="connsiteX1" fmla="*/ 12211050 w 12211050"/>
                <a:gd name="connsiteY1" fmla="*/ 1428750 h 1905000"/>
                <a:gd name="connsiteX2" fmla="*/ 12211050 w 12211050"/>
                <a:gd name="connsiteY2" fmla="*/ 1905000 h 1905000"/>
                <a:gd name="connsiteX3" fmla="*/ 0 w 12211050"/>
                <a:gd name="connsiteY3" fmla="*/ 1866900 h 1905000"/>
                <a:gd name="connsiteX4" fmla="*/ 19050 w 12211050"/>
                <a:gd name="connsiteY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1905000">
                  <a:moveTo>
                    <a:pt x="19050" y="0"/>
                  </a:moveTo>
                  <a:lnTo>
                    <a:pt x="12211050" y="1428750"/>
                  </a:lnTo>
                  <a:lnTo>
                    <a:pt x="12211050" y="1905000"/>
                  </a:lnTo>
                  <a:lnTo>
                    <a:pt x="0" y="18669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1" name="자유형 1450"/>
            <p:cNvSpPr/>
            <p:nvPr/>
          </p:nvSpPr>
          <p:spPr>
            <a:xfrm flipV="1">
              <a:off x="-20128" y="-29028"/>
              <a:ext cx="12212128" cy="1962150"/>
            </a:xfrm>
            <a:custGeom>
              <a:avLst/>
              <a:gdLst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50 w 12230100"/>
                <a:gd name="connsiteY3" fmla="*/ 1943100 h 1962150"/>
                <a:gd name="connsiteX4" fmla="*/ 0 w 12230100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49 w 12230100"/>
                <a:gd name="connsiteY3" fmla="*/ 1943100 h 1962150"/>
                <a:gd name="connsiteX4" fmla="*/ 0 w 12230100"/>
                <a:gd name="connsiteY4" fmla="*/ 1447800 h 1962150"/>
                <a:gd name="connsiteX0" fmla="*/ 1080 w 12231180"/>
                <a:gd name="connsiteY0" fmla="*/ 1447800 h 1962150"/>
                <a:gd name="connsiteX1" fmla="*/ 12231180 w 12231180"/>
                <a:gd name="connsiteY1" fmla="*/ 0 h 1962150"/>
                <a:gd name="connsiteX2" fmla="*/ 12212130 w 12231180"/>
                <a:gd name="connsiteY2" fmla="*/ 1962150 h 1962150"/>
                <a:gd name="connsiteX3" fmla="*/ 0 w 12231180"/>
                <a:gd name="connsiteY3" fmla="*/ 1943100 h 1962150"/>
                <a:gd name="connsiteX4" fmla="*/ 1080 w 12231180"/>
                <a:gd name="connsiteY4" fmla="*/ 14478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180" h="1962150">
                  <a:moveTo>
                    <a:pt x="1080" y="1447800"/>
                  </a:moveTo>
                  <a:lnTo>
                    <a:pt x="12231180" y="0"/>
                  </a:lnTo>
                  <a:lnTo>
                    <a:pt x="12212130" y="1962150"/>
                  </a:lnTo>
                  <a:lnTo>
                    <a:pt x="0" y="1943100"/>
                  </a:lnTo>
                  <a:lnTo>
                    <a:pt x="1080" y="14478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57" name="TextBox 2256"/>
          <p:cNvSpPr txBox="1"/>
          <p:nvPr/>
        </p:nvSpPr>
        <p:spPr>
          <a:xfrm>
            <a:off x="817193" y="2394016"/>
            <a:ext cx="1044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교육시설 현황 및 제도 개선방향</a:t>
            </a:r>
            <a:endParaRPr lang="ko-KR" altLang="en-US" sz="4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52" name="TextBox 1451"/>
          <p:cNvSpPr txBox="1"/>
          <p:nvPr/>
        </p:nvSpPr>
        <p:spPr>
          <a:xfrm>
            <a:off x="2713092" y="3350796"/>
            <a:ext cx="6635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통계로 본 대학 교육시설 현황 </a:t>
            </a:r>
            <a:r>
              <a:rPr lang="en-US" altLang="ko-K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</a:t>
            </a:r>
            <a:endParaRPr lang="ko-KR" alt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5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355" y="265928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총괄 현황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7388" y="1206631"/>
            <a:ext cx="2978871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기숙사 </a:t>
            </a:r>
            <a:r>
              <a:rPr lang="ko-KR" altLang="en-US" sz="2200" dirty="0" err="1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335" y="2648380"/>
            <a:ext cx="641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en-US" altLang="ko-KR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2014~2016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년도 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기숙사 </a:t>
            </a:r>
            <a:r>
              <a:rPr lang="ko-KR" altLang="en-US" dirty="0" err="1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현황 </a:t>
            </a:r>
            <a:r>
              <a:rPr lang="en-US" altLang="ko-KR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76" y="1875934"/>
            <a:ext cx="110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prstClr val="white"/>
                </a:solidFill>
              </a:rPr>
              <a:t> 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국정목표 달성</a:t>
            </a:r>
            <a:r>
              <a:rPr lang="en-US" altLang="ko-KR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 주거부담 완화</a:t>
            </a:r>
            <a:r>
              <a:rPr lang="en-US" altLang="ko-KR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위한 공공기숙사 확대 등으로 지속적인 </a:t>
            </a:r>
            <a:r>
              <a:rPr lang="ko-KR" altLang="en-US" dirty="0" err="1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r>
              <a:rPr lang="ko-KR" altLang="en-US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개선</a:t>
            </a:r>
            <a:endParaRPr lang="ko-KR" altLang="en-US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78916"/>
              </p:ext>
            </p:extLst>
          </p:nvPr>
        </p:nvGraphicFramePr>
        <p:xfrm>
          <a:off x="1064474" y="3312037"/>
          <a:ext cx="9914874" cy="25958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52479"/>
                <a:gridCol w="1652479"/>
                <a:gridCol w="1652479"/>
                <a:gridCol w="1652479"/>
                <a:gridCol w="1652479"/>
                <a:gridCol w="165247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설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연 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 체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 학</a:t>
                      </a:r>
                      <a:endParaRPr lang="ko-KR" altLang="en-US" sz="20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2014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21.8%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17.4%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18.3%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2015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22.9%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2016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23.5%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8.1%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19.4%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20.3%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 문</a:t>
                      </a:r>
                      <a:endParaRPr lang="ko-KR" altLang="en-US" sz="20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2014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51.0%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46.4%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11.5%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12.1%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2015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50.4%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48.4%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12.1%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12.7%</a:t>
                      </a:r>
                      <a:endParaRPr lang="ko-KR" alt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2016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45.6%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48.6%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12.5%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13.1%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41063" y="6350606"/>
            <a:ext cx="430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한국사학진흥재단 대학재정분석보고서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77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80560" y="265928"/>
            <a:ext cx="510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</a:t>
            </a:r>
            <a:r>
              <a:rPr lang="ko-KR" altLang="en-US" sz="3200" dirty="0" err="1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현황별</a:t>
            </a:r>
            <a:r>
              <a:rPr lang="ko-KR" altLang="en-US" sz="32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비교</a:t>
            </a:r>
            <a:endParaRPr lang="en-US" altLang="ko-KR" sz="32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21" name="Freeform 1301"/>
          <p:cNvSpPr>
            <a:spLocks noChangeAspect="1"/>
          </p:cNvSpPr>
          <p:nvPr/>
        </p:nvSpPr>
        <p:spPr bwMode="auto">
          <a:xfrm>
            <a:off x="2314062" y="2167792"/>
            <a:ext cx="1219367" cy="1128831"/>
          </a:xfrm>
          <a:custGeom>
            <a:avLst/>
            <a:gdLst>
              <a:gd name="T0" fmla="*/ 4010 w 7322"/>
              <a:gd name="T1" fmla="*/ 0 h 6252"/>
              <a:gd name="T2" fmla="*/ 3938 w 7322"/>
              <a:gd name="T3" fmla="*/ 540 h 6252"/>
              <a:gd name="T4" fmla="*/ 3818 w 7322"/>
              <a:gd name="T5" fmla="*/ 912 h 6252"/>
              <a:gd name="T6" fmla="*/ 3614 w 7322"/>
              <a:gd name="T7" fmla="*/ 624 h 6252"/>
              <a:gd name="T8" fmla="*/ 3074 w 7322"/>
              <a:gd name="T9" fmla="*/ 756 h 6252"/>
              <a:gd name="T10" fmla="*/ 2966 w 7322"/>
              <a:gd name="T11" fmla="*/ 1236 h 6252"/>
              <a:gd name="T12" fmla="*/ 1514 w 7322"/>
              <a:gd name="T13" fmla="*/ 1008 h 6252"/>
              <a:gd name="T14" fmla="*/ 986 w 7322"/>
              <a:gd name="T15" fmla="*/ 1200 h 6252"/>
              <a:gd name="T16" fmla="*/ 626 w 7322"/>
              <a:gd name="T17" fmla="*/ 1092 h 6252"/>
              <a:gd name="T18" fmla="*/ 0 w 7322"/>
              <a:gd name="T19" fmla="*/ 1203 h 6252"/>
              <a:gd name="T20" fmla="*/ 194 w 7322"/>
              <a:gd name="T21" fmla="*/ 1774 h 6252"/>
              <a:gd name="T22" fmla="*/ 650 w 7322"/>
              <a:gd name="T23" fmla="*/ 1932 h 6252"/>
              <a:gd name="T24" fmla="*/ 986 w 7322"/>
              <a:gd name="T25" fmla="*/ 2040 h 6252"/>
              <a:gd name="T26" fmla="*/ 1441 w 7322"/>
              <a:gd name="T27" fmla="*/ 2698 h 6252"/>
              <a:gd name="T28" fmla="*/ 1273 w 7322"/>
              <a:gd name="T29" fmla="*/ 3001 h 6252"/>
              <a:gd name="T30" fmla="*/ 1201 w 7322"/>
              <a:gd name="T31" fmla="*/ 3290 h 6252"/>
              <a:gd name="T32" fmla="*/ 1370 w 7322"/>
              <a:gd name="T33" fmla="*/ 3650 h 6252"/>
              <a:gd name="T34" fmla="*/ 1514 w 7322"/>
              <a:gd name="T35" fmla="*/ 3912 h 6252"/>
              <a:gd name="T36" fmla="*/ 1946 w 7322"/>
              <a:gd name="T37" fmla="*/ 3948 h 6252"/>
              <a:gd name="T38" fmla="*/ 2219 w 7322"/>
              <a:gd name="T39" fmla="*/ 4299 h 6252"/>
              <a:gd name="T40" fmla="*/ 2198 w 7322"/>
              <a:gd name="T41" fmla="*/ 4788 h 6252"/>
              <a:gd name="T42" fmla="*/ 2045 w 7322"/>
              <a:gd name="T43" fmla="*/ 5373 h 6252"/>
              <a:gd name="T44" fmla="*/ 2158 w 7322"/>
              <a:gd name="T45" fmla="*/ 5860 h 6252"/>
              <a:gd name="T46" fmla="*/ 2680 w 7322"/>
              <a:gd name="T47" fmla="*/ 5759 h 6252"/>
              <a:gd name="T48" fmla="*/ 2855 w 7322"/>
              <a:gd name="T49" fmla="*/ 5345 h 6252"/>
              <a:gd name="T50" fmla="*/ 3110 w 7322"/>
              <a:gd name="T51" fmla="*/ 5688 h 6252"/>
              <a:gd name="T52" fmla="*/ 3671 w 7322"/>
              <a:gd name="T53" fmla="*/ 5471 h 6252"/>
              <a:gd name="T54" fmla="*/ 3895 w 7322"/>
              <a:gd name="T55" fmla="*/ 5737 h 6252"/>
              <a:gd name="T56" fmla="*/ 4199 w 7322"/>
              <a:gd name="T57" fmla="*/ 5842 h 6252"/>
              <a:gd name="T58" fmla="*/ 4865 w 7322"/>
              <a:gd name="T59" fmla="*/ 6252 h 6252"/>
              <a:gd name="T60" fmla="*/ 5402 w 7322"/>
              <a:gd name="T61" fmla="*/ 6095 h 6252"/>
              <a:gd name="T62" fmla="*/ 5884 w 7322"/>
              <a:gd name="T63" fmla="*/ 6229 h 6252"/>
              <a:gd name="T64" fmla="*/ 6136 w 7322"/>
              <a:gd name="T65" fmla="*/ 6157 h 6252"/>
              <a:gd name="T66" fmla="*/ 6457 w 7322"/>
              <a:gd name="T67" fmla="*/ 6167 h 6252"/>
              <a:gd name="T68" fmla="*/ 7064 w 7322"/>
              <a:gd name="T69" fmla="*/ 5932 h 6252"/>
              <a:gd name="T70" fmla="*/ 7307 w 7322"/>
              <a:gd name="T71" fmla="*/ 5651 h 6252"/>
              <a:gd name="T72" fmla="*/ 7238 w 7322"/>
              <a:gd name="T73" fmla="*/ 5148 h 6252"/>
              <a:gd name="T74" fmla="*/ 6674 w 7322"/>
              <a:gd name="T75" fmla="*/ 4428 h 6252"/>
              <a:gd name="T76" fmla="*/ 6566 w 7322"/>
              <a:gd name="T77" fmla="*/ 4080 h 6252"/>
              <a:gd name="T78" fmla="*/ 6350 w 7322"/>
              <a:gd name="T79" fmla="*/ 3900 h 6252"/>
              <a:gd name="T80" fmla="*/ 6374 w 7322"/>
              <a:gd name="T81" fmla="*/ 3684 h 6252"/>
              <a:gd name="T82" fmla="*/ 6014 w 7322"/>
              <a:gd name="T83" fmla="*/ 3312 h 6252"/>
              <a:gd name="T84" fmla="*/ 5342 w 7322"/>
              <a:gd name="T85" fmla="*/ 2280 h 6252"/>
              <a:gd name="T86" fmla="*/ 4862 w 7322"/>
              <a:gd name="T87" fmla="*/ 1656 h 6252"/>
              <a:gd name="T88" fmla="*/ 4478 w 7322"/>
              <a:gd name="T89" fmla="*/ 804 h 6252"/>
              <a:gd name="T90" fmla="*/ 4250 w 7322"/>
              <a:gd name="T91" fmla="*/ 108 h 62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22"/>
              <a:gd name="T139" fmla="*/ 0 h 6252"/>
              <a:gd name="T140" fmla="*/ 7322 w 7322"/>
              <a:gd name="T141" fmla="*/ 6252 h 62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22" h="6252">
                <a:moveTo>
                  <a:pt x="4250" y="108"/>
                </a:moveTo>
                <a:lnTo>
                  <a:pt x="4010" y="0"/>
                </a:lnTo>
                <a:lnTo>
                  <a:pt x="3902" y="108"/>
                </a:lnTo>
                <a:lnTo>
                  <a:pt x="3938" y="540"/>
                </a:lnTo>
                <a:lnTo>
                  <a:pt x="3830" y="684"/>
                </a:lnTo>
                <a:lnTo>
                  <a:pt x="3818" y="912"/>
                </a:lnTo>
                <a:lnTo>
                  <a:pt x="3710" y="936"/>
                </a:lnTo>
                <a:lnTo>
                  <a:pt x="3614" y="624"/>
                </a:lnTo>
                <a:lnTo>
                  <a:pt x="3182" y="624"/>
                </a:lnTo>
                <a:lnTo>
                  <a:pt x="3074" y="756"/>
                </a:lnTo>
                <a:lnTo>
                  <a:pt x="3110" y="1080"/>
                </a:lnTo>
                <a:lnTo>
                  <a:pt x="2966" y="1236"/>
                </a:lnTo>
                <a:lnTo>
                  <a:pt x="1598" y="1212"/>
                </a:lnTo>
                <a:lnTo>
                  <a:pt x="1514" y="1008"/>
                </a:lnTo>
                <a:lnTo>
                  <a:pt x="1202" y="1008"/>
                </a:lnTo>
                <a:lnTo>
                  <a:pt x="986" y="1200"/>
                </a:lnTo>
                <a:lnTo>
                  <a:pt x="722" y="1260"/>
                </a:lnTo>
                <a:lnTo>
                  <a:pt x="626" y="1092"/>
                </a:lnTo>
                <a:lnTo>
                  <a:pt x="410" y="984"/>
                </a:lnTo>
                <a:lnTo>
                  <a:pt x="0" y="1203"/>
                </a:lnTo>
                <a:lnTo>
                  <a:pt x="50" y="1476"/>
                </a:lnTo>
                <a:lnTo>
                  <a:pt x="194" y="1774"/>
                </a:lnTo>
                <a:lnTo>
                  <a:pt x="482" y="1776"/>
                </a:lnTo>
                <a:lnTo>
                  <a:pt x="650" y="1932"/>
                </a:lnTo>
                <a:lnTo>
                  <a:pt x="830" y="1932"/>
                </a:lnTo>
                <a:lnTo>
                  <a:pt x="986" y="2040"/>
                </a:lnTo>
                <a:lnTo>
                  <a:pt x="1262" y="2466"/>
                </a:lnTo>
                <a:lnTo>
                  <a:pt x="1441" y="2698"/>
                </a:lnTo>
                <a:lnTo>
                  <a:pt x="1418" y="2892"/>
                </a:lnTo>
                <a:lnTo>
                  <a:pt x="1273" y="3001"/>
                </a:lnTo>
                <a:lnTo>
                  <a:pt x="1274" y="3168"/>
                </a:lnTo>
                <a:lnTo>
                  <a:pt x="1201" y="3290"/>
                </a:lnTo>
                <a:lnTo>
                  <a:pt x="1238" y="3504"/>
                </a:lnTo>
                <a:lnTo>
                  <a:pt x="1370" y="3650"/>
                </a:lnTo>
                <a:lnTo>
                  <a:pt x="1370" y="3852"/>
                </a:lnTo>
                <a:lnTo>
                  <a:pt x="1514" y="3912"/>
                </a:lnTo>
                <a:lnTo>
                  <a:pt x="1718" y="3960"/>
                </a:lnTo>
                <a:lnTo>
                  <a:pt x="1946" y="3948"/>
                </a:lnTo>
                <a:lnTo>
                  <a:pt x="2207" y="4074"/>
                </a:lnTo>
                <a:lnTo>
                  <a:pt x="2219" y="4299"/>
                </a:lnTo>
                <a:lnTo>
                  <a:pt x="2054" y="4512"/>
                </a:lnTo>
                <a:lnTo>
                  <a:pt x="2198" y="4788"/>
                </a:lnTo>
                <a:lnTo>
                  <a:pt x="2045" y="5111"/>
                </a:lnTo>
                <a:lnTo>
                  <a:pt x="2045" y="5373"/>
                </a:lnTo>
                <a:lnTo>
                  <a:pt x="2047" y="5744"/>
                </a:lnTo>
                <a:lnTo>
                  <a:pt x="2158" y="5860"/>
                </a:lnTo>
                <a:lnTo>
                  <a:pt x="2524" y="5879"/>
                </a:lnTo>
                <a:lnTo>
                  <a:pt x="2680" y="5759"/>
                </a:lnTo>
                <a:lnTo>
                  <a:pt x="2699" y="5485"/>
                </a:lnTo>
                <a:lnTo>
                  <a:pt x="2855" y="5345"/>
                </a:lnTo>
                <a:lnTo>
                  <a:pt x="2891" y="5532"/>
                </a:lnTo>
                <a:lnTo>
                  <a:pt x="3110" y="5688"/>
                </a:lnTo>
                <a:lnTo>
                  <a:pt x="3413" y="5481"/>
                </a:lnTo>
                <a:lnTo>
                  <a:pt x="3671" y="5471"/>
                </a:lnTo>
                <a:lnTo>
                  <a:pt x="3793" y="5668"/>
                </a:lnTo>
                <a:lnTo>
                  <a:pt x="3895" y="5737"/>
                </a:lnTo>
                <a:lnTo>
                  <a:pt x="3908" y="5877"/>
                </a:lnTo>
                <a:lnTo>
                  <a:pt x="4199" y="5842"/>
                </a:lnTo>
                <a:lnTo>
                  <a:pt x="4702" y="6101"/>
                </a:lnTo>
                <a:lnTo>
                  <a:pt x="4865" y="6252"/>
                </a:lnTo>
                <a:lnTo>
                  <a:pt x="5306" y="6228"/>
                </a:lnTo>
                <a:lnTo>
                  <a:pt x="5402" y="6095"/>
                </a:lnTo>
                <a:lnTo>
                  <a:pt x="5626" y="6094"/>
                </a:lnTo>
                <a:lnTo>
                  <a:pt x="5884" y="6229"/>
                </a:lnTo>
                <a:lnTo>
                  <a:pt x="5980" y="6133"/>
                </a:lnTo>
                <a:lnTo>
                  <a:pt x="6136" y="6157"/>
                </a:lnTo>
                <a:lnTo>
                  <a:pt x="6263" y="6062"/>
                </a:lnTo>
                <a:lnTo>
                  <a:pt x="6457" y="6167"/>
                </a:lnTo>
                <a:lnTo>
                  <a:pt x="6959" y="6133"/>
                </a:lnTo>
                <a:lnTo>
                  <a:pt x="7064" y="5932"/>
                </a:lnTo>
                <a:lnTo>
                  <a:pt x="7142" y="5832"/>
                </a:lnTo>
                <a:lnTo>
                  <a:pt x="7307" y="5651"/>
                </a:lnTo>
                <a:lnTo>
                  <a:pt x="7322" y="5364"/>
                </a:lnTo>
                <a:lnTo>
                  <a:pt x="7238" y="5148"/>
                </a:lnTo>
                <a:lnTo>
                  <a:pt x="7250" y="4968"/>
                </a:lnTo>
                <a:lnTo>
                  <a:pt x="6674" y="4428"/>
                </a:lnTo>
                <a:lnTo>
                  <a:pt x="6566" y="4212"/>
                </a:lnTo>
                <a:lnTo>
                  <a:pt x="6566" y="4080"/>
                </a:lnTo>
                <a:lnTo>
                  <a:pt x="6530" y="3960"/>
                </a:lnTo>
                <a:lnTo>
                  <a:pt x="6350" y="3900"/>
                </a:lnTo>
                <a:lnTo>
                  <a:pt x="6278" y="3792"/>
                </a:lnTo>
                <a:lnTo>
                  <a:pt x="6374" y="3684"/>
                </a:lnTo>
                <a:lnTo>
                  <a:pt x="6386" y="3540"/>
                </a:lnTo>
                <a:lnTo>
                  <a:pt x="6014" y="3312"/>
                </a:lnTo>
                <a:lnTo>
                  <a:pt x="5582" y="2808"/>
                </a:lnTo>
                <a:lnTo>
                  <a:pt x="5342" y="2280"/>
                </a:lnTo>
                <a:lnTo>
                  <a:pt x="5198" y="2088"/>
                </a:lnTo>
                <a:lnTo>
                  <a:pt x="4862" y="1656"/>
                </a:lnTo>
                <a:lnTo>
                  <a:pt x="4838" y="1380"/>
                </a:lnTo>
                <a:lnTo>
                  <a:pt x="4478" y="804"/>
                </a:lnTo>
                <a:lnTo>
                  <a:pt x="4466" y="552"/>
                </a:lnTo>
                <a:lnTo>
                  <a:pt x="4250" y="10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2" name="Freeform 1302"/>
          <p:cNvSpPr>
            <a:spLocks noChangeAspect="1"/>
          </p:cNvSpPr>
          <p:nvPr/>
        </p:nvSpPr>
        <p:spPr bwMode="auto">
          <a:xfrm>
            <a:off x="1966504" y="2385181"/>
            <a:ext cx="716932" cy="1025192"/>
          </a:xfrm>
          <a:custGeom>
            <a:avLst/>
            <a:gdLst>
              <a:gd name="T0" fmla="*/ 1872 w 4305"/>
              <a:gd name="T1" fmla="*/ 44 h 5678"/>
              <a:gd name="T2" fmla="*/ 1620 w 4305"/>
              <a:gd name="T3" fmla="*/ 176 h 5678"/>
              <a:gd name="T4" fmla="*/ 1374 w 4305"/>
              <a:gd name="T5" fmla="*/ 266 h 5678"/>
              <a:gd name="T6" fmla="*/ 1170 w 4305"/>
              <a:gd name="T7" fmla="*/ 206 h 5678"/>
              <a:gd name="T8" fmla="*/ 1122 w 4305"/>
              <a:gd name="T9" fmla="*/ 500 h 5678"/>
              <a:gd name="T10" fmla="*/ 816 w 4305"/>
              <a:gd name="T11" fmla="*/ 518 h 5678"/>
              <a:gd name="T12" fmla="*/ 870 w 4305"/>
              <a:gd name="T13" fmla="*/ 728 h 5678"/>
              <a:gd name="T14" fmla="*/ 1140 w 4305"/>
              <a:gd name="T15" fmla="*/ 698 h 5678"/>
              <a:gd name="T16" fmla="*/ 1098 w 4305"/>
              <a:gd name="T17" fmla="*/ 926 h 5678"/>
              <a:gd name="T18" fmla="*/ 882 w 4305"/>
              <a:gd name="T19" fmla="*/ 1202 h 5678"/>
              <a:gd name="T20" fmla="*/ 528 w 4305"/>
              <a:gd name="T21" fmla="*/ 1304 h 5678"/>
              <a:gd name="T22" fmla="*/ 702 w 4305"/>
              <a:gd name="T23" fmla="*/ 1490 h 5678"/>
              <a:gd name="T24" fmla="*/ 756 w 4305"/>
              <a:gd name="T25" fmla="*/ 1706 h 5678"/>
              <a:gd name="T26" fmla="*/ 528 w 4305"/>
              <a:gd name="T27" fmla="*/ 1724 h 5678"/>
              <a:gd name="T28" fmla="*/ 522 w 4305"/>
              <a:gd name="T29" fmla="*/ 1976 h 5678"/>
              <a:gd name="T30" fmla="*/ 215 w 4305"/>
              <a:gd name="T31" fmla="*/ 2005 h 5678"/>
              <a:gd name="T32" fmla="*/ 105 w 4305"/>
              <a:gd name="T33" fmla="*/ 2177 h 5678"/>
              <a:gd name="T34" fmla="*/ 54 w 4305"/>
              <a:gd name="T35" fmla="*/ 2425 h 5678"/>
              <a:gd name="T36" fmla="*/ 164 w 4305"/>
              <a:gd name="T37" fmla="*/ 2659 h 5678"/>
              <a:gd name="T38" fmla="*/ 76 w 4305"/>
              <a:gd name="T39" fmla="*/ 2878 h 5678"/>
              <a:gd name="T40" fmla="*/ 451 w 4305"/>
              <a:gd name="T41" fmla="*/ 2755 h 5678"/>
              <a:gd name="T42" fmla="*/ 566 w 4305"/>
              <a:gd name="T43" fmla="*/ 2707 h 5678"/>
              <a:gd name="T44" fmla="*/ 810 w 4305"/>
              <a:gd name="T45" fmla="*/ 2844 h 5678"/>
              <a:gd name="T46" fmla="*/ 903 w 4305"/>
              <a:gd name="T47" fmla="*/ 3042 h 5678"/>
              <a:gd name="T48" fmla="*/ 1044 w 4305"/>
              <a:gd name="T49" fmla="*/ 3198 h 5678"/>
              <a:gd name="T50" fmla="*/ 901 w 4305"/>
              <a:gd name="T51" fmla="*/ 3322 h 5678"/>
              <a:gd name="T52" fmla="*/ 872 w 4305"/>
              <a:gd name="T53" fmla="*/ 3541 h 5678"/>
              <a:gd name="T54" fmla="*/ 654 w 4305"/>
              <a:gd name="T55" fmla="*/ 3650 h 5678"/>
              <a:gd name="T56" fmla="*/ 546 w 4305"/>
              <a:gd name="T57" fmla="*/ 3830 h 5678"/>
              <a:gd name="T58" fmla="*/ 492 w 4305"/>
              <a:gd name="T59" fmla="*/ 4010 h 5678"/>
              <a:gd name="T60" fmla="*/ 474 w 4305"/>
              <a:gd name="T61" fmla="*/ 4226 h 5678"/>
              <a:gd name="T62" fmla="*/ 342 w 4305"/>
              <a:gd name="T63" fmla="*/ 4328 h 5678"/>
              <a:gd name="T64" fmla="*/ 270 w 4305"/>
              <a:gd name="T65" fmla="*/ 4640 h 5678"/>
              <a:gd name="T66" fmla="*/ 492 w 4305"/>
              <a:gd name="T67" fmla="*/ 4814 h 5678"/>
              <a:gd name="T68" fmla="*/ 666 w 4305"/>
              <a:gd name="T69" fmla="*/ 4892 h 5678"/>
              <a:gd name="T70" fmla="*/ 684 w 4305"/>
              <a:gd name="T71" fmla="*/ 5180 h 5678"/>
              <a:gd name="T72" fmla="*/ 882 w 4305"/>
              <a:gd name="T73" fmla="*/ 5328 h 5678"/>
              <a:gd name="T74" fmla="*/ 1101 w 4305"/>
              <a:gd name="T75" fmla="*/ 5636 h 5678"/>
              <a:gd name="T76" fmla="*/ 1439 w 4305"/>
              <a:gd name="T77" fmla="*/ 5647 h 5678"/>
              <a:gd name="T78" fmla="*/ 1860 w 4305"/>
              <a:gd name="T79" fmla="*/ 5450 h 5678"/>
              <a:gd name="T80" fmla="*/ 2286 w 4305"/>
              <a:gd name="T81" fmla="*/ 5468 h 5678"/>
              <a:gd name="T82" fmla="*/ 2740 w 4305"/>
              <a:gd name="T83" fmla="*/ 5643 h 5678"/>
              <a:gd name="T84" fmla="*/ 3045 w 4305"/>
              <a:gd name="T85" fmla="*/ 5272 h 5678"/>
              <a:gd name="T86" fmla="*/ 3594 w 4305"/>
              <a:gd name="T87" fmla="*/ 4997 h 5678"/>
              <a:gd name="T88" fmla="*/ 3908 w 4305"/>
              <a:gd name="T89" fmla="*/ 4763 h 5678"/>
              <a:gd name="T90" fmla="*/ 4131 w 4305"/>
              <a:gd name="T91" fmla="*/ 3908 h 5678"/>
              <a:gd name="T92" fmla="*/ 4140 w 4305"/>
              <a:gd name="T93" fmla="*/ 3308 h 5678"/>
              <a:gd name="T94" fmla="*/ 4293 w 4305"/>
              <a:gd name="T95" fmla="*/ 2868 h 5678"/>
              <a:gd name="T96" fmla="*/ 3801 w 4305"/>
              <a:gd name="T97" fmla="*/ 2756 h 5678"/>
              <a:gd name="T98" fmla="*/ 3456 w 4305"/>
              <a:gd name="T99" fmla="*/ 2647 h 5678"/>
              <a:gd name="T100" fmla="*/ 3324 w 4305"/>
              <a:gd name="T101" fmla="*/ 2299 h 5678"/>
              <a:gd name="T102" fmla="*/ 3361 w 4305"/>
              <a:gd name="T103" fmla="*/ 1966 h 5678"/>
              <a:gd name="T104" fmla="*/ 3504 w 4305"/>
              <a:gd name="T105" fmla="*/ 1688 h 5678"/>
              <a:gd name="T106" fmla="*/ 3354 w 4305"/>
              <a:gd name="T107" fmla="*/ 1269 h 5678"/>
              <a:gd name="T108" fmla="*/ 2916 w 4305"/>
              <a:gd name="T109" fmla="*/ 728 h 5678"/>
              <a:gd name="T110" fmla="*/ 2568 w 4305"/>
              <a:gd name="T111" fmla="*/ 572 h 5678"/>
              <a:gd name="T112" fmla="*/ 2136 w 4305"/>
              <a:gd name="T113" fmla="*/ 270 h 56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05"/>
              <a:gd name="T172" fmla="*/ 0 h 5678"/>
              <a:gd name="T173" fmla="*/ 4305 w 4305"/>
              <a:gd name="T174" fmla="*/ 5678 h 56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05" h="5678">
                <a:moveTo>
                  <a:pt x="2088" y="0"/>
                </a:moveTo>
                <a:lnTo>
                  <a:pt x="1872" y="44"/>
                </a:lnTo>
                <a:lnTo>
                  <a:pt x="1656" y="8"/>
                </a:lnTo>
                <a:lnTo>
                  <a:pt x="1620" y="176"/>
                </a:lnTo>
                <a:lnTo>
                  <a:pt x="1482" y="212"/>
                </a:lnTo>
                <a:lnTo>
                  <a:pt x="1374" y="266"/>
                </a:lnTo>
                <a:lnTo>
                  <a:pt x="1230" y="140"/>
                </a:lnTo>
                <a:lnTo>
                  <a:pt x="1170" y="206"/>
                </a:lnTo>
                <a:lnTo>
                  <a:pt x="1188" y="428"/>
                </a:lnTo>
                <a:lnTo>
                  <a:pt x="1122" y="500"/>
                </a:lnTo>
                <a:lnTo>
                  <a:pt x="960" y="476"/>
                </a:lnTo>
                <a:lnTo>
                  <a:pt x="816" y="518"/>
                </a:lnTo>
                <a:lnTo>
                  <a:pt x="792" y="626"/>
                </a:lnTo>
                <a:lnTo>
                  <a:pt x="870" y="728"/>
                </a:lnTo>
                <a:lnTo>
                  <a:pt x="1044" y="716"/>
                </a:lnTo>
                <a:lnTo>
                  <a:pt x="1140" y="698"/>
                </a:lnTo>
                <a:lnTo>
                  <a:pt x="1260" y="896"/>
                </a:lnTo>
                <a:lnTo>
                  <a:pt x="1098" y="926"/>
                </a:lnTo>
                <a:lnTo>
                  <a:pt x="1068" y="1142"/>
                </a:lnTo>
                <a:lnTo>
                  <a:pt x="882" y="1202"/>
                </a:lnTo>
                <a:lnTo>
                  <a:pt x="654" y="1202"/>
                </a:lnTo>
                <a:lnTo>
                  <a:pt x="528" y="1304"/>
                </a:lnTo>
                <a:lnTo>
                  <a:pt x="540" y="1418"/>
                </a:lnTo>
                <a:lnTo>
                  <a:pt x="702" y="1490"/>
                </a:lnTo>
                <a:lnTo>
                  <a:pt x="762" y="1580"/>
                </a:lnTo>
                <a:lnTo>
                  <a:pt x="756" y="1706"/>
                </a:lnTo>
                <a:lnTo>
                  <a:pt x="636" y="1724"/>
                </a:lnTo>
                <a:lnTo>
                  <a:pt x="528" y="1724"/>
                </a:lnTo>
                <a:lnTo>
                  <a:pt x="522" y="1826"/>
                </a:lnTo>
                <a:lnTo>
                  <a:pt x="522" y="1976"/>
                </a:lnTo>
                <a:lnTo>
                  <a:pt x="384" y="2012"/>
                </a:lnTo>
                <a:lnTo>
                  <a:pt x="215" y="2005"/>
                </a:lnTo>
                <a:lnTo>
                  <a:pt x="163" y="2103"/>
                </a:lnTo>
                <a:lnTo>
                  <a:pt x="105" y="2177"/>
                </a:lnTo>
                <a:lnTo>
                  <a:pt x="0" y="2294"/>
                </a:lnTo>
                <a:lnTo>
                  <a:pt x="54" y="2425"/>
                </a:lnTo>
                <a:lnTo>
                  <a:pt x="161" y="2513"/>
                </a:lnTo>
                <a:lnTo>
                  <a:pt x="164" y="2659"/>
                </a:lnTo>
                <a:lnTo>
                  <a:pt x="83" y="2776"/>
                </a:lnTo>
                <a:lnTo>
                  <a:pt x="76" y="2878"/>
                </a:lnTo>
                <a:lnTo>
                  <a:pt x="190" y="2890"/>
                </a:lnTo>
                <a:lnTo>
                  <a:pt x="451" y="2755"/>
                </a:lnTo>
                <a:lnTo>
                  <a:pt x="487" y="2592"/>
                </a:lnTo>
                <a:lnTo>
                  <a:pt x="566" y="2707"/>
                </a:lnTo>
                <a:lnTo>
                  <a:pt x="694" y="2718"/>
                </a:lnTo>
                <a:lnTo>
                  <a:pt x="810" y="2844"/>
                </a:lnTo>
                <a:lnTo>
                  <a:pt x="880" y="2956"/>
                </a:lnTo>
                <a:lnTo>
                  <a:pt x="903" y="3042"/>
                </a:lnTo>
                <a:lnTo>
                  <a:pt x="1010" y="3100"/>
                </a:lnTo>
                <a:lnTo>
                  <a:pt x="1044" y="3198"/>
                </a:lnTo>
                <a:lnTo>
                  <a:pt x="1032" y="3273"/>
                </a:lnTo>
                <a:lnTo>
                  <a:pt x="901" y="3322"/>
                </a:lnTo>
                <a:lnTo>
                  <a:pt x="942" y="3414"/>
                </a:lnTo>
                <a:lnTo>
                  <a:pt x="872" y="3541"/>
                </a:lnTo>
                <a:lnTo>
                  <a:pt x="778" y="3624"/>
                </a:lnTo>
                <a:lnTo>
                  <a:pt x="654" y="3650"/>
                </a:lnTo>
                <a:lnTo>
                  <a:pt x="564" y="3740"/>
                </a:lnTo>
                <a:lnTo>
                  <a:pt x="546" y="3830"/>
                </a:lnTo>
                <a:lnTo>
                  <a:pt x="600" y="3932"/>
                </a:lnTo>
                <a:lnTo>
                  <a:pt x="492" y="4010"/>
                </a:lnTo>
                <a:lnTo>
                  <a:pt x="456" y="4100"/>
                </a:lnTo>
                <a:lnTo>
                  <a:pt x="474" y="4226"/>
                </a:lnTo>
                <a:lnTo>
                  <a:pt x="438" y="4298"/>
                </a:lnTo>
                <a:lnTo>
                  <a:pt x="342" y="4328"/>
                </a:lnTo>
                <a:lnTo>
                  <a:pt x="270" y="4472"/>
                </a:lnTo>
                <a:lnTo>
                  <a:pt x="270" y="4640"/>
                </a:lnTo>
                <a:lnTo>
                  <a:pt x="378" y="4760"/>
                </a:lnTo>
                <a:lnTo>
                  <a:pt x="492" y="4814"/>
                </a:lnTo>
                <a:lnTo>
                  <a:pt x="612" y="4802"/>
                </a:lnTo>
                <a:lnTo>
                  <a:pt x="666" y="4892"/>
                </a:lnTo>
                <a:lnTo>
                  <a:pt x="648" y="5066"/>
                </a:lnTo>
                <a:lnTo>
                  <a:pt x="684" y="5180"/>
                </a:lnTo>
                <a:lnTo>
                  <a:pt x="766" y="5265"/>
                </a:lnTo>
                <a:lnTo>
                  <a:pt x="882" y="5328"/>
                </a:lnTo>
                <a:lnTo>
                  <a:pt x="987" y="5524"/>
                </a:lnTo>
                <a:lnTo>
                  <a:pt x="1101" y="5636"/>
                </a:lnTo>
                <a:lnTo>
                  <a:pt x="1241" y="5678"/>
                </a:lnTo>
                <a:lnTo>
                  <a:pt x="1439" y="5647"/>
                </a:lnTo>
                <a:lnTo>
                  <a:pt x="1608" y="5504"/>
                </a:lnTo>
                <a:lnTo>
                  <a:pt x="1860" y="5450"/>
                </a:lnTo>
                <a:lnTo>
                  <a:pt x="2083" y="5443"/>
                </a:lnTo>
                <a:lnTo>
                  <a:pt x="2286" y="5468"/>
                </a:lnTo>
                <a:lnTo>
                  <a:pt x="2477" y="5542"/>
                </a:lnTo>
                <a:lnTo>
                  <a:pt x="2740" y="5643"/>
                </a:lnTo>
                <a:lnTo>
                  <a:pt x="2868" y="5461"/>
                </a:lnTo>
                <a:lnTo>
                  <a:pt x="3045" y="5272"/>
                </a:lnTo>
                <a:lnTo>
                  <a:pt x="3306" y="5105"/>
                </a:lnTo>
                <a:lnTo>
                  <a:pt x="3594" y="4997"/>
                </a:lnTo>
                <a:lnTo>
                  <a:pt x="3737" y="4909"/>
                </a:lnTo>
                <a:lnTo>
                  <a:pt x="3908" y="4763"/>
                </a:lnTo>
                <a:lnTo>
                  <a:pt x="4134" y="4540"/>
                </a:lnTo>
                <a:lnTo>
                  <a:pt x="4131" y="3908"/>
                </a:lnTo>
                <a:lnTo>
                  <a:pt x="4285" y="3583"/>
                </a:lnTo>
                <a:lnTo>
                  <a:pt x="4140" y="3308"/>
                </a:lnTo>
                <a:lnTo>
                  <a:pt x="4305" y="3097"/>
                </a:lnTo>
                <a:lnTo>
                  <a:pt x="4293" y="2868"/>
                </a:lnTo>
                <a:lnTo>
                  <a:pt x="4032" y="2744"/>
                </a:lnTo>
                <a:lnTo>
                  <a:pt x="3801" y="2756"/>
                </a:lnTo>
                <a:lnTo>
                  <a:pt x="3602" y="2708"/>
                </a:lnTo>
                <a:lnTo>
                  <a:pt x="3456" y="2647"/>
                </a:lnTo>
                <a:lnTo>
                  <a:pt x="3456" y="2445"/>
                </a:lnTo>
                <a:lnTo>
                  <a:pt x="3324" y="2299"/>
                </a:lnTo>
                <a:lnTo>
                  <a:pt x="3288" y="2085"/>
                </a:lnTo>
                <a:lnTo>
                  <a:pt x="3361" y="1966"/>
                </a:lnTo>
                <a:lnTo>
                  <a:pt x="3360" y="1796"/>
                </a:lnTo>
                <a:lnTo>
                  <a:pt x="3504" y="1688"/>
                </a:lnTo>
                <a:lnTo>
                  <a:pt x="3528" y="1495"/>
                </a:lnTo>
                <a:lnTo>
                  <a:pt x="3354" y="1269"/>
                </a:lnTo>
                <a:lnTo>
                  <a:pt x="3075" y="838"/>
                </a:lnTo>
                <a:lnTo>
                  <a:pt x="2916" y="728"/>
                </a:lnTo>
                <a:lnTo>
                  <a:pt x="2737" y="727"/>
                </a:lnTo>
                <a:lnTo>
                  <a:pt x="2568" y="572"/>
                </a:lnTo>
                <a:lnTo>
                  <a:pt x="2280" y="570"/>
                </a:lnTo>
                <a:lnTo>
                  <a:pt x="2136" y="270"/>
                </a:lnTo>
                <a:lnTo>
                  <a:pt x="2088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3" name="Freeform 1303"/>
          <p:cNvSpPr>
            <a:spLocks noChangeAspect="1"/>
          </p:cNvSpPr>
          <p:nvPr/>
        </p:nvSpPr>
        <p:spPr bwMode="auto">
          <a:xfrm>
            <a:off x="2101064" y="2789624"/>
            <a:ext cx="249136" cy="233999"/>
          </a:xfrm>
          <a:custGeom>
            <a:avLst/>
            <a:gdLst>
              <a:gd name="T0" fmla="*/ 884 w 1496"/>
              <a:gd name="T1" fmla="*/ 0 h 1296"/>
              <a:gd name="T2" fmla="*/ 782 w 1496"/>
              <a:gd name="T3" fmla="*/ 18 h 1296"/>
              <a:gd name="T4" fmla="*/ 722 w 1496"/>
              <a:gd name="T5" fmla="*/ 108 h 1296"/>
              <a:gd name="T6" fmla="*/ 722 w 1496"/>
              <a:gd name="T7" fmla="*/ 288 h 1296"/>
              <a:gd name="T8" fmla="*/ 506 w 1496"/>
              <a:gd name="T9" fmla="*/ 348 h 1296"/>
              <a:gd name="T10" fmla="*/ 440 w 1496"/>
              <a:gd name="T11" fmla="*/ 438 h 1296"/>
              <a:gd name="T12" fmla="*/ 470 w 1496"/>
              <a:gd name="T13" fmla="*/ 612 h 1296"/>
              <a:gd name="T14" fmla="*/ 368 w 1496"/>
              <a:gd name="T15" fmla="*/ 648 h 1296"/>
              <a:gd name="T16" fmla="*/ 0 w 1496"/>
              <a:gd name="T17" fmla="*/ 601 h 1296"/>
              <a:gd name="T18" fmla="*/ 73 w 1496"/>
              <a:gd name="T19" fmla="*/ 720 h 1296"/>
              <a:gd name="T20" fmla="*/ 95 w 1496"/>
              <a:gd name="T21" fmla="*/ 802 h 1296"/>
              <a:gd name="T22" fmla="*/ 200 w 1496"/>
              <a:gd name="T23" fmla="*/ 859 h 1296"/>
              <a:gd name="T24" fmla="*/ 236 w 1496"/>
              <a:gd name="T25" fmla="*/ 954 h 1296"/>
              <a:gd name="T26" fmla="*/ 224 w 1496"/>
              <a:gd name="T27" fmla="*/ 1032 h 1296"/>
              <a:gd name="T28" fmla="*/ 332 w 1496"/>
              <a:gd name="T29" fmla="*/ 1044 h 1296"/>
              <a:gd name="T30" fmla="*/ 350 w 1496"/>
              <a:gd name="T31" fmla="*/ 1152 h 1296"/>
              <a:gd name="T32" fmla="*/ 452 w 1496"/>
              <a:gd name="T33" fmla="*/ 1206 h 1296"/>
              <a:gd name="T34" fmla="*/ 758 w 1496"/>
              <a:gd name="T35" fmla="*/ 1188 h 1296"/>
              <a:gd name="T36" fmla="*/ 872 w 1496"/>
              <a:gd name="T37" fmla="*/ 1152 h 1296"/>
              <a:gd name="T38" fmla="*/ 980 w 1496"/>
              <a:gd name="T39" fmla="*/ 1284 h 1296"/>
              <a:gd name="T40" fmla="*/ 1100 w 1496"/>
              <a:gd name="T41" fmla="*/ 1296 h 1296"/>
              <a:gd name="T42" fmla="*/ 1340 w 1496"/>
              <a:gd name="T43" fmla="*/ 1044 h 1296"/>
              <a:gd name="T44" fmla="*/ 1322 w 1496"/>
              <a:gd name="T45" fmla="*/ 924 h 1296"/>
              <a:gd name="T46" fmla="*/ 1394 w 1496"/>
              <a:gd name="T47" fmla="*/ 906 h 1296"/>
              <a:gd name="T48" fmla="*/ 1496 w 1496"/>
              <a:gd name="T49" fmla="*/ 798 h 1296"/>
              <a:gd name="T50" fmla="*/ 1442 w 1496"/>
              <a:gd name="T51" fmla="*/ 630 h 1296"/>
              <a:gd name="T52" fmla="*/ 1334 w 1496"/>
              <a:gd name="T53" fmla="*/ 594 h 1296"/>
              <a:gd name="T54" fmla="*/ 1196 w 1496"/>
              <a:gd name="T55" fmla="*/ 474 h 1296"/>
              <a:gd name="T56" fmla="*/ 1214 w 1496"/>
              <a:gd name="T57" fmla="*/ 240 h 1296"/>
              <a:gd name="T58" fmla="*/ 1190 w 1496"/>
              <a:gd name="T59" fmla="*/ 90 h 1296"/>
              <a:gd name="T60" fmla="*/ 1106 w 1496"/>
              <a:gd name="T61" fmla="*/ 36 h 1296"/>
              <a:gd name="T62" fmla="*/ 980 w 1496"/>
              <a:gd name="T63" fmla="*/ 42 h 1296"/>
              <a:gd name="T64" fmla="*/ 884 w 1496"/>
              <a:gd name="T65" fmla="*/ 0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6"/>
              <a:gd name="T100" fmla="*/ 0 h 1296"/>
              <a:gd name="T101" fmla="*/ 1496 w 1496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6" h="1296">
                <a:moveTo>
                  <a:pt x="884" y="0"/>
                </a:moveTo>
                <a:lnTo>
                  <a:pt x="782" y="18"/>
                </a:lnTo>
                <a:lnTo>
                  <a:pt x="722" y="108"/>
                </a:lnTo>
                <a:lnTo>
                  <a:pt x="722" y="288"/>
                </a:lnTo>
                <a:lnTo>
                  <a:pt x="506" y="348"/>
                </a:lnTo>
                <a:lnTo>
                  <a:pt x="440" y="438"/>
                </a:lnTo>
                <a:lnTo>
                  <a:pt x="470" y="612"/>
                </a:lnTo>
                <a:lnTo>
                  <a:pt x="368" y="648"/>
                </a:lnTo>
                <a:lnTo>
                  <a:pt x="0" y="601"/>
                </a:lnTo>
                <a:lnTo>
                  <a:pt x="73" y="720"/>
                </a:lnTo>
                <a:lnTo>
                  <a:pt x="95" y="802"/>
                </a:lnTo>
                <a:lnTo>
                  <a:pt x="200" y="859"/>
                </a:lnTo>
                <a:lnTo>
                  <a:pt x="236" y="954"/>
                </a:lnTo>
                <a:lnTo>
                  <a:pt x="224" y="1032"/>
                </a:lnTo>
                <a:lnTo>
                  <a:pt x="332" y="1044"/>
                </a:lnTo>
                <a:lnTo>
                  <a:pt x="350" y="1152"/>
                </a:lnTo>
                <a:lnTo>
                  <a:pt x="452" y="1206"/>
                </a:lnTo>
                <a:lnTo>
                  <a:pt x="758" y="1188"/>
                </a:lnTo>
                <a:lnTo>
                  <a:pt x="872" y="1152"/>
                </a:lnTo>
                <a:lnTo>
                  <a:pt x="980" y="1284"/>
                </a:lnTo>
                <a:lnTo>
                  <a:pt x="1100" y="1296"/>
                </a:lnTo>
                <a:lnTo>
                  <a:pt x="1340" y="1044"/>
                </a:lnTo>
                <a:lnTo>
                  <a:pt x="1322" y="924"/>
                </a:lnTo>
                <a:lnTo>
                  <a:pt x="1394" y="906"/>
                </a:lnTo>
                <a:lnTo>
                  <a:pt x="1496" y="798"/>
                </a:lnTo>
                <a:lnTo>
                  <a:pt x="1442" y="630"/>
                </a:lnTo>
                <a:lnTo>
                  <a:pt x="1334" y="594"/>
                </a:lnTo>
                <a:lnTo>
                  <a:pt x="1196" y="474"/>
                </a:lnTo>
                <a:lnTo>
                  <a:pt x="1214" y="240"/>
                </a:lnTo>
                <a:lnTo>
                  <a:pt x="1190" y="90"/>
                </a:lnTo>
                <a:lnTo>
                  <a:pt x="1106" y="36"/>
                </a:lnTo>
                <a:lnTo>
                  <a:pt x="980" y="42"/>
                </a:lnTo>
                <a:lnTo>
                  <a:pt x="88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4" name="Freeform 1304"/>
          <p:cNvSpPr>
            <a:spLocks noChangeAspect="1"/>
          </p:cNvSpPr>
          <p:nvPr/>
        </p:nvSpPr>
        <p:spPr bwMode="auto">
          <a:xfrm>
            <a:off x="1766663" y="2679124"/>
            <a:ext cx="373704" cy="365082"/>
          </a:xfrm>
          <a:custGeom>
            <a:avLst/>
            <a:gdLst>
              <a:gd name="T0" fmla="*/ 4248 w 748"/>
              <a:gd name="T1" fmla="*/ 1134 h 674"/>
              <a:gd name="T2" fmla="*/ 3726 w 748"/>
              <a:gd name="T3" fmla="*/ 612 h 674"/>
              <a:gd name="T4" fmla="*/ 3168 w 748"/>
              <a:gd name="T5" fmla="*/ 504 h 674"/>
              <a:gd name="T6" fmla="*/ 2736 w 748"/>
              <a:gd name="T7" fmla="*/ 0 h 674"/>
              <a:gd name="T8" fmla="*/ 2250 w 748"/>
              <a:gd name="T9" fmla="*/ 396 h 674"/>
              <a:gd name="T10" fmla="*/ 1548 w 748"/>
              <a:gd name="T11" fmla="*/ 594 h 674"/>
              <a:gd name="T12" fmla="*/ 810 w 748"/>
              <a:gd name="T13" fmla="*/ 756 h 674"/>
              <a:gd name="T14" fmla="*/ 738 w 748"/>
              <a:gd name="T15" fmla="*/ 1422 h 674"/>
              <a:gd name="T16" fmla="*/ 216 w 748"/>
              <a:gd name="T17" fmla="*/ 1692 h 674"/>
              <a:gd name="T18" fmla="*/ 0 w 748"/>
              <a:gd name="T19" fmla="*/ 2394 h 674"/>
              <a:gd name="T20" fmla="*/ 360 w 748"/>
              <a:gd name="T21" fmla="*/ 2970 h 674"/>
              <a:gd name="T22" fmla="*/ 864 w 748"/>
              <a:gd name="T23" fmla="*/ 3258 h 674"/>
              <a:gd name="T24" fmla="*/ 1458 w 748"/>
              <a:gd name="T25" fmla="*/ 3204 h 674"/>
              <a:gd name="T26" fmla="*/ 1620 w 748"/>
              <a:gd name="T27" fmla="*/ 3780 h 674"/>
              <a:gd name="T28" fmla="*/ 1710 w 748"/>
              <a:gd name="T29" fmla="*/ 4482 h 674"/>
              <a:gd name="T30" fmla="*/ 1980 w 748"/>
              <a:gd name="T31" fmla="*/ 4878 h 674"/>
              <a:gd name="T32" fmla="*/ 2106 w 748"/>
              <a:gd name="T33" fmla="*/ 5508 h 674"/>
              <a:gd name="T34" fmla="*/ 2646 w 748"/>
              <a:gd name="T35" fmla="*/ 5994 h 674"/>
              <a:gd name="T36" fmla="*/ 3078 w 748"/>
              <a:gd name="T37" fmla="*/ 5724 h 674"/>
              <a:gd name="T38" fmla="*/ 3546 w 748"/>
              <a:gd name="T39" fmla="*/ 5508 h 674"/>
              <a:gd name="T40" fmla="*/ 4104 w 748"/>
              <a:gd name="T41" fmla="*/ 5562 h 674"/>
              <a:gd name="T42" fmla="*/ 4410 w 748"/>
              <a:gd name="T43" fmla="*/ 5184 h 674"/>
              <a:gd name="T44" fmla="*/ 4734 w 748"/>
              <a:gd name="T45" fmla="*/ 5580 h 674"/>
              <a:gd name="T46" fmla="*/ 5238 w 748"/>
              <a:gd name="T47" fmla="*/ 5796 h 674"/>
              <a:gd name="T48" fmla="*/ 5922 w 748"/>
              <a:gd name="T49" fmla="*/ 5994 h 674"/>
              <a:gd name="T50" fmla="*/ 6426 w 748"/>
              <a:gd name="T51" fmla="*/ 5364 h 674"/>
              <a:gd name="T52" fmla="*/ 6696 w 748"/>
              <a:gd name="T53" fmla="*/ 4932 h 674"/>
              <a:gd name="T54" fmla="*/ 6624 w 748"/>
              <a:gd name="T55" fmla="*/ 4410 h 674"/>
              <a:gd name="T56" fmla="*/ 6246 w 748"/>
              <a:gd name="T57" fmla="*/ 3996 h 674"/>
              <a:gd name="T58" fmla="*/ 5679 w 748"/>
              <a:gd name="T59" fmla="*/ 3267 h 674"/>
              <a:gd name="T60" fmla="*/ 5058 w 748"/>
              <a:gd name="T61" fmla="*/ 2889 h 674"/>
              <a:gd name="T62" fmla="*/ 4167 w 748"/>
              <a:gd name="T63" fmla="*/ 3789 h 674"/>
              <a:gd name="T64" fmla="*/ 3852 w 748"/>
              <a:gd name="T65" fmla="*/ 3438 h 674"/>
              <a:gd name="T66" fmla="*/ 4086 w 748"/>
              <a:gd name="T67" fmla="*/ 2664 h 674"/>
              <a:gd name="T68" fmla="*/ 3600 w 748"/>
              <a:gd name="T69" fmla="*/ 1998 h 674"/>
              <a:gd name="T70" fmla="*/ 4095 w 748"/>
              <a:gd name="T71" fmla="*/ 1413 h 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8"/>
              <a:gd name="T109" fmla="*/ 0 h 674"/>
              <a:gd name="T110" fmla="*/ 748 w 748"/>
              <a:gd name="T111" fmla="*/ 674 h 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8" h="674">
                <a:moveTo>
                  <a:pt x="455" y="157"/>
                </a:moveTo>
                <a:lnTo>
                  <a:pt x="472" y="126"/>
                </a:lnTo>
                <a:lnTo>
                  <a:pt x="436" y="104"/>
                </a:lnTo>
                <a:lnTo>
                  <a:pt x="414" y="68"/>
                </a:lnTo>
                <a:lnTo>
                  <a:pt x="382" y="78"/>
                </a:lnTo>
                <a:lnTo>
                  <a:pt x="352" y="56"/>
                </a:lnTo>
                <a:lnTo>
                  <a:pt x="330" y="20"/>
                </a:lnTo>
                <a:lnTo>
                  <a:pt x="304" y="0"/>
                </a:lnTo>
                <a:lnTo>
                  <a:pt x="264" y="14"/>
                </a:lnTo>
                <a:lnTo>
                  <a:pt x="250" y="44"/>
                </a:lnTo>
                <a:lnTo>
                  <a:pt x="222" y="66"/>
                </a:lnTo>
                <a:lnTo>
                  <a:pt x="172" y="66"/>
                </a:lnTo>
                <a:lnTo>
                  <a:pt x="132" y="56"/>
                </a:lnTo>
                <a:lnTo>
                  <a:pt x="90" y="84"/>
                </a:lnTo>
                <a:lnTo>
                  <a:pt x="82" y="120"/>
                </a:lnTo>
                <a:lnTo>
                  <a:pt x="82" y="158"/>
                </a:lnTo>
                <a:lnTo>
                  <a:pt x="72" y="182"/>
                </a:lnTo>
                <a:lnTo>
                  <a:pt x="24" y="188"/>
                </a:lnTo>
                <a:lnTo>
                  <a:pt x="4" y="222"/>
                </a:lnTo>
                <a:lnTo>
                  <a:pt x="0" y="266"/>
                </a:lnTo>
                <a:lnTo>
                  <a:pt x="16" y="312"/>
                </a:lnTo>
                <a:lnTo>
                  <a:pt x="40" y="330"/>
                </a:lnTo>
                <a:lnTo>
                  <a:pt x="76" y="338"/>
                </a:lnTo>
                <a:lnTo>
                  <a:pt x="96" y="362"/>
                </a:lnTo>
                <a:lnTo>
                  <a:pt x="136" y="368"/>
                </a:lnTo>
                <a:lnTo>
                  <a:pt x="162" y="356"/>
                </a:lnTo>
                <a:lnTo>
                  <a:pt x="180" y="384"/>
                </a:lnTo>
                <a:lnTo>
                  <a:pt x="180" y="420"/>
                </a:lnTo>
                <a:lnTo>
                  <a:pt x="178" y="462"/>
                </a:lnTo>
                <a:lnTo>
                  <a:pt x="190" y="498"/>
                </a:lnTo>
                <a:lnTo>
                  <a:pt x="222" y="516"/>
                </a:lnTo>
                <a:lnTo>
                  <a:pt x="220" y="542"/>
                </a:lnTo>
                <a:lnTo>
                  <a:pt x="216" y="584"/>
                </a:lnTo>
                <a:lnTo>
                  <a:pt x="234" y="612"/>
                </a:lnTo>
                <a:lnTo>
                  <a:pt x="274" y="626"/>
                </a:lnTo>
                <a:lnTo>
                  <a:pt x="294" y="666"/>
                </a:lnTo>
                <a:lnTo>
                  <a:pt x="318" y="674"/>
                </a:lnTo>
                <a:lnTo>
                  <a:pt x="342" y="636"/>
                </a:lnTo>
                <a:lnTo>
                  <a:pt x="364" y="612"/>
                </a:lnTo>
                <a:lnTo>
                  <a:pt x="394" y="612"/>
                </a:lnTo>
                <a:lnTo>
                  <a:pt x="424" y="624"/>
                </a:lnTo>
                <a:lnTo>
                  <a:pt x="456" y="618"/>
                </a:lnTo>
                <a:lnTo>
                  <a:pt x="468" y="590"/>
                </a:lnTo>
                <a:lnTo>
                  <a:pt x="490" y="576"/>
                </a:lnTo>
                <a:lnTo>
                  <a:pt x="516" y="576"/>
                </a:lnTo>
                <a:lnTo>
                  <a:pt x="526" y="620"/>
                </a:lnTo>
                <a:lnTo>
                  <a:pt x="540" y="644"/>
                </a:lnTo>
                <a:lnTo>
                  <a:pt x="582" y="644"/>
                </a:lnTo>
                <a:lnTo>
                  <a:pt x="616" y="674"/>
                </a:lnTo>
                <a:lnTo>
                  <a:pt x="658" y="666"/>
                </a:lnTo>
                <a:lnTo>
                  <a:pt x="690" y="638"/>
                </a:lnTo>
                <a:lnTo>
                  <a:pt x="714" y="596"/>
                </a:lnTo>
                <a:lnTo>
                  <a:pt x="700" y="564"/>
                </a:lnTo>
                <a:lnTo>
                  <a:pt x="744" y="548"/>
                </a:lnTo>
                <a:lnTo>
                  <a:pt x="748" y="523"/>
                </a:lnTo>
                <a:lnTo>
                  <a:pt x="736" y="490"/>
                </a:lnTo>
                <a:lnTo>
                  <a:pt x="701" y="471"/>
                </a:lnTo>
                <a:lnTo>
                  <a:pt x="694" y="444"/>
                </a:lnTo>
                <a:lnTo>
                  <a:pt x="672" y="408"/>
                </a:lnTo>
                <a:lnTo>
                  <a:pt x="631" y="363"/>
                </a:lnTo>
                <a:lnTo>
                  <a:pt x="589" y="360"/>
                </a:lnTo>
                <a:lnTo>
                  <a:pt x="562" y="321"/>
                </a:lnTo>
                <a:lnTo>
                  <a:pt x="550" y="376"/>
                </a:lnTo>
                <a:lnTo>
                  <a:pt x="463" y="421"/>
                </a:lnTo>
                <a:lnTo>
                  <a:pt x="425" y="417"/>
                </a:lnTo>
                <a:lnTo>
                  <a:pt x="428" y="382"/>
                </a:lnTo>
                <a:lnTo>
                  <a:pt x="454" y="344"/>
                </a:lnTo>
                <a:lnTo>
                  <a:pt x="454" y="296"/>
                </a:lnTo>
                <a:lnTo>
                  <a:pt x="418" y="266"/>
                </a:lnTo>
                <a:lnTo>
                  <a:pt x="400" y="222"/>
                </a:lnTo>
                <a:lnTo>
                  <a:pt x="436" y="182"/>
                </a:lnTo>
                <a:lnTo>
                  <a:pt x="455" y="1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5" name="Freeform 1305"/>
          <p:cNvSpPr>
            <a:spLocks noChangeAspect="1"/>
          </p:cNvSpPr>
          <p:nvPr/>
        </p:nvSpPr>
        <p:spPr bwMode="auto">
          <a:xfrm>
            <a:off x="1658749" y="3108123"/>
            <a:ext cx="332737" cy="166833"/>
          </a:xfrm>
          <a:custGeom>
            <a:avLst/>
            <a:gdLst>
              <a:gd name="T0" fmla="*/ 11988 w 333"/>
              <a:gd name="T1" fmla="*/ 1188 h 154"/>
              <a:gd name="T2" fmla="*/ 11772 w 333"/>
              <a:gd name="T3" fmla="*/ 684 h 154"/>
              <a:gd name="T4" fmla="*/ 11124 w 333"/>
              <a:gd name="T5" fmla="*/ 216 h 154"/>
              <a:gd name="T6" fmla="*/ 10440 w 333"/>
              <a:gd name="T7" fmla="*/ 0 h 154"/>
              <a:gd name="T8" fmla="*/ 9684 w 333"/>
              <a:gd name="T9" fmla="*/ 0 h 154"/>
              <a:gd name="T10" fmla="*/ 9072 w 333"/>
              <a:gd name="T11" fmla="*/ 252 h 154"/>
              <a:gd name="T12" fmla="*/ 8532 w 333"/>
              <a:gd name="T13" fmla="*/ 1080 h 154"/>
              <a:gd name="T14" fmla="*/ 8064 w 333"/>
              <a:gd name="T15" fmla="*/ 792 h 154"/>
              <a:gd name="T16" fmla="*/ 7524 w 333"/>
              <a:gd name="T17" fmla="*/ 324 h 154"/>
              <a:gd name="T18" fmla="*/ 6876 w 333"/>
              <a:gd name="T19" fmla="*/ 0 h 154"/>
              <a:gd name="T20" fmla="*/ 6228 w 333"/>
              <a:gd name="T21" fmla="*/ 0 h 154"/>
              <a:gd name="T22" fmla="*/ 5616 w 333"/>
              <a:gd name="T23" fmla="*/ 144 h 154"/>
              <a:gd name="T24" fmla="*/ 5400 w 333"/>
              <a:gd name="T25" fmla="*/ 972 h 154"/>
              <a:gd name="T26" fmla="*/ 4932 w 333"/>
              <a:gd name="T27" fmla="*/ 1188 h 154"/>
              <a:gd name="T28" fmla="*/ 4536 w 333"/>
              <a:gd name="T29" fmla="*/ 648 h 154"/>
              <a:gd name="T30" fmla="*/ 4068 w 333"/>
              <a:gd name="T31" fmla="*/ 432 h 154"/>
              <a:gd name="T32" fmla="*/ 3240 w 333"/>
              <a:gd name="T33" fmla="*/ 216 h 154"/>
              <a:gd name="T34" fmla="*/ 2376 w 333"/>
              <a:gd name="T35" fmla="*/ 216 h 154"/>
              <a:gd name="T36" fmla="*/ 1692 w 333"/>
              <a:gd name="T37" fmla="*/ 792 h 154"/>
              <a:gd name="T38" fmla="*/ 1044 w 333"/>
              <a:gd name="T39" fmla="*/ 1080 h 154"/>
              <a:gd name="T40" fmla="*/ 324 w 333"/>
              <a:gd name="T41" fmla="*/ 1656 h 154"/>
              <a:gd name="T42" fmla="*/ 0 w 333"/>
              <a:gd name="T43" fmla="*/ 2520 h 154"/>
              <a:gd name="T44" fmla="*/ 216 w 333"/>
              <a:gd name="T45" fmla="*/ 3348 h 154"/>
              <a:gd name="T46" fmla="*/ 936 w 333"/>
              <a:gd name="T47" fmla="*/ 3672 h 154"/>
              <a:gd name="T48" fmla="*/ 972 w 333"/>
              <a:gd name="T49" fmla="*/ 4104 h 154"/>
              <a:gd name="T50" fmla="*/ 1512 w 333"/>
              <a:gd name="T51" fmla="*/ 4464 h 154"/>
              <a:gd name="T52" fmla="*/ 2592 w 333"/>
              <a:gd name="T53" fmla="*/ 4752 h 154"/>
              <a:gd name="T54" fmla="*/ 3528 w 333"/>
              <a:gd name="T55" fmla="*/ 4248 h 154"/>
              <a:gd name="T56" fmla="*/ 4212 w 333"/>
              <a:gd name="T57" fmla="*/ 4104 h 154"/>
              <a:gd name="T58" fmla="*/ 4392 w 333"/>
              <a:gd name="T59" fmla="*/ 4752 h 154"/>
              <a:gd name="T60" fmla="*/ 4968 w 333"/>
              <a:gd name="T61" fmla="*/ 5544 h 154"/>
              <a:gd name="T62" fmla="*/ 6048 w 333"/>
              <a:gd name="T63" fmla="*/ 5508 h 154"/>
              <a:gd name="T64" fmla="*/ 7344 w 333"/>
              <a:gd name="T65" fmla="*/ 5112 h 154"/>
              <a:gd name="T66" fmla="*/ 7992 w 333"/>
              <a:gd name="T67" fmla="*/ 3924 h 154"/>
              <a:gd name="T68" fmla="*/ 8316 w 333"/>
              <a:gd name="T69" fmla="*/ 3168 h 154"/>
              <a:gd name="T70" fmla="*/ 8928 w 333"/>
              <a:gd name="T71" fmla="*/ 3024 h 154"/>
              <a:gd name="T72" fmla="*/ 9360 w 333"/>
              <a:gd name="T73" fmla="*/ 2808 h 154"/>
              <a:gd name="T74" fmla="*/ 9936 w 333"/>
              <a:gd name="T75" fmla="*/ 2304 h 154"/>
              <a:gd name="T76" fmla="*/ 10656 w 333"/>
              <a:gd name="T77" fmla="*/ 2700 h 154"/>
              <a:gd name="T78" fmla="*/ 11196 w 333"/>
              <a:gd name="T79" fmla="*/ 2376 h 154"/>
              <a:gd name="T80" fmla="*/ 11736 w 333"/>
              <a:gd name="T81" fmla="*/ 1836 h 154"/>
              <a:gd name="T82" fmla="*/ 11988 w 333"/>
              <a:gd name="T83" fmla="*/ 1188 h 1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154"/>
              <a:gd name="T128" fmla="*/ 333 w 333"/>
              <a:gd name="T129" fmla="*/ 154 h 1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154">
                <a:moveTo>
                  <a:pt x="333" y="33"/>
                </a:moveTo>
                <a:lnTo>
                  <a:pt x="327" y="19"/>
                </a:lnTo>
                <a:lnTo>
                  <a:pt x="309" y="6"/>
                </a:lnTo>
                <a:lnTo>
                  <a:pt x="290" y="0"/>
                </a:lnTo>
                <a:lnTo>
                  <a:pt x="269" y="0"/>
                </a:lnTo>
                <a:lnTo>
                  <a:pt x="252" y="7"/>
                </a:lnTo>
                <a:lnTo>
                  <a:pt x="237" y="30"/>
                </a:lnTo>
                <a:lnTo>
                  <a:pt x="224" y="22"/>
                </a:lnTo>
                <a:lnTo>
                  <a:pt x="209" y="9"/>
                </a:lnTo>
                <a:lnTo>
                  <a:pt x="191" y="0"/>
                </a:lnTo>
                <a:lnTo>
                  <a:pt x="173" y="0"/>
                </a:lnTo>
                <a:lnTo>
                  <a:pt x="156" y="4"/>
                </a:lnTo>
                <a:lnTo>
                  <a:pt x="150" y="27"/>
                </a:lnTo>
                <a:lnTo>
                  <a:pt x="137" y="33"/>
                </a:lnTo>
                <a:lnTo>
                  <a:pt x="126" y="18"/>
                </a:lnTo>
                <a:lnTo>
                  <a:pt x="113" y="12"/>
                </a:lnTo>
                <a:lnTo>
                  <a:pt x="90" y="6"/>
                </a:lnTo>
                <a:lnTo>
                  <a:pt x="66" y="6"/>
                </a:lnTo>
                <a:lnTo>
                  <a:pt x="47" y="22"/>
                </a:lnTo>
                <a:lnTo>
                  <a:pt x="29" y="30"/>
                </a:lnTo>
                <a:lnTo>
                  <a:pt x="9" y="46"/>
                </a:lnTo>
                <a:lnTo>
                  <a:pt x="0" y="70"/>
                </a:lnTo>
                <a:lnTo>
                  <a:pt x="6" y="93"/>
                </a:lnTo>
                <a:lnTo>
                  <a:pt x="26" y="102"/>
                </a:lnTo>
                <a:lnTo>
                  <a:pt x="27" y="114"/>
                </a:lnTo>
                <a:lnTo>
                  <a:pt x="42" y="124"/>
                </a:lnTo>
                <a:lnTo>
                  <a:pt x="72" y="132"/>
                </a:lnTo>
                <a:lnTo>
                  <a:pt x="98" y="118"/>
                </a:lnTo>
                <a:lnTo>
                  <a:pt x="117" y="114"/>
                </a:lnTo>
                <a:lnTo>
                  <a:pt x="122" y="132"/>
                </a:lnTo>
                <a:lnTo>
                  <a:pt x="138" y="154"/>
                </a:lnTo>
                <a:lnTo>
                  <a:pt x="168" y="153"/>
                </a:lnTo>
                <a:lnTo>
                  <a:pt x="204" y="142"/>
                </a:lnTo>
                <a:lnTo>
                  <a:pt x="222" y="109"/>
                </a:lnTo>
                <a:lnTo>
                  <a:pt x="231" y="88"/>
                </a:lnTo>
                <a:lnTo>
                  <a:pt x="248" y="84"/>
                </a:lnTo>
                <a:lnTo>
                  <a:pt x="260" y="78"/>
                </a:lnTo>
                <a:lnTo>
                  <a:pt x="276" y="64"/>
                </a:lnTo>
                <a:lnTo>
                  <a:pt x="296" y="75"/>
                </a:lnTo>
                <a:lnTo>
                  <a:pt x="311" y="66"/>
                </a:lnTo>
                <a:lnTo>
                  <a:pt x="326" y="51"/>
                </a:lnTo>
                <a:lnTo>
                  <a:pt x="333" y="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6" name="Freeform 1306"/>
          <p:cNvSpPr>
            <a:spLocks noChangeAspect="1"/>
          </p:cNvSpPr>
          <p:nvPr/>
        </p:nvSpPr>
        <p:spPr bwMode="auto">
          <a:xfrm>
            <a:off x="2400161" y="3132499"/>
            <a:ext cx="724093" cy="941234"/>
          </a:xfrm>
          <a:custGeom>
            <a:avLst/>
            <a:gdLst>
              <a:gd name="T0" fmla="*/ 1308 w 4348"/>
              <a:gd name="T1" fmla="*/ 621 h 5213"/>
              <a:gd name="T2" fmla="*/ 996 w 4348"/>
              <a:gd name="T3" fmla="*/ 855 h 5213"/>
              <a:gd name="T4" fmla="*/ 444 w 4348"/>
              <a:gd name="T5" fmla="*/ 1131 h 5213"/>
              <a:gd name="T6" fmla="*/ 136 w 4348"/>
              <a:gd name="T7" fmla="*/ 1504 h 5213"/>
              <a:gd name="T8" fmla="*/ 363 w 4348"/>
              <a:gd name="T9" fmla="*/ 1801 h 5213"/>
              <a:gd name="T10" fmla="*/ 513 w 4348"/>
              <a:gd name="T11" fmla="*/ 1996 h 5213"/>
              <a:gd name="T12" fmla="*/ 255 w 4348"/>
              <a:gd name="T13" fmla="*/ 2138 h 5213"/>
              <a:gd name="T14" fmla="*/ 30 w 4348"/>
              <a:gd name="T15" fmla="*/ 2299 h 5213"/>
              <a:gd name="T16" fmla="*/ 19 w 4348"/>
              <a:gd name="T17" fmla="*/ 2585 h 5213"/>
              <a:gd name="T18" fmla="*/ 151 w 4348"/>
              <a:gd name="T19" fmla="*/ 2821 h 5213"/>
              <a:gd name="T20" fmla="*/ 310 w 4348"/>
              <a:gd name="T21" fmla="*/ 3052 h 5213"/>
              <a:gd name="T22" fmla="*/ 482 w 4348"/>
              <a:gd name="T23" fmla="*/ 3321 h 5213"/>
              <a:gd name="T24" fmla="*/ 819 w 4348"/>
              <a:gd name="T25" fmla="*/ 3455 h 5213"/>
              <a:gd name="T26" fmla="*/ 783 w 4348"/>
              <a:gd name="T27" fmla="*/ 3825 h 5213"/>
              <a:gd name="T28" fmla="*/ 654 w 4348"/>
              <a:gd name="T29" fmla="*/ 4029 h 5213"/>
              <a:gd name="T30" fmla="*/ 719 w 4348"/>
              <a:gd name="T31" fmla="*/ 4269 h 5213"/>
              <a:gd name="T32" fmla="*/ 903 w 4348"/>
              <a:gd name="T33" fmla="*/ 4258 h 5213"/>
              <a:gd name="T34" fmla="*/ 996 w 4348"/>
              <a:gd name="T35" fmla="*/ 4469 h 5213"/>
              <a:gd name="T36" fmla="*/ 1085 w 4348"/>
              <a:gd name="T37" fmla="*/ 4725 h 5213"/>
              <a:gd name="T38" fmla="*/ 1224 w 4348"/>
              <a:gd name="T39" fmla="*/ 5062 h 5213"/>
              <a:gd name="T40" fmla="*/ 1436 w 4348"/>
              <a:gd name="T41" fmla="*/ 5152 h 5213"/>
              <a:gd name="T42" fmla="*/ 1801 w 4348"/>
              <a:gd name="T43" fmla="*/ 5194 h 5213"/>
              <a:gd name="T44" fmla="*/ 2169 w 4348"/>
              <a:gd name="T45" fmla="*/ 5106 h 5213"/>
              <a:gd name="T46" fmla="*/ 2168 w 4348"/>
              <a:gd name="T47" fmla="*/ 4909 h 5213"/>
              <a:gd name="T48" fmla="*/ 2311 w 4348"/>
              <a:gd name="T49" fmla="*/ 4753 h 5213"/>
              <a:gd name="T50" fmla="*/ 2394 w 4348"/>
              <a:gd name="T51" fmla="*/ 4549 h 5213"/>
              <a:gd name="T52" fmla="*/ 2507 w 4348"/>
              <a:gd name="T53" fmla="*/ 4422 h 5213"/>
              <a:gd name="T54" fmla="*/ 2650 w 4348"/>
              <a:gd name="T55" fmla="*/ 4365 h 5213"/>
              <a:gd name="T56" fmla="*/ 2479 w 4348"/>
              <a:gd name="T57" fmla="*/ 4242 h 5213"/>
              <a:gd name="T58" fmla="*/ 2403 w 4348"/>
              <a:gd name="T59" fmla="*/ 4066 h 5213"/>
              <a:gd name="T60" fmla="*/ 2097 w 4348"/>
              <a:gd name="T61" fmla="*/ 4068 h 5213"/>
              <a:gd name="T62" fmla="*/ 1830 w 4348"/>
              <a:gd name="T63" fmla="*/ 3846 h 5213"/>
              <a:gd name="T64" fmla="*/ 1961 w 4348"/>
              <a:gd name="T65" fmla="*/ 3739 h 5213"/>
              <a:gd name="T66" fmla="*/ 1971 w 4348"/>
              <a:gd name="T67" fmla="*/ 3461 h 5213"/>
              <a:gd name="T68" fmla="*/ 2112 w 4348"/>
              <a:gd name="T69" fmla="*/ 3273 h 5213"/>
              <a:gd name="T70" fmla="*/ 2012 w 4348"/>
              <a:gd name="T71" fmla="*/ 2892 h 5213"/>
              <a:gd name="T72" fmla="*/ 1800 w 4348"/>
              <a:gd name="T73" fmla="*/ 2808 h 5213"/>
              <a:gd name="T74" fmla="*/ 2043 w 4348"/>
              <a:gd name="T75" fmla="*/ 2626 h 5213"/>
              <a:gd name="T76" fmla="*/ 2112 w 4348"/>
              <a:gd name="T77" fmla="*/ 2391 h 5213"/>
              <a:gd name="T78" fmla="*/ 2629 w 4348"/>
              <a:gd name="T79" fmla="*/ 2054 h 5213"/>
              <a:gd name="T80" fmla="*/ 2863 w 4348"/>
              <a:gd name="T81" fmla="*/ 1904 h 5213"/>
              <a:gd name="T82" fmla="*/ 3061 w 4348"/>
              <a:gd name="T83" fmla="*/ 1656 h 5213"/>
              <a:gd name="T84" fmla="*/ 3268 w 4348"/>
              <a:gd name="T85" fmla="*/ 1678 h 5213"/>
              <a:gd name="T86" fmla="*/ 3412 w 4348"/>
              <a:gd name="T87" fmla="*/ 1789 h 5213"/>
              <a:gd name="T88" fmla="*/ 3752 w 4348"/>
              <a:gd name="T89" fmla="*/ 1908 h 5213"/>
              <a:gd name="T90" fmla="*/ 3931 w 4348"/>
              <a:gd name="T91" fmla="*/ 1575 h 5213"/>
              <a:gd name="T92" fmla="*/ 4058 w 4348"/>
              <a:gd name="T93" fmla="*/ 1093 h 5213"/>
              <a:gd name="T94" fmla="*/ 4189 w 4348"/>
              <a:gd name="T95" fmla="*/ 760 h 5213"/>
              <a:gd name="T96" fmla="*/ 3392 w 4348"/>
              <a:gd name="T97" fmla="*/ 534 h 5213"/>
              <a:gd name="T98" fmla="*/ 3275 w 4348"/>
              <a:gd name="T99" fmla="*/ 324 h 5213"/>
              <a:gd name="T100" fmla="*/ 2897 w 4348"/>
              <a:gd name="T101" fmla="*/ 138 h 5213"/>
              <a:gd name="T102" fmla="*/ 2375 w 4348"/>
              <a:gd name="T103" fmla="*/ 189 h 5213"/>
              <a:gd name="T104" fmla="*/ 2183 w 4348"/>
              <a:gd name="T105" fmla="*/ 142 h 5213"/>
              <a:gd name="T106" fmla="*/ 2008 w 4348"/>
              <a:gd name="T107" fmla="*/ 535 h 5213"/>
              <a:gd name="T108" fmla="*/ 1529 w 4348"/>
              <a:gd name="T109" fmla="*/ 400 h 52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48"/>
              <a:gd name="T166" fmla="*/ 0 h 5213"/>
              <a:gd name="T167" fmla="*/ 4348 w 4348"/>
              <a:gd name="T168" fmla="*/ 5213 h 52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48" h="5213">
                <a:moveTo>
                  <a:pt x="1529" y="400"/>
                </a:moveTo>
                <a:lnTo>
                  <a:pt x="1308" y="621"/>
                </a:lnTo>
                <a:lnTo>
                  <a:pt x="1140" y="765"/>
                </a:lnTo>
                <a:lnTo>
                  <a:pt x="996" y="855"/>
                </a:lnTo>
                <a:lnTo>
                  <a:pt x="708" y="963"/>
                </a:lnTo>
                <a:lnTo>
                  <a:pt x="444" y="1131"/>
                </a:lnTo>
                <a:lnTo>
                  <a:pt x="264" y="1323"/>
                </a:lnTo>
                <a:lnTo>
                  <a:pt x="136" y="1504"/>
                </a:lnTo>
                <a:lnTo>
                  <a:pt x="174" y="1642"/>
                </a:lnTo>
                <a:lnTo>
                  <a:pt x="363" y="1801"/>
                </a:lnTo>
                <a:lnTo>
                  <a:pt x="456" y="1905"/>
                </a:lnTo>
                <a:lnTo>
                  <a:pt x="513" y="1996"/>
                </a:lnTo>
                <a:lnTo>
                  <a:pt x="406" y="2152"/>
                </a:lnTo>
                <a:lnTo>
                  <a:pt x="255" y="2138"/>
                </a:lnTo>
                <a:lnTo>
                  <a:pt x="99" y="2170"/>
                </a:lnTo>
                <a:lnTo>
                  <a:pt x="30" y="2299"/>
                </a:lnTo>
                <a:lnTo>
                  <a:pt x="0" y="2455"/>
                </a:lnTo>
                <a:lnTo>
                  <a:pt x="19" y="2585"/>
                </a:lnTo>
                <a:lnTo>
                  <a:pt x="66" y="2709"/>
                </a:lnTo>
                <a:lnTo>
                  <a:pt x="151" y="2821"/>
                </a:lnTo>
                <a:lnTo>
                  <a:pt x="261" y="2897"/>
                </a:lnTo>
                <a:lnTo>
                  <a:pt x="310" y="3052"/>
                </a:lnTo>
                <a:lnTo>
                  <a:pt x="315" y="3215"/>
                </a:lnTo>
                <a:lnTo>
                  <a:pt x="482" y="3321"/>
                </a:lnTo>
                <a:lnTo>
                  <a:pt x="710" y="3346"/>
                </a:lnTo>
                <a:lnTo>
                  <a:pt x="819" y="3455"/>
                </a:lnTo>
                <a:lnTo>
                  <a:pt x="819" y="3643"/>
                </a:lnTo>
                <a:lnTo>
                  <a:pt x="783" y="3825"/>
                </a:lnTo>
                <a:lnTo>
                  <a:pt x="647" y="3919"/>
                </a:lnTo>
                <a:lnTo>
                  <a:pt x="654" y="4029"/>
                </a:lnTo>
                <a:lnTo>
                  <a:pt x="661" y="4201"/>
                </a:lnTo>
                <a:lnTo>
                  <a:pt x="719" y="4269"/>
                </a:lnTo>
                <a:lnTo>
                  <a:pt x="816" y="4245"/>
                </a:lnTo>
                <a:lnTo>
                  <a:pt x="903" y="4258"/>
                </a:lnTo>
                <a:lnTo>
                  <a:pt x="1002" y="4273"/>
                </a:lnTo>
                <a:lnTo>
                  <a:pt x="996" y="4469"/>
                </a:lnTo>
                <a:lnTo>
                  <a:pt x="1018" y="4613"/>
                </a:lnTo>
                <a:lnTo>
                  <a:pt x="1085" y="4725"/>
                </a:lnTo>
                <a:lnTo>
                  <a:pt x="1108" y="4991"/>
                </a:lnTo>
                <a:lnTo>
                  <a:pt x="1224" y="5062"/>
                </a:lnTo>
                <a:lnTo>
                  <a:pt x="1336" y="5029"/>
                </a:lnTo>
                <a:lnTo>
                  <a:pt x="1436" y="5152"/>
                </a:lnTo>
                <a:lnTo>
                  <a:pt x="1566" y="5213"/>
                </a:lnTo>
                <a:lnTo>
                  <a:pt x="1801" y="5194"/>
                </a:lnTo>
                <a:lnTo>
                  <a:pt x="1956" y="5156"/>
                </a:lnTo>
                <a:lnTo>
                  <a:pt x="2169" y="5106"/>
                </a:lnTo>
                <a:lnTo>
                  <a:pt x="2201" y="5049"/>
                </a:lnTo>
                <a:lnTo>
                  <a:pt x="2168" y="4909"/>
                </a:lnTo>
                <a:lnTo>
                  <a:pt x="2217" y="4802"/>
                </a:lnTo>
                <a:lnTo>
                  <a:pt x="2311" y="4753"/>
                </a:lnTo>
                <a:lnTo>
                  <a:pt x="2381" y="4656"/>
                </a:lnTo>
                <a:lnTo>
                  <a:pt x="2394" y="4549"/>
                </a:lnTo>
                <a:lnTo>
                  <a:pt x="2418" y="4463"/>
                </a:lnTo>
                <a:lnTo>
                  <a:pt x="2507" y="4422"/>
                </a:lnTo>
                <a:lnTo>
                  <a:pt x="2588" y="4422"/>
                </a:lnTo>
                <a:lnTo>
                  <a:pt x="2650" y="4365"/>
                </a:lnTo>
                <a:lnTo>
                  <a:pt x="2617" y="4250"/>
                </a:lnTo>
                <a:lnTo>
                  <a:pt x="2479" y="4242"/>
                </a:lnTo>
                <a:lnTo>
                  <a:pt x="2471" y="4129"/>
                </a:lnTo>
                <a:lnTo>
                  <a:pt x="2403" y="4066"/>
                </a:lnTo>
                <a:lnTo>
                  <a:pt x="2263" y="4101"/>
                </a:lnTo>
                <a:lnTo>
                  <a:pt x="2097" y="4068"/>
                </a:lnTo>
                <a:lnTo>
                  <a:pt x="1935" y="4022"/>
                </a:lnTo>
                <a:lnTo>
                  <a:pt x="1830" y="3846"/>
                </a:lnTo>
                <a:lnTo>
                  <a:pt x="1860" y="3777"/>
                </a:lnTo>
                <a:lnTo>
                  <a:pt x="1961" y="3739"/>
                </a:lnTo>
                <a:lnTo>
                  <a:pt x="1989" y="3649"/>
                </a:lnTo>
                <a:lnTo>
                  <a:pt x="1971" y="3461"/>
                </a:lnTo>
                <a:lnTo>
                  <a:pt x="2046" y="3345"/>
                </a:lnTo>
                <a:lnTo>
                  <a:pt x="2112" y="3273"/>
                </a:lnTo>
                <a:lnTo>
                  <a:pt x="2074" y="2945"/>
                </a:lnTo>
                <a:lnTo>
                  <a:pt x="2012" y="2892"/>
                </a:lnTo>
                <a:lnTo>
                  <a:pt x="1866" y="2889"/>
                </a:lnTo>
                <a:lnTo>
                  <a:pt x="1800" y="2808"/>
                </a:lnTo>
                <a:lnTo>
                  <a:pt x="1863" y="2677"/>
                </a:lnTo>
                <a:lnTo>
                  <a:pt x="2043" y="2626"/>
                </a:lnTo>
                <a:lnTo>
                  <a:pt x="2082" y="2493"/>
                </a:lnTo>
                <a:lnTo>
                  <a:pt x="2112" y="2391"/>
                </a:lnTo>
                <a:lnTo>
                  <a:pt x="2393" y="2226"/>
                </a:lnTo>
                <a:lnTo>
                  <a:pt x="2629" y="2054"/>
                </a:lnTo>
                <a:lnTo>
                  <a:pt x="2713" y="1917"/>
                </a:lnTo>
                <a:lnTo>
                  <a:pt x="2863" y="1904"/>
                </a:lnTo>
                <a:lnTo>
                  <a:pt x="3022" y="1736"/>
                </a:lnTo>
                <a:lnTo>
                  <a:pt x="3061" y="1656"/>
                </a:lnTo>
                <a:lnTo>
                  <a:pt x="3186" y="1613"/>
                </a:lnTo>
                <a:lnTo>
                  <a:pt x="3268" y="1678"/>
                </a:lnTo>
                <a:lnTo>
                  <a:pt x="3284" y="1794"/>
                </a:lnTo>
                <a:lnTo>
                  <a:pt x="3412" y="1789"/>
                </a:lnTo>
                <a:lnTo>
                  <a:pt x="3625" y="1935"/>
                </a:lnTo>
                <a:lnTo>
                  <a:pt x="3752" y="1908"/>
                </a:lnTo>
                <a:lnTo>
                  <a:pt x="3883" y="1825"/>
                </a:lnTo>
                <a:lnTo>
                  <a:pt x="3931" y="1575"/>
                </a:lnTo>
                <a:lnTo>
                  <a:pt x="3876" y="1346"/>
                </a:lnTo>
                <a:lnTo>
                  <a:pt x="4058" y="1093"/>
                </a:lnTo>
                <a:lnTo>
                  <a:pt x="4348" y="909"/>
                </a:lnTo>
                <a:lnTo>
                  <a:pt x="4189" y="760"/>
                </a:lnTo>
                <a:lnTo>
                  <a:pt x="3680" y="498"/>
                </a:lnTo>
                <a:lnTo>
                  <a:pt x="3392" y="534"/>
                </a:lnTo>
                <a:lnTo>
                  <a:pt x="3380" y="394"/>
                </a:lnTo>
                <a:lnTo>
                  <a:pt x="3275" y="324"/>
                </a:lnTo>
                <a:lnTo>
                  <a:pt x="3155" y="129"/>
                </a:lnTo>
                <a:lnTo>
                  <a:pt x="2897" y="138"/>
                </a:lnTo>
                <a:lnTo>
                  <a:pt x="2593" y="345"/>
                </a:lnTo>
                <a:lnTo>
                  <a:pt x="2375" y="189"/>
                </a:lnTo>
                <a:lnTo>
                  <a:pt x="2339" y="0"/>
                </a:lnTo>
                <a:lnTo>
                  <a:pt x="2183" y="142"/>
                </a:lnTo>
                <a:lnTo>
                  <a:pt x="2163" y="418"/>
                </a:lnTo>
                <a:lnTo>
                  <a:pt x="2008" y="535"/>
                </a:lnTo>
                <a:lnTo>
                  <a:pt x="1642" y="518"/>
                </a:lnTo>
                <a:lnTo>
                  <a:pt x="1529" y="40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7" name="Freeform 1307"/>
          <p:cNvSpPr>
            <a:spLocks noChangeAspect="1"/>
          </p:cNvSpPr>
          <p:nvPr/>
        </p:nvSpPr>
        <p:spPr bwMode="auto">
          <a:xfrm>
            <a:off x="1738685" y="3274956"/>
            <a:ext cx="864815" cy="831276"/>
          </a:xfrm>
          <a:custGeom>
            <a:avLst/>
            <a:gdLst>
              <a:gd name="T0" fmla="*/ 1986 w 5193"/>
              <a:gd name="T1" fmla="*/ 414 h 4604"/>
              <a:gd name="T2" fmla="*/ 1746 w 5193"/>
              <a:gd name="T3" fmla="*/ 342 h 4604"/>
              <a:gd name="T4" fmla="*/ 1548 w 5193"/>
              <a:gd name="T5" fmla="*/ 138 h 4604"/>
              <a:gd name="T6" fmla="*/ 1026 w 5193"/>
              <a:gd name="T7" fmla="*/ 0 h 4604"/>
              <a:gd name="T8" fmla="*/ 918 w 5193"/>
              <a:gd name="T9" fmla="*/ 192 h 4604"/>
              <a:gd name="T10" fmla="*/ 558 w 5193"/>
              <a:gd name="T11" fmla="*/ 426 h 4604"/>
              <a:gd name="T12" fmla="*/ 162 w 5193"/>
              <a:gd name="T13" fmla="*/ 912 h 4604"/>
              <a:gd name="T14" fmla="*/ 78 w 5193"/>
              <a:gd name="T15" fmla="*/ 1290 h 4604"/>
              <a:gd name="T16" fmla="*/ 6 w 5193"/>
              <a:gd name="T17" fmla="*/ 1584 h 4604"/>
              <a:gd name="T18" fmla="*/ 360 w 5193"/>
              <a:gd name="T19" fmla="*/ 1800 h 4604"/>
              <a:gd name="T20" fmla="*/ 576 w 5193"/>
              <a:gd name="T21" fmla="*/ 1710 h 4604"/>
              <a:gd name="T22" fmla="*/ 600 w 5193"/>
              <a:gd name="T23" fmla="*/ 1938 h 4604"/>
              <a:gd name="T24" fmla="*/ 708 w 5193"/>
              <a:gd name="T25" fmla="*/ 2280 h 4604"/>
              <a:gd name="T26" fmla="*/ 612 w 5193"/>
              <a:gd name="T27" fmla="*/ 2639 h 4604"/>
              <a:gd name="T28" fmla="*/ 774 w 5193"/>
              <a:gd name="T29" fmla="*/ 2879 h 4604"/>
              <a:gd name="T30" fmla="*/ 1242 w 5193"/>
              <a:gd name="T31" fmla="*/ 2891 h 4604"/>
              <a:gd name="T32" fmla="*/ 1440 w 5193"/>
              <a:gd name="T33" fmla="*/ 3077 h 4604"/>
              <a:gd name="T34" fmla="*/ 1446 w 5193"/>
              <a:gd name="T35" fmla="*/ 3383 h 4604"/>
              <a:gd name="T36" fmla="*/ 1320 w 5193"/>
              <a:gd name="T37" fmla="*/ 3899 h 4604"/>
              <a:gd name="T38" fmla="*/ 1692 w 5193"/>
              <a:gd name="T39" fmla="*/ 4115 h 4604"/>
              <a:gd name="T40" fmla="*/ 1788 w 5193"/>
              <a:gd name="T41" fmla="*/ 4295 h 4604"/>
              <a:gd name="T42" fmla="*/ 2106 w 5193"/>
              <a:gd name="T43" fmla="*/ 4535 h 4604"/>
              <a:gd name="T44" fmla="*/ 2487 w 5193"/>
              <a:gd name="T45" fmla="*/ 4340 h 4604"/>
              <a:gd name="T46" fmla="*/ 2682 w 5193"/>
              <a:gd name="T47" fmla="*/ 4079 h 4604"/>
              <a:gd name="T48" fmla="*/ 2700 w 5193"/>
              <a:gd name="T49" fmla="*/ 3779 h 4604"/>
              <a:gd name="T50" fmla="*/ 2955 w 5193"/>
              <a:gd name="T51" fmla="*/ 3704 h 4604"/>
              <a:gd name="T52" fmla="*/ 3168 w 5193"/>
              <a:gd name="T53" fmla="*/ 3920 h 4604"/>
              <a:gd name="T54" fmla="*/ 3186 w 5193"/>
              <a:gd name="T55" fmla="*/ 4301 h 4604"/>
              <a:gd name="T56" fmla="*/ 3474 w 5193"/>
              <a:gd name="T57" fmla="*/ 4352 h 4604"/>
              <a:gd name="T58" fmla="*/ 3552 w 5193"/>
              <a:gd name="T59" fmla="*/ 4193 h 4604"/>
              <a:gd name="T60" fmla="*/ 3696 w 5193"/>
              <a:gd name="T61" fmla="*/ 4157 h 4604"/>
              <a:gd name="T62" fmla="*/ 3807 w 5193"/>
              <a:gd name="T63" fmla="*/ 3980 h 4604"/>
              <a:gd name="T64" fmla="*/ 4215 w 5193"/>
              <a:gd name="T65" fmla="*/ 4070 h 4604"/>
              <a:gd name="T66" fmla="*/ 4338 w 5193"/>
              <a:gd name="T67" fmla="*/ 4391 h 4604"/>
              <a:gd name="T68" fmla="*/ 4590 w 5193"/>
              <a:gd name="T69" fmla="*/ 4601 h 4604"/>
              <a:gd name="T70" fmla="*/ 4818 w 5193"/>
              <a:gd name="T71" fmla="*/ 4604 h 4604"/>
              <a:gd name="T72" fmla="*/ 5031 w 5193"/>
              <a:gd name="T73" fmla="*/ 4511 h 4604"/>
              <a:gd name="T74" fmla="*/ 5193 w 5193"/>
              <a:gd name="T75" fmla="*/ 4271 h 4604"/>
              <a:gd name="T76" fmla="*/ 5058 w 5193"/>
              <a:gd name="T77" fmla="*/ 3935 h 4604"/>
              <a:gd name="T78" fmla="*/ 4968 w 5193"/>
              <a:gd name="T79" fmla="*/ 3683 h 4604"/>
              <a:gd name="T80" fmla="*/ 4794 w 5193"/>
              <a:gd name="T81" fmla="*/ 3455 h 4604"/>
              <a:gd name="T82" fmla="*/ 4635 w 5193"/>
              <a:gd name="T83" fmla="*/ 3413 h 4604"/>
              <a:gd name="T84" fmla="*/ 4755 w 5193"/>
              <a:gd name="T85" fmla="*/ 3035 h 4604"/>
              <a:gd name="T86" fmla="*/ 4791 w 5193"/>
              <a:gd name="T87" fmla="*/ 2666 h 4604"/>
              <a:gd name="T88" fmla="*/ 4452 w 5193"/>
              <a:gd name="T89" fmla="*/ 2531 h 4604"/>
              <a:gd name="T90" fmla="*/ 4284 w 5193"/>
              <a:gd name="T91" fmla="*/ 2268 h 4604"/>
              <a:gd name="T92" fmla="*/ 4122 w 5193"/>
              <a:gd name="T93" fmla="*/ 2031 h 4604"/>
              <a:gd name="T94" fmla="*/ 3990 w 5193"/>
              <a:gd name="T95" fmla="*/ 1797 h 4604"/>
              <a:gd name="T96" fmla="*/ 4002 w 5193"/>
              <a:gd name="T97" fmla="*/ 1512 h 4604"/>
              <a:gd name="T98" fmla="*/ 4230 w 5193"/>
              <a:gd name="T99" fmla="*/ 1350 h 4604"/>
              <a:gd name="T100" fmla="*/ 4485 w 5193"/>
              <a:gd name="T101" fmla="*/ 1209 h 4604"/>
              <a:gd name="T102" fmla="*/ 4332 w 5193"/>
              <a:gd name="T103" fmla="*/ 1011 h 4604"/>
              <a:gd name="T104" fmla="*/ 4108 w 5193"/>
              <a:gd name="T105" fmla="*/ 716 h 4604"/>
              <a:gd name="T106" fmla="*/ 3444 w 5193"/>
              <a:gd name="T107" fmla="*/ 516 h 4604"/>
              <a:gd name="T108" fmla="*/ 2976 w 5193"/>
              <a:gd name="T109" fmla="*/ 576 h 4604"/>
              <a:gd name="T110" fmla="*/ 2610 w 5193"/>
              <a:gd name="T111" fmla="*/ 750 h 4604"/>
              <a:gd name="T112" fmla="*/ 2352 w 5193"/>
              <a:gd name="T113" fmla="*/ 591 h 4604"/>
              <a:gd name="T114" fmla="*/ 2136 w 5193"/>
              <a:gd name="T115" fmla="*/ 339 h 46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93"/>
              <a:gd name="T175" fmla="*/ 0 h 4604"/>
              <a:gd name="T176" fmla="*/ 5193 w 5193"/>
              <a:gd name="T177" fmla="*/ 4604 h 460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93" h="4604">
                <a:moveTo>
                  <a:pt x="2070" y="270"/>
                </a:moveTo>
                <a:lnTo>
                  <a:pt x="1986" y="414"/>
                </a:lnTo>
                <a:lnTo>
                  <a:pt x="1800" y="414"/>
                </a:lnTo>
                <a:lnTo>
                  <a:pt x="1746" y="342"/>
                </a:lnTo>
                <a:lnTo>
                  <a:pt x="1716" y="198"/>
                </a:lnTo>
                <a:lnTo>
                  <a:pt x="1548" y="138"/>
                </a:lnTo>
                <a:lnTo>
                  <a:pt x="1458" y="18"/>
                </a:lnTo>
                <a:lnTo>
                  <a:pt x="1026" y="0"/>
                </a:lnTo>
                <a:lnTo>
                  <a:pt x="906" y="72"/>
                </a:lnTo>
                <a:lnTo>
                  <a:pt x="918" y="192"/>
                </a:lnTo>
                <a:lnTo>
                  <a:pt x="720" y="234"/>
                </a:lnTo>
                <a:lnTo>
                  <a:pt x="558" y="426"/>
                </a:lnTo>
                <a:lnTo>
                  <a:pt x="342" y="666"/>
                </a:lnTo>
                <a:lnTo>
                  <a:pt x="162" y="912"/>
                </a:lnTo>
                <a:lnTo>
                  <a:pt x="0" y="1134"/>
                </a:lnTo>
                <a:lnTo>
                  <a:pt x="78" y="1290"/>
                </a:lnTo>
                <a:lnTo>
                  <a:pt x="108" y="1452"/>
                </a:lnTo>
                <a:lnTo>
                  <a:pt x="6" y="1584"/>
                </a:lnTo>
                <a:lnTo>
                  <a:pt x="168" y="1818"/>
                </a:lnTo>
                <a:lnTo>
                  <a:pt x="360" y="1800"/>
                </a:lnTo>
                <a:lnTo>
                  <a:pt x="486" y="1656"/>
                </a:lnTo>
                <a:lnTo>
                  <a:pt x="576" y="1710"/>
                </a:lnTo>
                <a:lnTo>
                  <a:pt x="528" y="1884"/>
                </a:lnTo>
                <a:lnTo>
                  <a:pt x="600" y="1938"/>
                </a:lnTo>
                <a:lnTo>
                  <a:pt x="720" y="2100"/>
                </a:lnTo>
                <a:lnTo>
                  <a:pt x="708" y="2280"/>
                </a:lnTo>
                <a:lnTo>
                  <a:pt x="582" y="2339"/>
                </a:lnTo>
                <a:lnTo>
                  <a:pt x="612" y="2639"/>
                </a:lnTo>
                <a:lnTo>
                  <a:pt x="690" y="2729"/>
                </a:lnTo>
                <a:lnTo>
                  <a:pt x="774" y="2879"/>
                </a:lnTo>
                <a:lnTo>
                  <a:pt x="996" y="2909"/>
                </a:lnTo>
                <a:lnTo>
                  <a:pt x="1242" y="2891"/>
                </a:lnTo>
                <a:lnTo>
                  <a:pt x="1302" y="3005"/>
                </a:lnTo>
                <a:lnTo>
                  <a:pt x="1440" y="3077"/>
                </a:lnTo>
                <a:lnTo>
                  <a:pt x="1410" y="3251"/>
                </a:lnTo>
                <a:lnTo>
                  <a:pt x="1446" y="3383"/>
                </a:lnTo>
                <a:lnTo>
                  <a:pt x="1284" y="3647"/>
                </a:lnTo>
                <a:lnTo>
                  <a:pt x="1320" y="3899"/>
                </a:lnTo>
                <a:lnTo>
                  <a:pt x="1548" y="3953"/>
                </a:lnTo>
                <a:lnTo>
                  <a:pt x="1692" y="4115"/>
                </a:lnTo>
                <a:lnTo>
                  <a:pt x="1698" y="4229"/>
                </a:lnTo>
                <a:lnTo>
                  <a:pt x="1788" y="4295"/>
                </a:lnTo>
                <a:lnTo>
                  <a:pt x="1842" y="4445"/>
                </a:lnTo>
                <a:lnTo>
                  <a:pt x="2106" y="4535"/>
                </a:lnTo>
                <a:lnTo>
                  <a:pt x="2268" y="4475"/>
                </a:lnTo>
                <a:lnTo>
                  <a:pt x="2487" y="4340"/>
                </a:lnTo>
                <a:lnTo>
                  <a:pt x="2520" y="4151"/>
                </a:lnTo>
                <a:lnTo>
                  <a:pt x="2682" y="4079"/>
                </a:lnTo>
                <a:lnTo>
                  <a:pt x="2682" y="3899"/>
                </a:lnTo>
                <a:lnTo>
                  <a:pt x="2700" y="3779"/>
                </a:lnTo>
                <a:lnTo>
                  <a:pt x="2790" y="3707"/>
                </a:lnTo>
                <a:lnTo>
                  <a:pt x="2955" y="3704"/>
                </a:lnTo>
                <a:lnTo>
                  <a:pt x="3018" y="3740"/>
                </a:lnTo>
                <a:lnTo>
                  <a:pt x="3168" y="3920"/>
                </a:lnTo>
                <a:lnTo>
                  <a:pt x="3156" y="4043"/>
                </a:lnTo>
                <a:lnTo>
                  <a:pt x="3186" y="4301"/>
                </a:lnTo>
                <a:lnTo>
                  <a:pt x="3258" y="4355"/>
                </a:lnTo>
                <a:lnTo>
                  <a:pt x="3474" y="4352"/>
                </a:lnTo>
                <a:lnTo>
                  <a:pt x="3528" y="4295"/>
                </a:lnTo>
                <a:lnTo>
                  <a:pt x="3552" y="4193"/>
                </a:lnTo>
                <a:lnTo>
                  <a:pt x="3642" y="4187"/>
                </a:lnTo>
                <a:lnTo>
                  <a:pt x="3696" y="4157"/>
                </a:lnTo>
                <a:lnTo>
                  <a:pt x="3747" y="4079"/>
                </a:lnTo>
                <a:lnTo>
                  <a:pt x="3807" y="3980"/>
                </a:lnTo>
                <a:lnTo>
                  <a:pt x="4146" y="3977"/>
                </a:lnTo>
                <a:lnTo>
                  <a:pt x="4215" y="4070"/>
                </a:lnTo>
                <a:lnTo>
                  <a:pt x="4248" y="4271"/>
                </a:lnTo>
                <a:lnTo>
                  <a:pt x="4338" y="4391"/>
                </a:lnTo>
                <a:lnTo>
                  <a:pt x="4482" y="4553"/>
                </a:lnTo>
                <a:lnTo>
                  <a:pt x="4590" y="4601"/>
                </a:lnTo>
                <a:lnTo>
                  <a:pt x="4686" y="4547"/>
                </a:lnTo>
                <a:lnTo>
                  <a:pt x="4818" y="4604"/>
                </a:lnTo>
                <a:lnTo>
                  <a:pt x="4932" y="4586"/>
                </a:lnTo>
                <a:lnTo>
                  <a:pt x="5031" y="4511"/>
                </a:lnTo>
                <a:lnTo>
                  <a:pt x="5136" y="4427"/>
                </a:lnTo>
                <a:lnTo>
                  <a:pt x="5193" y="4271"/>
                </a:lnTo>
                <a:lnTo>
                  <a:pt x="5082" y="4205"/>
                </a:lnTo>
                <a:lnTo>
                  <a:pt x="5058" y="3935"/>
                </a:lnTo>
                <a:lnTo>
                  <a:pt x="4992" y="3827"/>
                </a:lnTo>
                <a:lnTo>
                  <a:pt x="4968" y="3683"/>
                </a:lnTo>
                <a:lnTo>
                  <a:pt x="4974" y="3485"/>
                </a:lnTo>
                <a:lnTo>
                  <a:pt x="4794" y="3455"/>
                </a:lnTo>
                <a:lnTo>
                  <a:pt x="4689" y="3479"/>
                </a:lnTo>
                <a:lnTo>
                  <a:pt x="4635" y="3413"/>
                </a:lnTo>
                <a:lnTo>
                  <a:pt x="4620" y="3128"/>
                </a:lnTo>
                <a:lnTo>
                  <a:pt x="4755" y="3035"/>
                </a:lnTo>
                <a:lnTo>
                  <a:pt x="4791" y="2858"/>
                </a:lnTo>
                <a:lnTo>
                  <a:pt x="4791" y="2666"/>
                </a:lnTo>
                <a:lnTo>
                  <a:pt x="4680" y="2555"/>
                </a:lnTo>
                <a:lnTo>
                  <a:pt x="4452" y="2531"/>
                </a:lnTo>
                <a:lnTo>
                  <a:pt x="4287" y="2426"/>
                </a:lnTo>
                <a:lnTo>
                  <a:pt x="4284" y="2268"/>
                </a:lnTo>
                <a:lnTo>
                  <a:pt x="4233" y="2109"/>
                </a:lnTo>
                <a:lnTo>
                  <a:pt x="4122" y="2031"/>
                </a:lnTo>
                <a:lnTo>
                  <a:pt x="4035" y="1914"/>
                </a:lnTo>
                <a:lnTo>
                  <a:pt x="3990" y="1797"/>
                </a:lnTo>
                <a:lnTo>
                  <a:pt x="3972" y="1659"/>
                </a:lnTo>
                <a:lnTo>
                  <a:pt x="4002" y="1512"/>
                </a:lnTo>
                <a:lnTo>
                  <a:pt x="4071" y="1380"/>
                </a:lnTo>
                <a:lnTo>
                  <a:pt x="4230" y="1350"/>
                </a:lnTo>
                <a:lnTo>
                  <a:pt x="4377" y="1362"/>
                </a:lnTo>
                <a:lnTo>
                  <a:pt x="4485" y="1209"/>
                </a:lnTo>
                <a:lnTo>
                  <a:pt x="4431" y="1122"/>
                </a:lnTo>
                <a:lnTo>
                  <a:pt x="4332" y="1011"/>
                </a:lnTo>
                <a:lnTo>
                  <a:pt x="4143" y="849"/>
                </a:lnTo>
                <a:lnTo>
                  <a:pt x="4108" y="716"/>
                </a:lnTo>
                <a:lnTo>
                  <a:pt x="3654" y="540"/>
                </a:lnTo>
                <a:lnTo>
                  <a:pt x="3444" y="516"/>
                </a:lnTo>
                <a:lnTo>
                  <a:pt x="3222" y="522"/>
                </a:lnTo>
                <a:lnTo>
                  <a:pt x="2976" y="576"/>
                </a:lnTo>
                <a:lnTo>
                  <a:pt x="2808" y="720"/>
                </a:lnTo>
                <a:lnTo>
                  <a:pt x="2610" y="750"/>
                </a:lnTo>
                <a:lnTo>
                  <a:pt x="2469" y="708"/>
                </a:lnTo>
                <a:lnTo>
                  <a:pt x="2352" y="591"/>
                </a:lnTo>
                <a:lnTo>
                  <a:pt x="2250" y="399"/>
                </a:lnTo>
                <a:lnTo>
                  <a:pt x="2136" y="339"/>
                </a:lnTo>
                <a:lnTo>
                  <a:pt x="2070" y="27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8" name="Freeform 1308"/>
          <p:cNvSpPr>
            <a:spLocks noChangeAspect="1"/>
          </p:cNvSpPr>
          <p:nvPr/>
        </p:nvSpPr>
        <p:spPr bwMode="auto">
          <a:xfrm>
            <a:off x="2699923" y="3188291"/>
            <a:ext cx="985386" cy="1233734"/>
          </a:xfrm>
          <a:custGeom>
            <a:avLst/>
            <a:gdLst>
              <a:gd name="T0" fmla="*/ 3385 w 3944"/>
              <a:gd name="T1" fmla="*/ 1179 h 4556"/>
              <a:gd name="T2" fmla="*/ 3124 w 3944"/>
              <a:gd name="T3" fmla="*/ 2277 h 4556"/>
              <a:gd name="T4" fmla="*/ 2417 w 3944"/>
              <a:gd name="T5" fmla="*/ 2220 h 4556"/>
              <a:gd name="T6" fmla="*/ 2079 w 3944"/>
              <a:gd name="T7" fmla="*/ 1957 h 4556"/>
              <a:gd name="T8" fmla="*/ 1593 w 3944"/>
              <a:gd name="T9" fmla="*/ 2391 h 4556"/>
              <a:gd name="T10" fmla="*/ 869 w 3944"/>
              <a:gd name="T11" fmla="*/ 2889 h 4556"/>
              <a:gd name="T12" fmla="*/ 95 w 3944"/>
              <a:gd name="T13" fmla="*/ 3550 h 4556"/>
              <a:gd name="T14" fmla="*/ 320 w 3944"/>
              <a:gd name="T15" fmla="*/ 3874 h 4556"/>
              <a:gd name="T16" fmla="*/ 365 w 3944"/>
              <a:gd name="T17" fmla="*/ 4558 h 4556"/>
              <a:gd name="T18" fmla="*/ 243 w 3944"/>
              <a:gd name="T19" fmla="*/ 5141 h 4556"/>
              <a:gd name="T20" fmla="*/ 203 w 3944"/>
              <a:gd name="T21" fmla="*/ 5569 h 4556"/>
              <a:gd name="T22" fmla="*/ 903 w 3944"/>
              <a:gd name="T23" fmla="*/ 5635 h 4556"/>
              <a:gd name="T24" fmla="*/ 1224 w 3944"/>
              <a:gd name="T25" fmla="*/ 5911 h 4556"/>
              <a:gd name="T26" fmla="*/ 1062 w 3944"/>
              <a:gd name="T27" fmla="*/ 6167 h 4556"/>
              <a:gd name="T28" fmla="*/ 872 w 3944"/>
              <a:gd name="T29" fmla="*/ 6518 h 4556"/>
              <a:gd name="T30" fmla="*/ 552 w 3944"/>
              <a:gd name="T31" fmla="*/ 6899 h 4556"/>
              <a:gd name="T32" fmla="*/ 234 w 3944"/>
              <a:gd name="T33" fmla="*/ 7269 h 4556"/>
              <a:gd name="T34" fmla="*/ 360 w 3944"/>
              <a:gd name="T35" fmla="*/ 7863 h 4556"/>
              <a:gd name="T36" fmla="*/ 243 w 3944"/>
              <a:gd name="T37" fmla="*/ 8127 h 4556"/>
              <a:gd name="T38" fmla="*/ 963 w 3944"/>
              <a:gd name="T39" fmla="*/ 8412 h 4556"/>
              <a:gd name="T40" fmla="*/ 1884 w 3944"/>
              <a:gd name="T41" fmla="*/ 8915 h 4556"/>
              <a:gd name="T42" fmla="*/ 1935 w 3944"/>
              <a:gd name="T43" fmla="*/ 9672 h 4556"/>
              <a:gd name="T44" fmla="*/ 2727 w 3944"/>
              <a:gd name="T45" fmla="*/ 9747 h 4556"/>
              <a:gd name="T46" fmla="*/ 2934 w 3944"/>
              <a:gd name="T47" fmla="*/ 9239 h 4556"/>
              <a:gd name="T48" fmla="*/ 2989 w 3944"/>
              <a:gd name="T49" fmla="*/ 8510 h 4556"/>
              <a:gd name="T50" fmla="*/ 2898 w 3944"/>
              <a:gd name="T51" fmla="*/ 8007 h 4556"/>
              <a:gd name="T52" fmla="*/ 3383 w 3944"/>
              <a:gd name="T53" fmla="*/ 7755 h 4556"/>
              <a:gd name="T54" fmla="*/ 3802 w 3944"/>
              <a:gd name="T55" fmla="*/ 7355 h 4556"/>
              <a:gd name="T56" fmla="*/ 4448 w 3944"/>
              <a:gd name="T57" fmla="*/ 7323 h 4556"/>
              <a:gd name="T58" fmla="*/ 4760 w 3944"/>
              <a:gd name="T59" fmla="*/ 7736 h 4556"/>
              <a:gd name="T60" fmla="*/ 4805 w 3944"/>
              <a:gd name="T61" fmla="*/ 8208 h 4556"/>
              <a:gd name="T62" fmla="*/ 4342 w 3944"/>
              <a:gd name="T63" fmla="*/ 8781 h 4556"/>
              <a:gd name="T64" fmla="*/ 3901 w 3944"/>
              <a:gd name="T65" fmla="*/ 9240 h 4556"/>
              <a:gd name="T66" fmla="*/ 3610 w 3944"/>
              <a:gd name="T67" fmla="*/ 9627 h 4556"/>
              <a:gd name="T68" fmla="*/ 4018 w 3944"/>
              <a:gd name="T69" fmla="*/ 10028 h 4556"/>
              <a:gd name="T70" fmla="*/ 4859 w 3944"/>
              <a:gd name="T71" fmla="*/ 10246 h 4556"/>
              <a:gd name="T72" fmla="*/ 5353 w 3944"/>
              <a:gd name="T73" fmla="*/ 10055 h 4556"/>
              <a:gd name="T74" fmla="*/ 5732 w 3944"/>
              <a:gd name="T75" fmla="*/ 9617 h 4556"/>
              <a:gd name="T76" fmla="*/ 6291 w 3944"/>
              <a:gd name="T77" fmla="*/ 9518 h 4556"/>
              <a:gd name="T78" fmla="*/ 6834 w 3944"/>
              <a:gd name="T79" fmla="*/ 9059 h 4556"/>
              <a:gd name="T80" fmla="*/ 7231 w 3944"/>
              <a:gd name="T81" fmla="*/ 9380 h 4556"/>
              <a:gd name="T82" fmla="*/ 7824 w 3944"/>
              <a:gd name="T83" fmla="*/ 9402 h 4556"/>
              <a:gd name="T84" fmla="*/ 8517 w 3944"/>
              <a:gd name="T85" fmla="*/ 9348 h 4556"/>
              <a:gd name="T86" fmla="*/ 8445 w 3944"/>
              <a:gd name="T87" fmla="*/ 8700 h 4556"/>
              <a:gd name="T88" fmla="*/ 8769 w 3944"/>
              <a:gd name="T89" fmla="*/ 7791 h 4556"/>
              <a:gd name="T90" fmla="*/ 8769 w 3944"/>
              <a:gd name="T91" fmla="*/ 6712 h 4556"/>
              <a:gd name="T92" fmla="*/ 8391 w 3944"/>
              <a:gd name="T93" fmla="*/ 7008 h 4556"/>
              <a:gd name="T94" fmla="*/ 7932 w 3944"/>
              <a:gd name="T95" fmla="*/ 7107 h 4556"/>
              <a:gd name="T96" fmla="*/ 8058 w 3944"/>
              <a:gd name="T97" fmla="*/ 6514 h 4556"/>
              <a:gd name="T98" fmla="*/ 7788 w 3944"/>
              <a:gd name="T99" fmla="*/ 5839 h 4556"/>
              <a:gd name="T100" fmla="*/ 7896 w 3944"/>
              <a:gd name="T101" fmla="*/ 4823 h 4556"/>
              <a:gd name="T102" fmla="*/ 8040 w 3944"/>
              <a:gd name="T103" fmla="*/ 3923 h 4556"/>
              <a:gd name="T104" fmla="*/ 8220 w 3944"/>
              <a:gd name="T105" fmla="*/ 3177 h 4556"/>
              <a:gd name="T106" fmla="*/ 8301 w 3944"/>
              <a:gd name="T107" fmla="*/ 2502 h 4556"/>
              <a:gd name="T108" fmla="*/ 8094 w 3944"/>
              <a:gd name="T109" fmla="*/ 1980 h 4556"/>
              <a:gd name="T110" fmla="*/ 7986 w 3944"/>
              <a:gd name="T111" fmla="*/ 1143 h 4556"/>
              <a:gd name="T112" fmla="*/ 7797 w 3944"/>
              <a:gd name="T113" fmla="*/ 495 h 4556"/>
              <a:gd name="T114" fmla="*/ 7486 w 3944"/>
              <a:gd name="T115" fmla="*/ 0 h 4556"/>
              <a:gd name="T116" fmla="*/ 6969 w 3944"/>
              <a:gd name="T117" fmla="*/ 721 h 4556"/>
              <a:gd name="T118" fmla="*/ 5732 w 3944"/>
              <a:gd name="T119" fmla="*/ 756 h 4556"/>
              <a:gd name="T120" fmla="*/ 4970 w 3944"/>
              <a:gd name="T121" fmla="*/ 663 h 4556"/>
              <a:gd name="T122" fmla="*/ 3820 w 3944"/>
              <a:gd name="T123" fmla="*/ 900 h 45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44"/>
              <a:gd name="T187" fmla="*/ 0 h 4556"/>
              <a:gd name="T188" fmla="*/ 3944 w 3944"/>
              <a:gd name="T189" fmla="*/ 4556 h 45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44" h="4556">
                <a:moveTo>
                  <a:pt x="1697" y="400"/>
                </a:moveTo>
                <a:lnTo>
                  <a:pt x="1580" y="476"/>
                </a:lnTo>
                <a:lnTo>
                  <a:pt x="1504" y="524"/>
                </a:lnTo>
                <a:lnTo>
                  <a:pt x="1384" y="692"/>
                </a:lnTo>
                <a:lnTo>
                  <a:pt x="1420" y="844"/>
                </a:lnTo>
                <a:lnTo>
                  <a:pt x="1388" y="1012"/>
                </a:lnTo>
                <a:lnTo>
                  <a:pt x="1299" y="1066"/>
                </a:lnTo>
                <a:lnTo>
                  <a:pt x="1216" y="1084"/>
                </a:lnTo>
                <a:lnTo>
                  <a:pt x="1074" y="987"/>
                </a:lnTo>
                <a:lnTo>
                  <a:pt x="989" y="990"/>
                </a:lnTo>
                <a:lnTo>
                  <a:pt x="978" y="912"/>
                </a:lnTo>
                <a:lnTo>
                  <a:pt x="924" y="870"/>
                </a:lnTo>
                <a:lnTo>
                  <a:pt x="840" y="898"/>
                </a:lnTo>
                <a:lnTo>
                  <a:pt x="812" y="956"/>
                </a:lnTo>
                <a:lnTo>
                  <a:pt x="708" y="1063"/>
                </a:lnTo>
                <a:lnTo>
                  <a:pt x="608" y="1072"/>
                </a:lnTo>
                <a:lnTo>
                  <a:pt x="548" y="1168"/>
                </a:lnTo>
                <a:lnTo>
                  <a:pt x="386" y="1284"/>
                </a:lnTo>
                <a:lnTo>
                  <a:pt x="208" y="1388"/>
                </a:lnTo>
                <a:lnTo>
                  <a:pt x="162" y="1545"/>
                </a:lnTo>
                <a:lnTo>
                  <a:pt x="42" y="1578"/>
                </a:lnTo>
                <a:lnTo>
                  <a:pt x="0" y="1666"/>
                </a:lnTo>
                <a:lnTo>
                  <a:pt x="44" y="1720"/>
                </a:lnTo>
                <a:lnTo>
                  <a:pt x="142" y="1722"/>
                </a:lnTo>
                <a:lnTo>
                  <a:pt x="183" y="1759"/>
                </a:lnTo>
                <a:lnTo>
                  <a:pt x="208" y="1976"/>
                </a:lnTo>
                <a:lnTo>
                  <a:pt x="162" y="2026"/>
                </a:lnTo>
                <a:lnTo>
                  <a:pt x="114" y="2103"/>
                </a:lnTo>
                <a:lnTo>
                  <a:pt x="125" y="2224"/>
                </a:lnTo>
                <a:lnTo>
                  <a:pt x="108" y="2286"/>
                </a:lnTo>
                <a:lnTo>
                  <a:pt x="40" y="2312"/>
                </a:lnTo>
                <a:lnTo>
                  <a:pt x="20" y="2359"/>
                </a:lnTo>
                <a:lnTo>
                  <a:pt x="90" y="2476"/>
                </a:lnTo>
                <a:lnTo>
                  <a:pt x="196" y="2506"/>
                </a:lnTo>
                <a:lnTo>
                  <a:pt x="309" y="2527"/>
                </a:lnTo>
                <a:lnTo>
                  <a:pt x="401" y="2505"/>
                </a:lnTo>
                <a:lnTo>
                  <a:pt x="448" y="2548"/>
                </a:lnTo>
                <a:lnTo>
                  <a:pt x="452" y="2623"/>
                </a:lnTo>
                <a:lnTo>
                  <a:pt x="544" y="2628"/>
                </a:lnTo>
                <a:lnTo>
                  <a:pt x="566" y="2703"/>
                </a:lnTo>
                <a:lnTo>
                  <a:pt x="526" y="2742"/>
                </a:lnTo>
                <a:lnTo>
                  <a:pt x="472" y="2742"/>
                </a:lnTo>
                <a:lnTo>
                  <a:pt x="413" y="2769"/>
                </a:lnTo>
                <a:lnTo>
                  <a:pt x="396" y="2826"/>
                </a:lnTo>
                <a:lnTo>
                  <a:pt x="387" y="2898"/>
                </a:lnTo>
                <a:lnTo>
                  <a:pt x="342" y="2962"/>
                </a:lnTo>
                <a:lnTo>
                  <a:pt x="278" y="2995"/>
                </a:lnTo>
                <a:lnTo>
                  <a:pt x="245" y="3067"/>
                </a:lnTo>
                <a:lnTo>
                  <a:pt x="268" y="3160"/>
                </a:lnTo>
                <a:lnTo>
                  <a:pt x="246" y="3199"/>
                </a:lnTo>
                <a:lnTo>
                  <a:pt x="104" y="3232"/>
                </a:lnTo>
                <a:lnTo>
                  <a:pt x="111" y="3330"/>
                </a:lnTo>
                <a:lnTo>
                  <a:pt x="162" y="3403"/>
                </a:lnTo>
                <a:lnTo>
                  <a:pt x="160" y="3496"/>
                </a:lnTo>
                <a:lnTo>
                  <a:pt x="162" y="3496"/>
                </a:lnTo>
                <a:lnTo>
                  <a:pt x="123" y="3549"/>
                </a:lnTo>
                <a:lnTo>
                  <a:pt x="108" y="3613"/>
                </a:lnTo>
                <a:lnTo>
                  <a:pt x="221" y="3642"/>
                </a:lnTo>
                <a:lnTo>
                  <a:pt x="299" y="3699"/>
                </a:lnTo>
                <a:lnTo>
                  <a:pt x="428" y="3740"/>
                </a:lnTo>
                <a:lnTo>
                  <a:pt x="585" y="3774"/>
                </a:lnTo>
                <a:lnTo>
                  <a:pt x="660" y="3856"/>
                </a:lnTo>
                <a:lnTo>
                  <a:pt x="837" y="3963"/>
                </a:lnTo>
                <a:lnTo>
                  <a:pt x="848" y="4083"/>
                </a:lnTo>
                <a:lnTo>
                  <a:pt x="833" y="4239"/>
                </a:lnTo>
                <a:lnTo>
                  <a:pt x="860" y="4300"/>
                </a:lnTo>
                <a:lnTo>
                  <a:pt x="932" y="4328"/>
                </a:lnTo>
                <a:lnTo>
                  <a:pt x="1077" y="4327"/>
                </a:lnTo>
                <a:lnTo>
                  <a:pt x="1212" y="4333"/>
                </a:lnTo>
                <a:lnTo>
                  <a:pt x="1182" y="4222"/>
                </a:lnTo>
                <a:lnTo>
                  <a:pt x="1212" y="4122"/>
                </a:lnTo>
                <a:lnTo>
                  <a:pt x="1304" y="4107"/>
                </a:lnTo>
                <a:lnTo>
                  <a:pt x="1335" y="4048"/>
                </a:lnTo>
                <a:lnTo>
                  <a:pt x="1288" y="3872"/>
                </a:lnTo>
                <a:lnTo>
                  <a:pt x="1328" y="3783"/>
                </a:lnTo>
                <a:lnTo>
                  <a:pt x="1233" y="3714"/>
                </a:lnTo>
                <a:lnTo>
                  <a:pt x="1216" y="3608"/>
                </a:lnTo>
                <a:lnTo>
                  <a:pt x="1288" y="3560"/>
                </a:lnTo>
                <a:lnTo>
                  <a:pt x="1388" y="3428"/>
                </a:lnTo>
                <a:lnTo>
                  <a:pt x="1478" y="3412"/>
                </a:lnTo>
                <a:lnTo>
                  <a:pt x="1503" y="3448"/>
                </a:lnTo>
                <a:lnTo>
                  <a:pt x="1583" y="3435"/>
                </a:lnTo>
                <a:lnTo>
                  <a:pt x="1599" y="3324"/>
                </a:lnTo>
                <a:lnTo>
                  <a:pt x="1689" y="3270"/>
                </a:lnTo>
                <a:lnTo>
                  <a:pt x="1770" y="3232"/>
                </a:lnTo>
                <a:lnTo>
                  <a:pt x="1889" y="3216"/>
                </a:lnTo>
                <a:lnTo>
                  <a:pt x="1976" y="3256"/>
                </a:lnTo>
                <a:lnTo>
                  <a:pt x="2036" y="3320"/>
                </a:lnTo>
                <a:lnTo>
                  <a:pt x="2094" y="3378"/>
                </a:lnTo>
                <a:lnTo>
                  <a:pt x="2115" y="3439"/>
                </a:lnTo>
                <a:lnTo>
                  <a:pt x="2104" y="3522"/>
                </a:lnTo>
                <a:lnTo>
                  <a:pt x="2164" y="3572"/>
                </a:lnTo>
                <a:lnTo>
                  <a:pt x="2135" y="3649"/>
                </a:lnTo>
                <a:lnTo>
                  <a:pt x="2063" y="3702"/>
                </a:lnTo>
                <a:lnTo>
                  <a:pt x="1977" y="3798"/>
                </a:lnTo>
                <a:lnTo>
                  <a:pt x="1929" y="3904"/>
                </a:lnTo>
                <a:lnTo>
                  <a:pt x="1900" y="4048"/>
                </a:lnTo>
                <a:lnTo>
                  <a:pt x="1755" y="4173"/>
                </a:lnTo>
                <a:lnTo>
                  <a:pt x="1733" y="4108"/>
                </a:lnTo>
                <a:lnTo>
                  <a:pt x="1636" y="4084"/>
                </a:lnTo>
                <a:lnTo>
                  <a:pt x="1574" y="4168"/>
                </a:lnTo>
                <a:lnTo>
                  <a:pt x="1604" y="4280"/>
                </a:lnTo>
                <a:lnTo>
                  <a:pt x="1688" y="4316"/>
                </a:lnTo>
                <a:lnTo>
                  <a:pt x="1732" y="4400"/>
                </a:lnTo>
                <a:lnTo>
                  <a:pt x="1785" y="4458"/>
                </a:lnTo>
                <a:lnTo>
                  <a:pt x="1910" y="4459"/>
                </a:lnTo>
                <a:lnTo>
                  <a:pt x="2019" y="4465"/>
                </a:lnTo>
                <a:lnTo>
                  <a:pt x="2159" y="4555"/>
                </a:lnTo>
                <a:lnTo>
                  <a:pt x="2224" y="4556"/>
                </a:lnTo>
                <a:lnTo>
                  <a:pt x="2300" y="4497"/>
                </a:lnTo>
                <a:lnTo>
                  <a:pt x="2378" y="4470"/>
                </a:lnTo>
                <a:lnTo>
                  <a:pt x="2442" y="4354"/>
                </a:lnTo>
                <a:lnTo>
                  <a:pt x="2478" y="4306"/>
                </a:lnTo>
                <a:lnTo>
                  <a:pt x="2547" y="4275"/>
                </a:lnTo>
                <a:lnTo>
                  <a:pt x="2648" y="4292"/>
                </a:lnTo>
                <a:lnTo>
                  <a:pt x="2711" y="4318"/>
                </a:lnTo>
                <a:lnTo>
                  <a:pt x="2795" y="4231"/>
                </a:lnTo>
                <a:lnTo>
                  <a:pt x="2840" y="4122"/>
                </a:lnTo>
                <a:lnTo>
                  <a:pt x="2968" y="4076"/>
                </a:lnTo>
                <a:lnTo>
                  <a:pt x="3036" y="4027"/>
                </a:lnTo>
                <a:lnTo>
                  <a:pt x="3100" y="4040"/>
                </a:lnTo>
                <a:lnTo>
                  <a:pt x="3128" y="4108"/>
                </a:lnTo>
                <a:lnTo>
                  <a:pt x="3213" y="4170"/>
                </a:lnTo>
                <a:lnTo>
                  <a:pt x="3329" y="4228"/>
                </a:lnTo>
                <a:lnTo>
                  <a:pt x="3423" y="4242"/>
                </a:lnTo>
                <a:lnTo>
                  <a:pt x="3476" y="4180"/>
                </a:lnTo>
                <a:lnTo>
                  <a:pt x="3536" y="4168"/>
                </a:lnTo>
                <a:lnTo>
                  <a:pt x="3654" y="4255"/>
                </a:lnTo>
                <a:lnTo>
                  <a:pt x="3784" y="4156"/>
                </a:lnTo>
                <a:lnTo>
                  <a:pt x="3784" y="4060"/>
                </a:lnTo>
                <a:lnTo>
                  <a:pt x="3788" y="3940"/>
                </a:lnTo>
                <a:lnTo>
                  <a:pt x="3752" y="3868"/>
                </a:lnTo>
                <a:lnTo>
                  <a:pt x="3824" y="3776"/>
                </a:lnTo>
                <a:lnTo>
                  <a:pt x="3892" y="3728"/>
                </a:lnTo>
                <a:lnTo>
                  <a:pt x="3896" y="3464"/>
                </a:lnTo>
                <a:lnTo>
                  <a:pt x="3944" y="3344"/>
                </a:lnTo>
                <a:lnTo>
                  <a:pt x="3940" y="3104"/>
                </a:lnTo>
                <a:lnTo>
                  <a:pt x="3896" y="2984"/>
                </a:lnTo>
                <a:lnTo>
                  <a:pt x="3844" y="2968"/>
                </a:lnTo>
                <a:lnTo>
                  <a:pt x="3776" y="3004"/>
                </a:lnTo>
                <a:lnTo>
                  <a:pt x="3728" y="3116"/>
                </a:lnTo>
                <a:lnTo>
                  <a:pt x="3644" y="3184"/>
                </a:lnTo>
                <a:lnTo>
                  <a:pt x="3556" y="3200"/>
                </a:lnTo>
                <a:lnTo>
                  <a:pt x="3524" y="3160"/>
                </a:lnTo>
                <a:lnTo>
                  <a:pt x="3580" y="3080"/>
                </a:lnTo>
                <a:lnTo>
                  <a:pt x="3608" y="3016"/>
                </a:lnTo>
                <a:lnTo>
                  <a:pt x="3580" y="2896"/>
                </a:lnTo>
                <a:lnTo>
                  <a:pt x="3532" y="2824"/>
                </a:lnTo>
                <a:lnTo>
                  <a:pt x="3472" y="2720"/>
                </a:lnTo>
                <a:lnTo>
                  <a:pt x="3460" y="2596"/>
                </a:lnTo>
                <a:lnTo>
                  <a:pt x="3472" y="2408"/>
                </a:lnTo>
                <a:lnTo>
                  <a:pt x="3484" y="2248"/>
                </a:lnTo>
                <a:lnTo>
                  <a:pt x="3508" y="2144"/>
                </a:lnTo>
                <a:lnTo>
                  <a:pt x="3604" y="2092"/>
                </a:lnTo>
                <a:lnTo>
                  <a:pt x="3580" y="1948"/>
                </a:lnTo>
                <a:lnTo>
                  <a:pt x="3572" y="1744"/>
                </a:lnTo>
                <a:lnTo>
                  <a:pt x="3572" y="1652"/>
                </a:lnTo>
                <a:lnTo>
                  <a:pt x="3532" y="1532"/>
                </a:lnTo>
                <a:lnTo>
                  <a:pt x="3652" y="1412"/>
                </a:lnTo>
                <a:lnTo>
                  <a:pt x="3644" y="1288"/>
                </a:lnTo>
                <a:lnTo>
                  <a:pt x="3632" y="1232"/>
                </a:lnTo>
                <a:lnTo>
                  <a:pt x="3688" y="1112"/>
                </a:lnTo>
                <a:lnTo>
                  <a:pt x="3692" y="1016"/>
                </a:lnTo>
                <a:lnTo>
                  <a:pt x="3656" y="932"/>
                </a:lnTo>
                <a:lnTo>
                  <a:pt x="3596" y="880"/>
                </a:lnTo>
                <a:lnTo>
                  <a:pt x="3484" y="704"/>
                </a:lnTo>
                <a:lnTo>
                  <a:pt x="3536" y="596"/>
                </a:lnTo>
                <a:lnTo>
                  <a:pt x="3548" y="508"/>
                </a:lnTo>
                <a:lnTo>
                  <a:pt x="3580" y="404"/>
                </a:lnTo>
                <a:lnTo>
                  <a:pt x="3532" y="304"/>
                </a:lnTo>
                <a:lnTo>
                  <a:pt x="3464" y="220"/>
                </a:lnTo>
                <a:lnTo>
                  <a:pt x="3404" y="176"/>
                </a:lnTo>
                <a:lnTo>
                  <a:pt x="3380" y="68"/>
                </a:lnTo>
                <a:lnTo>
                  <a:pt x="3326" y="0"/>
                </a:lnTo>
                <a:lnTo>
                  <a:pt x="3218" y="118"/>
                </a:lnTo>
                <a:lnTo>
                  <a:pt x="3164" y="186"/>
                </a:lnTo>
                <a:lnTo>
                  <a:pt x="3096" y="321"/>
                </a:lnTo>
                <a:lnTo>
                  <a:pt x="2760" y="342"/>
                </a:lnTo>
                <a:lnTo>
                  <a:pt x="2631" y="273"/>
                </a:lnTo>
                <a:lnTo>
                  <a:pt x="2547" y="336"/>
                </a:lnTo>
                <a:lnTo>
                  <a:pt x="2441" y="321"/>
                </a:lnTo>
                <a:lnTo>
                  <a:pt x="2379" y="384"/>
                </a:lnTo>
                <a:lnTo>
                  <a:pt x="2208" y="295"/>
                </a:lnTo>
                <a:lnTo>
                  <a:pt x="2058" y="295"/>
                </a:lnTo>
                <a:lnTo>
                  <a:pt x="1992" y="384"/>
                </a:lnTo>
                <a:lnTo>
                  <a:pt x="1697" y="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29" name="Freeform 1309"/>
          <p:cNvSpPr>
            <a:spLocks noChangeAspect="1"/>
          </p:cNvSpPr>
          <p:nvPr/>
        </p:nvSpPr>
        <p:spPr bwMode="auto">
          <a:xfrm>
            <a:off x="2386172" y="3712623"/>
            <a:ext cx="150381" cy="218832"/>
          </a:xfrm>
          <a:custGeom>
            <a:avLst/>
            <a:gdLst>
              <a:gd name="T0" fmla="*/ 396 w 903"/>
              <a:gd name="T1" fmla="*/ 0 h 1212"/>
              <a:gd name="T2" fmla="*/ 168 w 903"/>
              <a:gd name="T3" fmla="*/ 240 h 1212"/>
              <a:gd name="T4" fmla="*/ 24 w 903"/>
              <a:gd name="T5" fmla="*/ 432 h 1212"/>
              <a:gd name="T6" fmla="*/ 0 w 903"/>
              <a:gd name="T7" fmla="*/ 690 h 1212"/>
              <a:gd name="T8" fmla="*/ 60 w 903"/>
              <a:gd name="T9" fmla="*/ 996 h 1212"/>
              <a:gd name="T10" fmla="*/ 204 w 903"/>
              <a:gd name="T11" fmla="*/ 1116 h 1212"/>
              <a:gd name="T12" fmla="*/ 384 w 903"/>
              <a:gd name="T13" fmla="*/ 1170 h 1212"/>
              <a:gd name="T14" fmla="*/ 576 w 903"/>
              <a:gd name="T15" fmla="*/ 1212 h 1212"/>
              <a:gd name="T16" fmla="*/ 708 w 903"/>
              <a:gd name="T17" fmla="*/ 1170 h 1212"/>
              <a:gd name="T18" fmla="*/ 803 w 903"/>
              <a:gd name="T19" fmla="*/ 1058 h 1212"/>
              <a:gd name="T20" fmla="*/ 747 w 903"/>
              <a:gd name="T21" fmla="*/ 986 h 1212"/>
              <a:gd name="T22" fmla="*/ 732 w 903"/>
              <a:gd name="T23" fmla="*/ 706 h 1212"/>
              <a:gd name="T24" fmla="*/ 868 w 903"/>
              <a:gd name="T25" fmla="*/ 611 h 1212"/>
              <a:gd name="T26" fmla="*/ 903 w 903"/>
              <a:gd name="T27" fmla="*/ 434 h 1212"/>
              <a:gd name="T28" fmla="*/ 903 w 903"/>
              <a:gd name="T29" fmla="*/ 241 h 1212"/>
              <a:gd name="T30" fmla="*/ 790 w 903"/>
              <a:gd name="T31" fmla="*/ 131 h 1212"/>
              <a:gd name="T32" fmla="*/ 569 w 903"/>
              <a:gd name="T33" fmla="*/ 108 h 1212"/>
              <a:gd name="T34" fmla="*/ 396 w 903"/>
              <a:gd name="T35" fmla="*/ 0 h 1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3"/>
              <a:gd name="T55" fmla="*/ 0 h 1212"/>
              <a:gd name="T56" fmla="*/ 903 w 903"/>
              <a:gd name="T57" fmla="*/ 1212 h 1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3" h="1212">
                <a:moveTo>
                  <a:pt x="396" y="0"/>
                </a:moveTo>
                <a:lnTo>
                  <a:pt x="168" y="240"/>
                </a:lnTo>
                <a:lnTo>
                  <a:pt x="24" y="432"/>
                </a:lnTo>
                <a:lnTo>
                  <a:pt x="0" y="690"/>
                </a:lnTo>
                <a:lnTo>
                  <a:pt x="60" y="996"/>
                </a:lnTo>
                <a:lnTo>
                  <a:pt x="204" y="1116"/>
                </a:lnTo>
                <a:lnTo>
                  <a:pt x="384" y="1170"/>
                </a:lnTo>
                <a:lnTo>
                  <a:pt x="576" y="1212"/>
                </a:lnTo>
                <a:lnTo>
                  <a:pt x="708" y="1170"/>
                </a:lnTo>
                <a:lnTo>
                  <a:pt x="803" y="1058"/>
                </a:lnTo>
                <a:lnTo>
                  <a:pt x="747" y="986"/>
                </a:lnTo>
                <a:lnTo>
                  <a:pt x="732" y="706"/>
                </a:lnTo>
                <a:lnTo>
                  <a:pt x="868" y="611"/>
                </a:lnTo>
                <a:lnTo>
                  <a:pt x="903" y="434"/>
                </a:lnTo>
                <a:lnTo>
                  <a:pt x="903" y="241"/>
                </a:lnTo>
                <a:lnTo>
                  <a:pt x="790" y="131"/>
                </a:lnTo>
                <a:lnTo>
                  <a:pt x="569" y="108"/>
                </a:lnTo>
                <a:lnTo>
                  <a:pt x="3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0" name="Freeform 1310"/>
          <p:cNvSpPr>
            <a:spLocks noChangeAspect="1"/>
          </p:cNvSpPr>
          <p:nvPr/>
        </p:nvSpPr>
        <p:spPr bwMode="auto">
          <a:xfrm>
            <a:off x="2995190" y="4059108"/>
            <a:ext cx="245471" cy="302250"/>
          </a:xfrm>
          <a:custGeom>
            <a:avLst/>
            <a:gdLst>
              <a:gd name="T0" fmla="*/ 625 w 1474"/>
              <a:gd name="T1" fmla="*/ 165 h 1674"/>
              <a:gd name="T2" fmla="*/ 601 w 1474"/>
              <a:gd name="T3" fmla="*/ 330 h 1674"/>
              <a:gd name="T4" fmla="*/ 480 w 1474"/>
              <a:gd name="T5" fmla="*/ 348 h 1674"/>
              <a:gd name="T6" fmla="*/ 444 w 1474"/>
              <a:gd name="T7" fmla="*/ 294 h 1674"/>
              <a:gd name="T8" fmla="*/ 310 w 1474"/>
              <a:gd name="T9" fmla="*/ 318 h 1674"/>
              <a:gd name="T10" fmla="*/ 160 w 1474"/>
              <a:gd name="T11" fmla="*/ 516 h 1674"/>
              <a:gd name="T12" fmla="*/ 52 w 1474"/>
              <a:gd name="T13" fmla="*/ 588 h 1674"/>
              <a:gd name="T14" fmla="*/ 76 w 1474"/>
              <a:gd name="T15" fmla="*/ 747 h 1674"/>
              <a:gd name="T16" fmla="*/ 220 w 1474"/>
              <a:gd name="T17" fmla="*/ 852 h 1674"/>
              <a:gd name="T18" fmla="*/ 160 w 1474"/>
              <a:gd name="T19" fmla="*/ 984 h 1674"/>
              <a:gd name="T20" fmla="*/ 228 w 1474"/>
              <a:gd name="T21" fmla="*/ 1248 h 1674"/>
              <a:gd name="T22" fmla="*/ 184 w 1474"/>
              <a:gd name="T23" fmla="*/ 1338 h 1674"/>
              <a:gd name="T24" fmla="*/ 46 w 1474"/>
              <a:gd name="T25" fmla="*/ 1359 h 1674"/>
              <a:gd name="T26" fmla="*/ 0 w 1474"/>
              <a:gd name="T27" fmla="*/ 1515 h 1674"/>
              <a:gd name="T28" fmla="*/ 46 w 1474"/>
              <a:gd name="T29" fmla="*/ 1674 h 1674"/>
              <a:gd name="T30" fmla="*/ 325 w 1474"/>
              <a:gd name="T31" fmla="*/ 1590 h 1674"/>
              <a:gd name="T32" fmla="*/ 472 w 1474"/>
              <a:gd name="T33" fmla="*/ 1596 h 1674"/>
              <a:gd name="T34" fmla="*/ 634 w 1474"/>
              <a:gd name="T35" fmla="*/ 1596 h 1674"/>
              <a:gd name="T36" fmla="*/ 588 w 1474"/>
              <a:gd name="T37" fmla="*/ 1431 h 1674"/>
              <a:gd name="T38" fmla="*/ 682 w 1474"/>
              <a:gd name="T39" fmla="*/ 1302 h 1674"/>
              <a:gd name="T40" fmla="*/ 826 w 1474"/>
              <a:gd name="T41" fmla="*/ 1338 h 1674"/>
              <a:gd name="T42" fmla="*/ 861 w 1474"/>
              <a:gd name="T43" fmla="*/ 1434 h 1674"/>
              <a:gd name="T44" fmla="*/ 1078 w 1474"/>
              <a:gd name="T45" fmla="*/ 1248 h 1674"/>
              <a:gd name="T46" fmla="*/ 1120 w 1474"/>
              <a:gd name="T47" fmla="*/ 1038 h 1674"/>
              <a:gd name="T48" fmla="*/ 1192 w 1474"/>
              <a:gd name="T49" fmla="*/ 876 h 1674"/>
              <a:gd name="T50" fmla="*/ 1320 w 1474"/>
              <a:gd name="T51" fmla="*/ 731 h 1674"/>
              <a:gd name="T52" fmla="*/ 1426 w 1474"/>
              <a:gd name="T53" fmla="*/ 654 h 1674"/>
              <a:gd name="T54" fmla="*/ 1474 w 1474"/>
              <a:gd name="T55" fmla="*/ 534 h 1674"/>
              <a:gd name="T56" fmla="*/ 1384 w 1474"/>
              <a:gd name="T57" fmla="*/ 462 h 1674"/>
              <a:gd name="T58" fmla="*/ 1398 w 1474"/>
              <a:gd name="T59" fmla="*/ 333 h 1674"/>
              <a:gd name="T60" fmla="*/ 1369 w 1474"/>
              <a:gd name="T61" fmla="*/ 246 h 1674"/>
              <a:gd name="T62" fmla="*/ 1192 w 1474"/>
              <a:gd name="T63" fmla="*/ 63 h 1674"/>
              <a:gd name="T64" fmla="*/ 1060 w 1474"/>
              <a:gd name="T65" fmla="*/ 0 h 1674"/>
              <a:gd name="T66" fmla="*/ 886 w 1474"/>
              <a:gd name="T67" fmla="*/ 24 h 1674"/>
              <a:gd name="T68" fmla="*/ 754 w 1474"/>
              <a:gd name="T69" fmla="*/ 84 h 1674"/>
              <a:gd name="T70" fmla="*/ 625 w 1474"/>
              <a:gd name="T71" fmla="*/ 165 h 1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74"/>
              <a:gd name="T109" fmla="*/ 0 h 1674"/>
              <a:gd name="T110" fmla="*/ 1474 w 1474"/>
              <a:gd name="T111" fmla="*/ 1674 h 1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74" h="1674">
                <a:moveTo>
                  <a:pt x="625" y="165"/>
                </a:moveTo>
                <a:lnTo>
                  <a:pt x="601" y="330"/>
                </a:lnTo>
                <a:lnTo>
                  <a:pt x="480" y="348"/>
                </a:lnTo>
                <a:lnTo>
                  <a:pt x="444" y="294"/>
                </a:lnTo>
                <a:lnTo>
                  <a:pt x="310" y="318"/>
                </a:lnTo>
                <a:lnTo>
                  <a:pt x="160" y="516"/>
                </a:lnTo>
                <a:lnTo>
                  <a:pt x="52" y="588"/>
                </a:lnTo>
                <a:lnTo>
                  <a:pt x="76" y="747"/>
                </a:lnTo>
                <a:lnTo>
                  <a:pt x="220" y="852"/>
                </a:lnTo>
                <a:lnTo>
                  <a:pt x="160" y="984"/>
                </a:lnTo>
                <a:lnTo>
                  <a:pt x="228" y="1248"/>
                </a:lnTo>
                <a:lnTo>
                  <a:pt x="184" y="1338"/>
                </a:lnTo>
                <a:lnTo>
                  <a:pt x="46" y="1359"/>
                </a:lnTo>
                <a:lnTo>
                  <a:pt x="0" y="1515"/>
                </a:lnTo>
                <a:lnTo>
                  <a:pt x="46" y="1674"/>
                </a:lnTo>
                <a:lnTo>
                  <a:pt x="325" y="1590"/>
                </a:lnTo>
                <a:lnTo>
                  <a:pt x="472" y="1596"/>
                </a:lnTo>
                <a:lnTo>
                  <a:pt x="634" y="1596"/>
                </a:lnTo>
                <a:lnTo>
                  <a:pt x="588" y="1431"/>
                </a:lnTo>
                <a:lnTo>
                  <a:pt x="682" y="1302"/>
                </a:lnTo>
                <a:lnTo>
                  <a:pt x="826" y="1338"/>
                </a:lnTo>
                <a:lnTo>
                  <a:pt x="861" y="1434"/>
                </a:lnTo>
                <a:lnTo>
                  <a:pt x="1078" y="1248"/>
                </a:lnTo>
                <a:lnTo>
                  <a:pt x="1120" y="1038"/>
                </a:lnTo>
                <a:lnTo>
                  <a:pt x="1192" y="876"/>
                </a:lnTo>
                <a:lnTo>
                  <a:pt x="1320" y="731"/>
                </a:lnTo>
                <a:lnTo>
                  <a:pt x="1426" y="654"/>
                </a:lnTo>
                <a:lnTo>
                  <a:pt x="1474" y="534"/>
                </a:lnTo>
                <a:lnTo>
                  <a:pt x="1384" y="462"/>
                </a:lnTo>
                <a:lnTo>
                  <a:pt x="1398" y="333"/>
                </a:lnTo>
                <a:lnTo>
                  <a:pt x="1369" y="246"/>
                </a:lnTo>
                <a:lnTo>
                  <a:pt x="1192" y="63"/>
                </a:lnTo>
                <a:lnTo>
                  <a:pt x="1060" y="0"/>
                </a:lnTo>
                <a:lnTo>
                  <a:pt x="886" y="24"/>
                </a:lnTo>
                <a:lnTo>
                  <a:pt x="754" y="84"/>
                </a:lnTo>
                <a:lnTo>
                  <a:pt x="625" y="1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1" name="Freeform 1311"/>
          <p:cNvSpPr>
            <a:spLocks noChangeAspect="1"/>
          </p:cNvSpPr>
          <p:nvPr/>
        </p:nvSpPr>
        <p:spPr bwMode="auto">
          <a:xfrm>
            <a:off x="3351574" y="4278483"/>
            <a:ext cx="275781" cy="313083"/>
          </a:xfrm>
          <a:custGeom>
            <a:avLst/>
            <a:gdLst>
              <a:gd name="T0" fmla="*/ 1224 w 1656"/>
              <a:gd name="T1" fmla="*/ 324 h 1734"/>
              <a:gd name="T2" fmla="*/ 1080 w 1656"/>
              <a:gd name="T3" fmla="*/ 303 h 1734"/>
              <a:gd name="T4" fmla="*/ 909 w 1656"/>
              <a:gd name="T5" fmla="*/ 216 h 1734"/>
              <a:gd name="T6" fmla="*/ 783 w 1656"/>
              <a:gd name="T7" fmla="*/ 126 h 1734"/>
              <a:gd name="T8" fmla="*/ 741 w 1656"/>
              <a:gd name="T9" fmla="*/ 24 h 1734"/>
              <a:gd name="T10" fmla="*/ 642 w 1656"/>
              <a:gd name="T11" fmla="*/ 0 h 1734"/>
              <a:gd name="T12" fmla="*/ 540 w 1656"/>
              <a:gd name="T13" fmla="*/ 75 h 1734"/>
              <a:gd name="T14" fmla="*/ 345 w 1656"/>
              <a:gd name="T15" fmla="*/ 144 h 1734"/>
              <a:gd name="T16" fmla="*/ 282 w 1656"/>
              <a:gd name="T17" fmla="*/ 306 h 1734"/>
              <a:gd name="T18" fmla="*/ 153 w 1656"/>
              <a:gd name="T19" fmla="*/ 441 h 1734"/>
              <a:gd name="T20" fmla="*/ 204 w 1656"/>
              <a:gd name="T21" fmla="*/ 573 h 1734"/>
              <a:gd name="T22" fmla="*/ 78 w 1656"/>
              <a:gd name="T23" fmla="*/ 651 h 1734"/>
              <a:gd name="T24" fmla="*/ 0 w 1656"/>
              <a:gd name="T25" fmla="*/ 729 h 1734"/>
              <a:gd name="T26" fmla="*/ 0 w 1656"/>
              <a:gd name="T27" fmla="*/ 915 h 1734"/>
              <a:gd name="T28" fmla="*/ 144 w 1656"/>
              <a:gd name="T29" fmla="*/ 924 h 1734"/>
              <a:gd name="T30" fmla="*/ 222 w 1656"/>
              <a:gd name="T31" fmla="*/ 987 h 1734"/>
              <a:gd name="T32" fmla="*/ 237 w 1656"/>
              <a:gd name="T33" fmla="*/ 1080 h 1734"/>
              <a:gd name="T34" fmla="*/ 450 w 1656"/>
              <a:gd name="T35" fmla="*/ 1119 h 1734"/>
              <a:gd name="T36" fmla="*/ 546 w 1656"/>
              <a:gd name="T37" fmla="*/ 1227 h 1734"/>
              <a:gd name="T38" fmla="*/ 702 w 1656"/>
              <a:gd name="T39" fmla="*/ 1227 h 1734"/>
              <a:gd name="T40" fmla="*/ 804 w 1656"/>
              <a:gd name="T41" fmla="*/ 1224 h 1734"/>
              <a:gd name="T42" fmla="*/ 810 w 1656"/>
              <a:gd name="T43" fmla="*/ 1335 h 1734"/>
              <a:gd name="T44" fmla="*/ 810 w 1656"/>
              <a:gd name="T45" fmla="*/ 1479 h 1734"/>
              <a:gd name="T46" fmla="*/ 926 w 1656"/>
              <a:gd name="T47" fmla="*/ 1548 h 1734"/>
              <a:gd name="T48" fmla="*/ 930 w 1656"/>
              <a:gd name="T49" fmla="*/ 1734 h 1734"/>
              <a:gd name="T50" fmla="*/ 1047 w 1656"/>
              <a:gd name="T51" fmla="*/ 1725 h 1734"/>
              <a:gd name="T52" fmla="*/ 1188 w 1656"/>
              <a:gd name="T53" fmla="*/ 1635 h 1734"/>
              <a:gd name="T54" fmla="*/ 1356 w 1656"/>
              <a:gd name="T55" fmla="*/ 1569 h 1734"/>
              <a:gd name="T56" fmla="*/ 1374 w 1656"/>
              <a:gd name="T57" fmla="*/ 1371 h 1734"/>
              <a:gd name="T58" fmla="*/ 1392 w 1656"/>
              <a:gd name="T59" fmla="*/ 1173 h 1734"/>
              <a:gd name="T60" fmla="*/ 1608 w 1656"/>
              <a:gd name="T61" fmla="*/ 1023 h 1734"/>
              <a:gd name="T62" fmla="*/ 1572 w 1656"/>
              <a:gd name="T63" fmla="*/ 789 h 1734"/>
              <a:gd name="T64" fmla="*/ 1644 w 1656"/>
              <a:gd name="T65" fmla="*/ 579 h 1734"/>
              <a:gd name="T66" fmla="*/ 1656 w 1656"/>
              <a:gd name="T67" fmla="*/ 411 h 1734"/>
              <a:gd name="T68" fmla="*/ 1572 w 1656"/>
              <a:gd name="T69" fmla="*/ 345 h 1734"/>
              <a:gd name="T70" fmla="*/ 1392 w 1656"/>
              <a:gd name="T71" fmla="*/ 213 h 1734"/>
              <a:gd name="T72" fmla="*/ 1302 w 1656"/>
              <a:gd name="T73" fmla="*/ 231 h 1734"/>
              <a:gd name="T74" fmla="*/ 1224 w 1656"/>
              <a:gd name="T75" fmla="*/ 324 h 17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56"/>
              <a:gd name="T115" fmla="*/ 0 h 1734"/>
              <a:gd name="T116" fmla="*/ 1656 w 1656"/>
              <a:gd name="T117" fmla="*/ 1734 h 17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56" h="1734">
                <a:moveTo>
                  <a:pt x="1224" y="324"/>
                </a:moveTo>
                <a:lnTo>
                  <a:pt x="1080" y="303"/>
                </a:lnTo>
                <a:lnTo>
                  <a:pt x="909" y="216"/>
                </a:lnTo>
                <a:lnTo>
                  <a:pt x="783" y="126"/>
                </a:lnTo>
                <a:lnTo>
                  <a:pt x="741" y="24"/>
                </a:lnTo>
                <a:lnTo>
                  <a:pt x="642" y="0"/>
                </a:lnTo>
                <a:lnTo>
                  <a:pt x="540" y="75"/>
                </a:lnTo>
                <a:lnTo>
                  <a:pt x="345" y="144"/>
                </a:lnTo>
                <a:lnTo>
                  <a:pt x="282" y="306"/>
                </a:lnTo>
                <a:lnTo>
                  <a:pt x="153" y="441"/>
                </a:lnTo>
                <a:lnTo>
                  <a:pt x="204" y="573"/>
                </a:lnTo>
                <a:lnTo>
                  <a:pt x="78" y="651"/>
                </a:lnTo>
                <a:lnTo>
                  <a:pt x="0" y="729"/>
                </a:lnTo>
                <a:lnTo>
                  <a:pt x="0" y="915"/>
                </a:lnTo>
                <a:lnTo>
                  <a:pt x="144" y="924"/>
                </a:lnTo>
                <a:lnTo>
                  <a:pt x="222" y="987"/>
                </a:lnTo>
                <a:lnTo>
                  <a:pt x="237" y="1080"/>
                </a:lnTo>
                <a:lnTo>
                  <a:pt x="450" y="1119"/>
                </a:lnTo>
                <a:lnTo>
                  <a:pt x="546" y="1227"/>
                </a:lnTo>
                <a:lnTo>
                  <a:pt x="702" y="1227"/>
                </a:lnTo>
                <a:lnTo>
                  <a:pt x="804" y="1224"/>
                </a:lnTo>
                <a:lnTo>
                  <a:pt x="810" y="1335"/>
                </a:lnTo>
                <a:lnTo>
                  <a:pt x="810" y="1479"/>
                </a:lnTo>
                <a:lnTo>
                  <a:pt x="926" y="1548"/>
                </a:lnTo>
                <a:lnTo>
                  <a:pt x="930" y="1734"/>
                </a:lnTo>
                <a:lnTo>
                  <a:pt x="1047" y="1725"/>
                </a:lnTo>
                <a:lnTo>
                  <a:pt x="1188" y="1635"/>
                </a:lnTo>
                <a:lnTo>
                  <a:pt x="1356" y="1569"/>
                </a:lnTo>
                <a:lnTo>
                  <a:pt x="1374" y="1371"/>
                </a:lnTo>
                <a:lnTo>
                  <a:pt x="1392" y="1173"/>
                </a:lnTo>
                <a:lnTo>
                  <a:pt x="1608" y="1023"/>
                </a:lnTo>
                <a:lnTo>
                  <a:pt x="1572" y="789"/>
                </a:lnTo>
                <a:lnTo>
                  <a:pt x="1644" y="579"/>
                </a:lnTo>
                <a:lnTo>
                  <a:pt x="1656" y="411"/>
                </a:lnTo>
                <a:lnTo>
                  <a:pt x="1572" y="345"/>
                </a:lnTo>
                <a:lnTo>
                  <a:pt x="1392" y="213"/>
                </a:lnTo>
                <a:lnTo>
                  <a:pt x="1302" y="231"/>
                </a:lnTo>
                <a:lnTo>
                  <a:pt x="1224" y="3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2" name="Freeform 1312"/>
          <p:cNvSpPr>
            <a:spLocks noChangeAspect="1"/>
          </p:cNvSpPr>
          <p:nvPr/>
        </p:nvSpPr>
        <p:spPr bwMode="auto">
          <a:xfrm>
            <a:off x="3063802" y="4535773"/>
            <a:ext cx="462634" cy="343416"/>
          </a:xfrm>
          <a:custGeom>
            <a:avLst/>
            <a:gdLst>
              <a:gd name="T0" fmla="*/ 2508 w 2778"/>
              <a:gd name="T1" fmla="*/ 36 h 1902"/>
              <a:gd name="T2" fmla="*/ 2358 w 2778"/>
              <a:gd name="T3" fmla="*/ 0 h 1902"/>
              <a:gd name="T4" fmla="*/ 2178 w 2778"/>
              <a:gd name="T5" fmla="*/ 156 h 1902"/>
              <a:gd name="T6" fmla="*/ 1914 w 2778"/>
              <a:gd name="T7" fmla="*/ 390 h 1902"/>
              <a:gd name="T8" fmla="*/ 1770 w 2778"/>
              <a:gd name="T9" fmla="*/ 450 h 1902"/>
              <a:gd name="T10" fmla="*/ 1626 w 2778"/>
              <a:gd name="T11" fmla="*/ 594 h 1902"/>
              <a:gd name="T12" fmla="*/ 1410 w 2778"/>
              <a:gd name="T13" fmla="*/ 696 h 1902"/>
              <a:gd name="T14" fmla="*/ 1284 w 2778"/>
              <a:gd name="T15" fmla="*/ 774 h 1902"/>
              <a:gd name="T16" fmla="*/ 1278 w 2778"/>
              <a:gd name="T17" fmla="*/ 1026 h 1902"/>
              <a:gd name="T18" fmla="*/ 1242 w 2778"/>
              <a:gd name="T19" fmla="*/ 1134 h 1902"/>
              <a:gd name="T20" fmla="*/ 1134 w 2778"/>
              <a:gd name="T21" fmla="*/ 1200 h 1902"/>
              <a:gd name="T22" fmla="*/ 942 w 2778"/>
              <a:gd name="T23" fmla="*/ 1200 h 1902"/>
              <a:gd name="T24" fmla="*/ 762 w 2778"/>
              <a:gd name="T25" fmla="*/ 1164 h 1902"/>
              <a:gd name="T26" fmla="*/ 630 w 2778"/>
              <a:gd name="T27" fmla="*/ 1062 h 1902"/>
              <a:gd name="T28" fmla="*/ 492 w 2778"/>
              <a:gd name="T29" fmla="*/ 1128 h 1902"/>
              <a:gd name="T30" fmla="*/ 312 w 2778"/>
              <a:gd name="T31" fmla="*/ 1242 h 1902"/>
              <a:gd name="T32" fmla="*/ 168 w 2778"/>
              <a:gd name="T33" fmla="*/ 1362 h 1902"/>
              <a:gd name="T34" fmla="*/ 6 w 2778"/>
              <a:gd name="T35" fmla="*/ 1416 h 1902"/>
              <a:gd name="T36" fmla="*/ 0 w 2778"/>
              <a:gd name="T37" fmla="*/ 1566 h 1902"/>
              <a:gd name="T38" fmla="*/ 24 w 2778"/>
              <a:gd name="T39" fmla="*/ 1686 h 1902"/>
              <a:gd name="T40" fmla="*/ 150 w 2778"/>
              <a:gd name="T41" fmla="*/ 1782 h 1902"/>
              <a:gd name="T42" fmla="*/ 204 w 2778"/>
              <a:gd name="T43" fmla="*/ 1902 h 1902"/>
              <a:gd name="T44" fmla="*/ 432 w 2778"/>
              <a:gd name="T45" fmla="*/ 1872 h 1902"/>
              <a:gd name="T46" fmla="*/ 486 w 2778"/>
              <a:gd name="T47" fmla="*/ 1764 h 1902"/>
              <a:gd name="T48" fmla="*/ 510 w 2778"/>
              <a:gd name="T49" fmla="*/ 1632 h 1902"/>
              <a:gd name="T50" fmla="*/ 558 w 2778"/>
              <a:gd name="T51" fmla="*/ 1530 h 1902"/>
              <a:gd name="T52" fmla="*/ 738 w 2778"/>
              <a:gd name="T53" fmla="*/ 1458 h 1902"/>
              <a:gd name="T54" fmla="*/ 960 w 2778"/>
              <a:gd name="T55" fmla="*/ 1416 h 1902"/>
              <a:gd name="T56" fmla="*/ 1068 w 2778"/>
              <a:gd name="T57" fmla="*/ 1512 h 1902"/>
              <a:gd name="T58" fmla="*/ 1134 w 2778"/>
              <a:gd name="T59" fmla="*/ 1620 h 1902"/>
              <a:gd name="T60" fmla="*/ 1284 w 2778"/>
              <a:gd name="T61" fmla="*/ 1632 h 1902"/>
              <a:gd name="T62" fmla="*/ 1410 w 2778"/>
              <a:gd name="T63" fmla="*/ 1566 h 1902"/>
              <a:gd name="T64" fmla="*/ 1428 w 2778"/>
              <a:gd name="T65" fmla="*/ 1452 h 1902"/>
              <a:gd name="T66" fmla="*/ 1464 w 2778"/>
              <a:gd name="T67" fmla="*/ 1362 h 1902"/>
              <a:gd name="T68" fmla="*/ 1572 w 2778"/>
              <a:gd name="T69" fmla="*/ 1368 h 1902"/>
              <a:gd name="T70" fmla="*/ 1674 w 2778"/>
              <a:gd name="T71" fmla="*/ 1452 h 1902"/>
              <a:gd name="T72" fmla="*/ 1824 w 2778"/>
              <a:gd name="T73" fmla="*/ 1386 h 1902"/>
              <a:gd name="T74" fmla="*/ 1962 w 2778"/>
              <a:gd name="T75" fmla="*/ 1272 h 1902"/>
              <a:gd name="T76" fmla="*/ 2076 w 2778"/>
              <a:gd name="T77" fmla="*/ 1200 h 1902"/>
              <a:gd name="T78" fmla="*/ 2232 w 2778"/>
              <a:gd name="T79" fmla="*/ 1062 h 1902"/>
              <a:gd name="T80" fmla="*/ 2448 w 2778"/>
              <a:gd name="T81" fmla="*/ 1038 h 1902"/>
              <a:gd name="T82" fmla="*/ 2592 w 2778"/>
              <a:gd name="T83" fmla="*/ 1038 h 1902"/>
              <a:gd name="T84" fmla="*/ 2682 w 2778"/>
              <a:gd name="T85" fmla="*/ 912 h 1902"/>
              <a:gd name="T86" fmla="*/ 2688 w 2778"/>
              <a:gd name="T87" fmla="*/ 804 h 1902"/>
              <a:gd name="T88" fmla="*/ 2664 w 2778"/>
              <a:gd name="T89" fmla="*/ 612 h 1902"/>
              <a:gd name="T90" fmla="*/ 2634 w 2778"/>
              <a:gd name="T91" fmla="*/ 498 h 1902"/>
              <a:gd name="T92" fmla="*/ 2724 w 2778"/>
              <a:gd name="T93" fmla="*/ 426 h 1902"/>
              <a:gd name="T94" fmla="*/ 2778 w 2778"/>
              <a:gd name="T95" fmla="*/ 300 h 1902"/>
              <a:gd name="T96" fmla="*/ 2658 w 2778"/>
              <a:gd name="T97" fmla="*/ 309 h 1902"/>
              <a:gd name="T98" fmla="*/ 2655 w 2778"/>
              <a:gd name="T99" fmla="*/ 125 h 1902"/>
              <a:gd name="T100" fmla="*/ 2508 w 2778"/>
              <a:gd name="T101" fmla="*/ 36 h 19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78"/>
              <a:gd name="T154" fmla="*/ 0 h 1902"/>
              <a:gd name="T155" fmla="*/ 2778 w 2778"/>
              <a:gd name="T156" fmla="*/ 1902 h 19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78" h="1902">
                <a:moveTo>
                  <a:pt x="2508" y="36"/>
                </a:moveTo>
                <a:lnTo>
                  <a:pt x="2358" y="0"/>
                </a:lnTo>
                <a:lnTo>
                  <a:pt x="2178" y="156"/>
                </a:lnTo>
                <a:lnTo>
                  <a:pt x="1914" y="390"/>
                </a:lnTo>
                <a:lnTo>
                  <a:pt x="1770" y="450"/>
                </a:lnTo>
                <a:lnTo>
                  <a:pt x="1626" y="594"/>
                </a:lnTo>
                <a:lnTo>
                  <a:pt x="1410" y="696"/>
                </a:lnTo>
                <a:lnTo>
                  <a:pt x="1284" y="774"/>
                </a:lnTo>
                <a:lnTo>
                  <a:pt x="1278" y="1026"/>
                </a:lnTo>
                <a:lnTo>
                  <a:pt x="1242" y="1134"/>
                </a:lnTo>
                <a:lnTo>
                  <a:pt x="1134" y="1200"/>
                </a:lnTo>
                <a:lnTo>
                  <a:pt x="942" y="1200"/>
                </a:lnTo>
                <a:lnTo>
                  <a:pt x="762" y="1164"/>
                </a:lnTo>
                <a:lnTo>
                  <a:pt x="630" y="1062"/>
                </a:lnTo>
                <a:lnTo>
                  <a:pt x="492" y="1128"/>
                </a:lnTo>
                <a:lnTo>
                  <a:pt x="312" y="1242"/>
                </a:lnTo>
                <a:lnTo>
                  <a:pt x="168" y="1362"/>
                </a:lnTo>
                <a:lnTo>
                  <a:pt x="6" y="1416"/>
                </a:lnTo>
                <a:lnTo>
                  <a:pt x="0" y="1566"/>
                </a:lnTo>
                <a:lnTo>
                  <a:pt x="24" y="1686"/>
                </a:lnTo>
                <a:lnTo>
                  <a:pt x="150" y="1782"/>
                </a:lnTo>
                <a:lnTo>
                  <a:pt x="204" y="1902"/>
                </a:lnTo>
                <a:lnTo>
                  <a:pt x="432" y="1872"/>
                </a:lnTo>
                <a:lnTo>
                  <a:pt x="486" y="1764"/>
                </a:lnTo>
                <a:lnTo>
                  <a:pt x="510" y="1632"/>
                </a:lnTo>
                <a:lnTo>
                  <a:pt x="558" y="1530"/>
                </a:lnTo>
                <a:lnTo>
                  <a:pt x="738" y="1458"/>
                </a:lnTo>
                <a:lnTo>
                  <a:pt x="960" y="1416"/>
                </a:lnTo>
                <a:lnTo>
                  <a:pt x="1068" y="1512"/>
                </a:lnTo>
                <a:lnTo>
                  <a:pt x="1134" y="1620"/>
                </a:lnTo>
                <a:lnTo>
                  <a:pt x="1284" y="1632"/>
                </a:lnTo>
                <a:lnTo>
                  <a:pt x="1410" y="1566"/>
                </a:lnTo>
                <a:lnTo>
                  <a:pt x="1428" y="1452"/>
                </a:lnTo>
                <a:lnTo>
                  <a:pt x="1464" y="1362"/>
                </a:lnTo>
                <a:lnTo>
                  <a:pt x="1572" y="1368"/>
                </a:lnTo>
                <a:lnTo>
                  <a:pt x="1674" y="1452"/>
                </a:lnTo>
                <a:lnTo>
                  <a:pt x="1824" y="1386"/>
                </a:lnTo>
                <a:lnTo>
                  <a:pt x="1962" y="1272"/>
                </a:lnTo>
                <a:lnTo>
                  <a:pt x="2076" y="1200"/>
                </a:lnTo>
                <a:lnTo>
                  <a:pt x="2232" y="1062"/>
                </a:lnTo>
                <a:lnTo>
                  <a:pt x="2448" y="1038"/>
                </a:lnTo>
                <a:lnTo>
                  <a:pt x="2592" y="1038"/>
                </a:lnTo>
                <a:lnTo>
                  <a:pt x="2682" y="912"/>
                </a:lnTo>
                <a:lnTo>
                  <a:pt x="2688" y="804"/>
                </a:lnTo>
                <a:lnTo>
                  <a:pt x="2664" y="612"/>
                </a:lnTo>
                <a:lnTo>
                  <a:pt x="2634" y="498"/>
                </a:lnTo>
                <a:lnTo>
                  <a:pt x="2724" y="426"/>
                </a:lnTo>
                <a:lnTo>
                  <a:pt x="2778" y="300"/>
                </a:lnTo>
                <a:lnTo>
                  <a:pt x="2658" y="309"/>
                </a:lnTo>
                <a:lnTo>
                  <a:pt x="2655" y="125"/>
                </a:lnTo>
                <a:lnTo>
                  <a:pt x="2508" y="36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3" name="Freeform 1313"/>
          <p:cNvSpPr>
            <a:spLocks noChangeAspect="1"/>
          </p:cNvSpPr>
          <p:nvPr/>
        </p:nvSpPr>
        <p:spPr bwMode="auto">
          <a:xfrm>
            <a:off x="2559535" y="4166358"/>
            <a:ext cx="927432" cy="907832"/>
          </a:xfrm>
          <a:custGeom>
            <a:avLst/>
            <a:gdLst>
              <a:gd name="T0" fmla="*/ 759 w 5569"/>
              <a:gd name="T1" fmla="*/ 204 h 5028"/>
              <a:gd name="T2" fmla="*/ 351 w 5569"/>
              <a:gd name="T3" fmla="*/ 354 h 5028"/>
              <a:gd name="T4" fmla="*/ 201 w 5569"/>
              <a:gd name="T5" fmla="*/ 798 h 5028"/>
              <a:gd name="T6" fmla="*/ 75 w 5569"/>
              <a:gd name="T7" fmla="*/ 1164 h 5028"/>
              <a:gd name="T8" fmla="*/ 311 w 5569"/>
              <a:gd name="T9" fmla="*/ 2025 h 5028"/>
              <a:gd name="T10" fmla="*/ 165 w 5569"/>
              <a:gd name="T11" fmla="*/ 2244 h 5028"/>
              <a:gd name="T12" fmla="*/ 6 w 5569"/>
              <a:gd name="T13" fmla="*/ 2495 h 5028"/>
              <a:gd name="T14" fmla="*/ 222 w 5569"/>
              <a:gd name="T15" fmla="*/ 2888 h 5028"/>
              <a:gd name="T16" fmla="*/ 675 w 5569"/>
              <a:gd name="T17" fmla="*/ 3522 h 5028"/>
              <a:gd name="T18" fmla="*/ 745 w 5569"/>
              <a:gd name="T19" fmla="*/ 4095 h 5028"/>
              <a:gd name="T20" fmla="*/ 963 w 5569"/>
              <a:gd name="T21" fmla="*/ 4578 h 5028"/>
              <a:gd name="T22" fmla="*/ 939 w 5569"/>
              <a:gd name="T23" fmla="*/ 4923 h 5028"/>
              <a:gd name="T24" fmla="*/ 1287 w 5569"/>
              <a:gd name="T25" fmla="*/ 4800 h 5028"/>
              <a:gd name="T26" fmla="*/ 1587 w 5569"/>
              <a:gd name="T27" fmla="*/ 4962 h 5028"/>
              <a:gd name="T28" fmla="*/ 1737 w 5569"/>
              <a:gd name="T29" fmla="*/ 4872 h 5028"/>
              <a:gd name="T30" fmla="*/ 1893 w 5569"/>
              <a:gd name="T31" fmla="*/ 4494 h 5028"/>
              <a:gd name="T32" fmla="*/ 2313 w 5569"/>
              <a:gd name="T33" fmla="*/ 4506 h 5028"/>
              <a:gd name="T34" fmla="*/ 2619 w 5569"/>
              <a:gd name="T35" fmla="*/ 4386 h 5028"/>
              <a:gd name="T36" fmla="*/ 2739 w 5569"/>
              <a:gd name="T37" fmla="*/ 4710 h 5028"/>
              <a:gd name="T38" fmla="*/ 3010 w 5569"/>
              <a:gd name="T39" fmla="*/ 4872 h 5028"/>
              <a:gd name="T40" fmla="*/ 3316 w 5569"/>
              <a:gd name="T41" fmla="*/ 4962 h 5028"/>
              <a:gd name="T42" fmla="*/ 3730 w 5569"/>
              <a:gd name="T43" fmla="*/ 4944 h 5028"/>
              <a:gd name="T44" fmla="*/ 3982 w 5569"/>
              <a:gd name="T45" fmla="*/ 4494 h 5028"/>
              <a:gd name="T46" fmla="*/ 4000 w 5569"/>
              <a:gd name="T47" fmla="*/ 3936 h 5028"/>
              <a:gd name="T48" fmla="*/ 4096 w 5569"/>
              <a:gd name="T49" fmla="*/ 3558 h 5028"/>
              <a:gd name="T50" fmla="*/ 3586 w 5569"/>
              <a:gd name="T51" fmla="*/ 3575 h 5028"/>
              <a:gd name="T52" fmla="*/ 3462 w 5569"/>
              <a:gd name="T53" fmla="*/ 3917 h 5028"/>
              <a:gd name="T54" fmla="*/ 3052 w 5569"/>
              <a:gd name="T55" fmla="*/ 3732 h 5028"/>
              <a:gd name="T56" fmla="*/ 3196 w 5569"/>
              <a:gd name="T57" fmla="*/ 3408 h 5028"/>
              <a:gd name="T58" fmla="*/ 3655 w 5569"/>
              <a:gd name="T59" fmla="*/ 3108 h 5028"/>
              <a:gd name="T60" fmla="*/ 4160 w 5569"/>
              <a:gd name="T61" fmla="*/ 3246 h 5028"/>
              <a:gd name="T62" fmla="*/ 4312 w 5569"/>
              <a:gd name="T63" fmla="*/ 2820 h 5028"/>
              <a:gd name="T64" fmla="*/ 4651 w 5569"/>
              <a:gd name="T65" fmla="*/ 2643 h 5028"/>
              <a:gd name="T66" fmla="*/ 5173 w 5569"/>
              <a:gd name="T67" fmla="*/ 2229 h 5028"/>
              <a:gd name="T68" fmla="*/ 5569 w 5569"/>
              <a:gd name="T69" fmla="*/ 2102 h 5028"/>
              <a:gd name="T70" fmla="*/ 5207 w 5569"/>
              <a:gd name="T71" fmla="*/ 1739 h 5028"/>
              <a:gd name="T72" fmla="*/ 4902 w 5569"/>
              <a:gd name="T73" fmla="*/ 1544 h 5028"/>
              <a:gd name="T74" fmla="*/ 4838 w 5569"/>
              <a:gd name="T75" fmla="*/ 1269 h 5028"/>
              <a:gd name="T76" fmla="*/ 4812 w 5569"/>
              <a:gd name="T77" fmla="*/ 1020 h 5028"/>
              <a:gd name="T78" fmla="*/ 4507 w 5569"/>
              <a:gd name="T79" fmla="*/ 1113 h 5028"/>
              <a:gd name="T80" fmla="*/ 4182 w 5569"/>
              <a:gd name="T81" fmla="*/ 1416 h 5028"/>
              <a:gd name="T82" fmla="*/ 3688 w 5569"/>
              <a:gd name="T83" fmla="*/ 1271 h 5028"/>
              <a:gd name="T84" fmla="*/ 3378 w 5569"/>
              <a:gd name="T85" fmla="*/ 1059 h 5028"/>
              <a:gd name="T86" fmla="*/ 2661 w 5569"/>
              <a:gd name="T87" fmla="*/ 1080 h 5028"/>
              <a:gd name="T88" fmla="*/ 2136 w 5569"/>
              <a:gd name="T89" fmla="*/ 1035 h 5028"/>
              <a:gd name="T90" fmla="*/ 2100 w 5569"/>
              <a:gd name="T91" fmla="*/ 528 h 5028"/>
              <a:gd name="T92" fmla="*/ 1509 w 5569"/>
              <a:gd name="T93" fmla="*/ 198 h 5028"/>
              <a:gd name="T94" fmla="*/ 1002 w 5569"/>
              <a:gd name="T95" fmla="*/ 0 h 50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69"/>
              <a:gd name="T145" fmla="*/ 0 h 5028"/>
              <a:gd name="T146" fmla="*/ 5569 w 5569"/>
              <a:gd name="T147" fmla="*/ 5028 h 50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69" h="5028">
                <a:moveTo>
                  <a:pt x="1002" y="0"/>
                </a:moveTo>
                <a:lnTo>
                  <a:pt x="819" y="78"/>
                </a:lnTo>
                <a:lnTo>
                  <a:pt x="759" y="204"/>
                </a:lnTo>
                <a:lnTo>
                  <a:pt x="654" y="293"/>
                </a:lnTo>
                <a:lnTo>
                  <a:pt x="513" y="312"/>
                </a:lnTo>
                <a:lnTo>
                  <a:pt x="351" y="354"/>
                </a:lnTo>
                <a:lnTo>
                  <a:pt x="257" y="455"/>
                </a:lnTo>
                <a:lnTo>
                  <a:pt x="291" y="636"/>
                </a:lnTo>
                <a:lnTo>
                  <a:pt x="201" y="798"/>
                </a:lnTo>
                <a:lnTo>
                  <a:pt x="201" y="996"/>
                </a:lnTo>
                <a:lnTo>
                  <a:pt x="183" y="1128"/>
                </a:lnTo>
                <a:lnTo>
                  <a:pt x="75" y="1164"/>
                </a:lnTo>
                <a:lnTo>
                  <a:pt x="165" y="1668"/>
                </a:lnTo>
                <a:lnTo>
                  <a:pt x="294" y="1827"/>
                </a:lnTo>
                <a:lnTo>
                  <a:pt x="311" y="2025"/>
                </a:lnTo>
                <a:lnTo>
                  <a:pt x="209" y="2043"/>
                </a:lnTo>
                <a:lnTo>
                  <a:pt x="140" y="2117"/>
                </a:lnTo>
                <a:lnTo>
                  <a:pt x="165" y="2244"/>
                </a:lnTo>
                <a:lnTo>
                  <a:pt x="95" y="2322"/>
                </a:lnTo>
                <a:lnTo>
                  <a:pt x="0" y="2378"/>
                </a:lnTo>
                <a:lnTo>
                  <a:pt x="6" y="2495"/>
                </a:lnTo>
                <a:lnTo>
                  <a:pt x="171" y="2532"/>
                </a:lnTo>
                <a:lnTo>
                  <a:pt x="237" y="2684"/>
                </a:lnTo>
                <a:lnTo>
                  <a:pt x="222" y="2888"/>
                </a:lnTo>
                <a:lnTo>
                  <a:pt x="276" y="3065"/>
                </a:lnTo>
                <a:lnTo>
                  <a:pt x="441" y="3282"/>
                </a:lnTo>
                <a:lnTo>
                  <a:pt x="675" y="3522"/>
                </a:lnTo>
                <a:lnTo>
                  <a:pt x="765" y="3756"/>
                </a:lnTo>
                <a:lnTo>
                  <a:pt x="811" y="3935"/>
                </a:lnTo>
                <a:lnTo>
                  <a:pt x="745" y="4095"/>
                </a:lnTo>
                <a:lnTo>
                  <a:pt x="909" y="4308"/>
                </a:lnTo>
                <a:lnTo>
                  <a:pt x="867" y="4452"/>
                </a:lnTo>
                <a:lnTo>
                  <a:pt x="963" y="4578"/>
                </a:lnTo>
                <a:lnTo>
                  <a:pt x="867" y="4686"/>
                </a:lnTo>
                <a:lnTo>
                  <a:pt x="918" y="4775"/>
                </a:lnTo>
                <a:lnTo>
                  <a:pt x="939" y="4923"/>
                </a:lnTo>
                <a:lnTo>
                  <a:pt x="1035" y="4938"/>
                </a:lnTo>
                <a:lnTo>
                  <a:pt x="1107" y="4794"/>
                </a:lnTo>
                <a:lnTo>
                  <a:pt x="1287" y="4800"/>
                </a:lnTo>
                <a:lnTo>
                  <a:pt x="1353" y="4854"/>
                </a:lnTo>
                <a:lnTo>
                  <a:pt x="1413" y="4944"/>
                </a:lnTo>
                <a:lnTo>
                  <a:pt x="1587" y="4962"/>
                </a:lnTo>
                <a:lnTo>
                  <a:pt x="1641" y="5028"/>
                </a:lnTo>
                <a:lnTo>
                  <a:pt x="1749" y="4980"/>
                </a:lnTo>
                <a:lnTo>
                  <a:pt x="1737" y="4872"/>
                </a:lnTo>
                <a:lnTo>
                  <a:pt x="1731" y="4692"/>
                </a:lnTo>
                <a:lnTo>
                  <a:pt x="1773" y="4578"/>
                </a:lnTo>
                <a:lnTo>
                  <a:pt x="1893" y="4494"/>
                </a:lnTo>
                <a:lnTo>
                  <a:pt x="2025" y="4506"/>
                </a:lnTo>
                <a:lnTo>
                  <a:pt x="2199" y="4494"/>
                </a:lnTo>
                <a:lnTo>
                  <a:pt x="2313" y="4506"/>
                </a:lnTo>
                <a:lnTo>
                  <a:pt x="2439" y="4452"/>
                </a:lnTo>
                <a:lnTo>
                  <a:pt x="2523" y="4386"/>
                </a:lnTo>
                <a:lnTo>
                  <a:pt x="2619" y="4386"/>
                </a:lnTo>
                <a:lnTo>
                  <a:pt x="2655" y="4470"/>
                </a:lnTo>
                <a:lnTo>
                  <a:pt x="2649" y="4584"/>
                </a:lnTo>
                <a:lnTo>
                  <a:pt x="2739" y="4710"/>
                </a:lnTo>
                <a:lnTo>
                  <a:pt x="2848" y="4794"/>
                </a:lnTo>
                <a:lnTo>
                  <a:pt x="2962" y="4776"/>
                </a:lnTo>
                <a:lnTo>
                  <a:pt x="3010" y="4872"/>
                </a:lnTo>
                <a:lnTo>
                  <a:pt x="3106" y="4926"/>
                </a:lnTo>
                <a:lnTo>
                  <a:pt x="3250" y="4908"/>
                </a:lnTo>
                <a:lnTo>
                  <a:pt x="3316" y="4962"/>
                </a:lnTo>
                <a:lnTo>
                  <a:pt x="3442" y="5010"/>
                </a:lnTo>
                <a:lnTo>
                  <a:pt x="3586" y="5010"/>
                </a:lnTo>
                <a:lnTo>
                  <a:pt x="3730" y="4944"/>
                </a:lnTo>
                <a:lnTo>
                  <a:pt x="3838" y="4812"/>
                </a:lnTo>
                <a:lnTo>
                  <a:pt x="3898" y="4674"/>
                </a:lnTo>
                <a:lnTo>
                  <a:pt x="3982" y="4494"/>
                </a:lnTo>
                <a:lnTo>
                  <a:pt x="4108" y="4326"/>
                </a:lnTo>
                <a:lnTo>
                  <a:pt x="3982" y="4080"/>
                </a:lnTo>
                <a:lnTo>
                  <a:pt x="4000" y="3936"/>
                </a:lnTo>
                <a:lnTo>
                  <a:pt x="4114" y="3768"/>
                </a:lnTo>
                <a:lnTo>
                  <a:pt x="4159" y="3663"/>
                </a:lnTo>
                <a:lnTo>
                  <a:pt x="4096" y="3558"/>
                </a:lnTo>
                <a:lnTo>
                  <a:pt x="3988" y="3462"/>
                </a:lnTo>
                <a:lnTo>
                  <a:pt x="3772" y="3503"/>
                </a:lnTo>
                <a:lnTo>
                  <a:pt x="3586" y="3575"/>
                </a:lnTo>
                <a:lnTo>
                  <a:pt x="3538" y="3681"/>
                </a:lnTo>
                <a:lnTo>
                  <a:pt x="3512" y="3813"/>
                </a:lnTo>
                <a:lnTo>
                  <a:pt x="3462" y="3917"/>
                </a:lnTo>
                <a:lnTo>
                  <a:pt x="3232" y="3947"/>
                </a:lnTo>
                <a:lnTo>
                  <a:pt x="3174" y="3824"/>
                </a:lnTo>
                <a:lnTo>
                  <a:pt x="3052" y="3732"/>
                </a:lnTo>
                <a:lnTo>
                  <a:pt x="3027" y="3614"/>
                </a:lnTo>
                <a:lnTo>
                  <a:pt x="3034" y="3462"/>
                </a:lnTo>
                <a:lnTo>
                  <a:pt x="3196" y="3408"/>
                </a:lnTo>
                <a:lnTo>
                  <a:pt x="3334" y="3291"/>
                </a:lnTo>
                <a:lnTo>
                  <a:pt x="3499" y="3186"/>
                </a:lnTo>
                <a:lnTo>
                  <a:pt x="3655" y="3108"/>
                </a:lnTo>
                <a:lnTo>
                  <a:pt x="3793" y="3210"/>
                </a:lnTo>
                <a:lnTo>
                  <a:pt x="3971" y="3246"/>
                </a:lnTo>
                <a:lnTo>
                  <a:pt x="4160" y="3246"/>
                </a:lnTo>
                <a:lnTo>
                  <a:pt x="4273" y="3177"/>
                </a:lnTo>
                <a:lnTo>
                  <a:pt x="4306" y="3068"/>
                </a:lnTo>
                <a:lnTo>
                  <a:pt x="4312" y="2820"/>
                </a:lnTo>
                <a:lnTo>
                  <a:pt x="4438" y="2741"/>
                </a:lnTo>
                <a:lnTo>
                  <a:pt x="4475" y="2723"/>
                </a:lnTo>
                <a:lnTo>
                  <a:pt x="4651" y="2643"/>
                </a:lnTo>
                <a:lnTo>
                  <a:pt x="4799" y="2495"/>
                </a:lnTo>
                <a:lnTo>
                  <a:pt x="4943" y="2435"/>
                </a:lnTo>
                <a:lnTo>
                  <a:pt x="5173" y="2229"/>
                </a:lnTo>
                <a:lnTo>
                  <a:pt x="5386" y="2046"/>
                </a:lnTo>
                <a:lnTo>
                  <a:pt x="5536" y="2081"/>
                </a:lnTo>
                <a:lnTo>
                  <a:pt x="5569" y="2102"/>
                </a:lnTo>
                <a:lnTo>
                  <a:pt x="5560" y="1845"/>
                </a:lnTo>
                <a:lnTo>
                  <a:pt x="5302" y="1847"/>
                </a:lnTo>
                <a:lnTo>
                  <a:pt x="5207" y="1739"/>
                </a:lnTo>
                <a:lnTo>
                  <a:pt x="4993" y="1700"/>
                </a:lnTo>
                <a:lnTo>
                  <a:pt x="4979" y="1607"/>
                </a:lnTo>
                <a:lnTo>
                  <a:pt x="4902" y="1544"/>
                </a:lnTo>
                <a:lnTo>
                  <a:pt x="4754" y="1536"/>
                </a:lnTo>
                <a:lnTo>
                  <a:pt x="4757" y="1346"/>
                </a:lnTo>
                <a:lnTo>
                  <a:pt x="4838" y="1269"/>
                </a:lnTo>
                <a:lnTo>
                  <a:pt x="4960" y="1194"/>
                </a:lnTo>
                <a:lnTo>
                  <a:pt x="4909" y="1059"/>
                </a:lnTo>
                <a:lnTo>
                  <a:pt x="4812" y="1020"/>
                </a:lnTo>
                <a:lnTo>
                  <a:pt x="4666" y="996"/>
                </a:lnTo>
                <a:lnTo>
                  <a:pt x="4558" y="1043"/>
                </a:lnTo>
                <a:lnTo>
                  <a:pt x="4507" y="1113"/>
                </a:lnTo>
                <a:lnTo>
                  <a:pt x="4410" y="1287"/>
                </a:lnTo>
                <a:lnTo>
                  <a:pt x="4294" y="1328"/>
                </a:lnTo>
                <a:lnTo>
                  <a:pt x="4182" y="1416"/>
                </a:lnTo>
                <a:lnTo>
                  <a:pt x="4083" y="1416"/>
                </a:lnTo>
                <a:lnTo>
                  <a:pt x="3874" y="1281"/>
                </a:lnTo>
                <a:lnTo>
                  <a:pt x="3688" y="1271"/>
                </a:lnTo>
                <a:lnTo>
                  <a:pt x="3522" y="1271"/>
                </a:lnTo>
                <a:lnTo>
                  <a:pt x="3442" y="1185"/>
                </a:lnTo>
                <a:lnTo>
                  <a:pt x="3378" y="1059"/>
                </a:lnTo>
                <a:lnTo>
                  <a:pt x="3250" y="1004"/>
                </a:lnTo>
                <a:lnTo>
                  <a:pt x="2939" y="996"/>
                </a:lnTo>
                <a:lnTo>
                  <a:pt x="2661" y="1080"/>
                </a:lnTo>
                <a:lnTo>
                  <a:pt x="2460" y="1071"/>
                </a:lnTo>
                <a:lnTo>
                  <a:pt x="2246" y="1073"/>
                </a:lnTo>
                <a:lnTo>
                  <a:pt x="2136" y="1035"/>
                </a:lnTo>
                <a:lnTo>
                  <a:pt x="2091" y="942"/>
                </a:lnTo>
                <a:lnTo>
                  <a:pt x="2115" y="696"/>
                </a:lnTo>
                <a:lnTo>
                  <a:pt x="2100" y="528"/>
                </a:lnTo>
                <a:lnTo>
                  <a:pt x="1833" y="366"/>
                </a:lnTo>
                <a:lnTo>
                  <a:pt x="1722" y="243"/>
                </a:lnTo>
                <a:lnTo>
                  <a:pt x="1509" y="198"/>
                </a:lnTo>
                <a:lnTo>
                  <a:pt x="1299" y="132"/>
                </a:lnTo>
                <a:lnTo>
                  <a:pt x="1173" y="45"/>
                </a:lnTo>
                <a:lnTo>
                  <a:pt x="1002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4" name="Freeform 1314"/>
          <p:cNvSpPr>
            <a:spLocks noChangeAspect="1"/>
          </p:cNvSpPr>
          <p:nvPr/>
        </p:nvSpPr>
        <p:spPr bwMode="auto">
          <a:xfrm>
            <a:off x="1897559" y="3943733"/>
            <a:ext cx="842832" cy="669860"/>
          </a:xfrm>
          <a:custGeom>
            <a:avLst/>
            <a:gdLst>
              <a:gd name="T0" fmla="*/ 889 w 5061"/>
              <a:gd name="T1" fmla="*/ 740 h 3710"/>
              <a:gd name="T2" fmla="*/ 576 w 5061"/>
              <a:gd name="T3" fmla="*/ 754 h 3710"/>
              <a:gd name="T4" fmla="*/ 402 w 5061"/>
              <a:gd name="T5" fmla="*/ 814 h 3710"/>
              <a:gd name="T6" fmla="*/ 510 w 5061"/>
              <a:gd name="T7" fmla="*/ 1030 h 3710"/>
              <a:gd name="T8" fmla="*/ 672 w 5061"/>
              <a:gd name="T9" fmla="*/ 1174 h 3710"/>
              <a:gd name="T10" fmla="*/ 810 w 5061"/>
              <a:gd name="T11" fmla="*/ 1444 h 3710"/>
              <a:gd name="T12" fmla="*/ 792 w 5061"/>
              <a:gd name="T13" fmla="*/ 1714 h 3710"/>
              <a:gd name="T14" fmla="*/ 648 w 5061"/>
              <a:gd name="T15" fmla="*/ 1966 h 3710"/>
              <a:gd name="T16" fmla="*/ 342 w 5061"/>
              <a:gd name="T17" fmla="*/ 2092 h 3710"/>
              <a:gd name="T18" fmla="*/ 216 w 5061"/>
              <a:gd name="T19" fmla="*/ 2272 h 3710"/>
              <a:gd name="T20" fmla="*/ 276 w 5061"/>
              <a:gd name="T21" fmla="*/ 2554 h 3710"/>
              <a:gd name="T22" fmla="*/ 150 w 5061"/>
              <a:gd name="T23" fmla="*/ 2716 h 3710"/>
              <a:gd name="T24" fmla="*/ 0 w 5061"/>
              <a:gd name="T25" fmla="*/ 2896 h 3710"/>
              <a:gd name="T26" fmla="*/ 179 w 5061"/>
              <a:gd name="T27" fmla="*/ 3173 h 3710"/>
              <a:gd name="T28" fmla="*/ 395 w 5061"/>
              <a:gd name="T29" fmla="*/ 3377 h 3710"/>
              <a:gd name="T30" fmla="*/ 593 w 5061"/>
              <a:gd name="T31" fmla="*/ 3602 h 3710"/>
              <a:gd name="T32" fmla="*/ 866 w 5061"/>
              <a:gd name="T33" fmla="*/ 3439 h 3710"/>
              <a:gd name="T34" fmla="*/ 1212 w 5061"/>
              <a:gd name="T35" fmla="*/ 3116 h 3710"/>
              <a:gd name="T36" fmla="*/ 1518 w 5061"/>
              <a:gd name="T37" fmla="*/ 2932 h 3710"/>
              <a:gd name="T38" fmla="*/ 1950 w 5061"/>
              <a:gd name="T39" fmla="*/ 3224 h 3710"/>
              <a:gd name="T40" fmla="*/ 2130 w 5061"/>
              <a:gd name="T41" fmla="*/ 3308 h 3710"/>
              <a:gd name="T42" fmla="*/ 2235 w 5061"/>
              <a:gd name="T43" fmla="*/ 3602 h 3710"/>
              <a:gd name="T44" fmla="*/ 2574 w 5061"/>
              <a:gd name="T45" fmla="*/ 3705 h 3710"/>
              <a:gd name="T46" fmla="*/ 2703 w 5061"/>
              <a:gd name="T47" fmla="*/ 3547 h 3710"/>
              <a:gd name="T48" fmla="*/ 3211 w 5061"/>
              <a:gd name="T49" fmla="*/ 3705 h 3710"/>
              <a:gd name="T50" fmla="*/ 3446 w 5061"/>
              <a:gd name="T51" fmla="*/ 3664 h 3710"/>
              <a:gd name="T52" fmla="*/ 3599 w 5061"/>
              <a:gd name="T53" fmla="*/ 3418 h 3710"/>
              <a:gd name="T54" fmla="*/ 3863 w 5061"/>
              <a:gd name="T55" fmla="*/ 3553 h 3710"/>
              <a:gd name="T56" fmla="*/ 4070 w 5061"/>
              <a:gd name="T57" fmla="*/ 3556 h 3710"/>
              <a:gd name="T58" fmla="*/ 4115 w 5061"/>
              <a:gd name="T59" fmla="*/ 3349 h 3710"/>
              <a:gd name="T60" fmla="*/ 4286 w 5061"/>
              <a:gd name="T61" fmla="*/ 3260 h 3710"/>
              <a:gd name="T62" fmla="*/ 4142 w 5061"/>
              <a:gd name="T63" fmla="*/ 2903 h 3710"/>
              <a:gd name="T64" fmla="*/ 4160 w 5061"/>
              <a:gd name="T65" fmla="*/ 2360 h 3710"/>
              <a:gd name="T66" fmla="*/ 4176 w 5061"/>
              <a:gd name="T67" fmla="*/ 2032 h 3710"/>
              <a:gd name="T68" fmla="*/ 4232 w 5061"/>
              <a:gd name="T69" fmla="*/ 1693 h 3710"/>
              <a:gd name="T70" fmla="*/ 4488 w 5061"/>
              <a:gd name="T71" fmla="*/ 1546 h 3710"/>
              <a:gd name="T72" fmla="*/ 4734 w 5061"/>
              <a:gd name="T73" fmla="*/ 1438 h 3710"/>
              <a:gd name="T74" fmla="*/ 4980 w 5061"/>
              <a:gd name="T75" fmla="*/ 1234 h 3710"/>
              <a:gd name="T76" fmla="*/ 5058 w 5061"/>
              <a:gd name="T77" fmla="*/ 1063 h 3710"/>
              <a:gd name="T78" fmla="*/ 4985 w 5061"/>
              <a:gd name="T79" fmla="*/ 815 h 3710"/>
              <a:gd name="T80" fmla="*/ 4818 w 5061"/>
              <a:gd name="T81" fmla="*/ 703 h 3710"/>
              <a:gd name="T82" fmla="*/ 4454 w 5061"/>
              <a:gd name="T83" fmla="*/ 659 h 3710"/>
              <a:gd name="T84" fmla="*/ 4238 w 5061"/>
              <a:gd name="T85" fmla="*/ 569 h 3710"/>
              <a:gd name="T86" fmla="*/ 3978 w 5061"/>
              <a:gd name="T87" fmla="*/ 882 h 3710"/>
              <a:gd name="T88" fmla="*/ 3730 w 5061"/>
              <a:gd name="T89" fmla="*/ 843 h 3710"/>
              <a:gd name="T90" fmla="*/ 3530 w 5061"/>
              <a:gd name="T91" fmla="*/ 851 h 3710"/>
              <a:gd name="T92" fmla="*/ 3294 w 5061"/>
              <a:gd name="T93" fmla="*/ 567 h 3710"/>
              <a:gd name="T94" fmla="*/ 3193 w 5061"/>
              <a:gd name="T95" fmla="*/ 273 h 3710"/>
              <a:gd name="T96" fmla="*/ 2744 w 5061"/>
              <a:gd name="T97" fmla="*/ 452 h 3710"/>
              <a:gd name="T98" fmla="*/ 2598 w 5061"/>
              <a:gd name="T99" fmla="*/ 488 h 3710"/>
              <a:gd name="T100" fmla="*/ 2521 w 5061"/>
              <a:gd name="T101" fmla="*/ 647 h 3710"/>
              <a:gd name="T102" fmla="*/ 2234 w 5061"/>
              <a:gd name="T103" fmla="*/ 599 h 3710"/>
              <a:gd name="T104" fmla="*/ 2214 w 5061"/>
              <a:gd name="T105" fmla="*/ 218 h 3710"/>
              <a:gd name="T106" fmla="*/ 2001 w 5061"/>
              <a:gd name="T107" fmla="*/ 0 h 3710"/>
              <a:gd name="T108" fmla="*/ 1747 w 5061"/>
              <a:gd name="T109" fmla="*/ 75 h 3710"/>
              <a:gd name="T110" fmla="*/ 1728 w 5061"/>
              <a:gd name="T111" fmla="*/ 375 h 3710"/>
              <a:gd name="T112" fmla="*/ 1533 w 5061"/>
              <a:gd name="T113" fmla="*/ 636 h 3710"/>
              <a:gd name="T114" fmla="*/ 1152 w 5061"/>
              <a:gd name="T115" fmla="*/ 832 h 37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61"/>
              <a:gd name="T175" fmla="*/ 0 h 3710"/>
              <a:gd name="T176" fmla="*/ 5061 w 5061"/>
              <a:gd name="T177" fmla="*/ 3710 h 37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61" h="3710">
                <a:moveTo>
                  <a:pt x="1152" y="832"/>
                </a:moveTo>
                <a:lnTo>
                  <a:pt x="889" y="740"/>
                </a:lnTo>
                <a:lnTo>
                  <a:pt x="744" y="754"/>
                </a:lnTo>
                <a:lnTo>
                  <a:pt x="576" y="754"/>
                </a:lnTo>
                <a:lnTo>
                  <a:pt x="474" y="754"/>
                </a:lnTo>
                <a:lnTo>
                  <a:pt x="402" y="814"/>
                </a:lnTo>
                <a:lnTo>
                  <a:pt x="420" y="952"/>
                </a:lnTo>
                <a:lnTo>
                  <a:pt x="510" y="1030"/>
                </a:lnTo>
                <a:lnTo>
                  <a:pt x="636" y="1084"/>
                </a:lnTo>
                <a:lnTo>
                  <a:pt x="672" y="1174"/>
                </a:lnTo>
                <a:lnTo>
                  <a:pt x="762" y="1294"/>
                </a:lnTo>
                <a:lnTo>
                  <a:pt x="810" y="1444"/>
                </a:lnTo>
                <a:lnTo>
                  <a:pt x="834" y="1588"/>
                </a:lnTo>
                <a:lnTo>
                  <a:pt x="792" y="1714"/>
                </a:lnTo>
                <a:lnTo>
                  <a:pt x="666" y="1816"/>
                </a:lnTo>
                <a:lnTo>
                  <a:pt x="648" y="1966"/>
                </a:lnTo>
                <a:lnTo>
                  <a:pt x="486" y="2020"/>
                </a:lnTo>
                <a:lnTo>
                  <a:pt x="342" y="2092"/>
                </a:lnTo>
                <a:lnTo>
                  <a:pt x="258" y="2146"/>
                </a:lnTo>
                <a:lnTo>
                  <a:pt x="216" y="2272"/>
                </a:lnTo>
                <a:lnTo>
                  <a:pt x="258" y="2416"/>
                </a:lnTo>
                <a:lnTo>
                  <a:pt x="276" y="2554"/>
                </a:lnTo>
                <a:lnTo>
                  <a:pt x="270" y="2662"/>
                </a:lnTo>
                <a:lnTo>
                  <a:pt x="150" y="2716"/>
                </a:lnTo>
                <a:lnTo>
                  <a:pt x="36" y="2770"/>
                </a:lnTo>
                <a:lnTo>
                  <a:pt x="0" y="2896"/>
                </a:lnTo>
                <a:lnTo>
                  <a:pt x="84" y="3112"/>
                </a:lnTo>
                <a:lnTo>
                  <a:pt x="179" y="3173"/>
                </a:lnTo>
                <a:lnTo>
                  <a:pt x="325" y="3272"/>
                </a:lnTo>
                <a:lnTo>
                  <a:pt x="395" y="3377"/>
                </a:lnTo>
                <a:lnTo>
                  <a:pt x="397" y="3509"/>
                </a:lnTo>
                <a:lnTo>
                  <a:pt x="593" y="3602"/>
                </a:lnTo>
                <a:lnTo>
                  <a:pt x="744" y="3566"/>
                </a:lnTo>
                <a:lnTo>
                  <a:pt x="866" y="3439"/>
                </a:lnTo>
                <a:lnTo>
                  <a:pt x="1194" y="3281"/>
                </a:lnTo>
                <a:lnTo>
                  <a:pt x="1212" y="3116"/>
                </a:lnTo>
                <a:lnTo>
                  <a:pt x="1231" y="3027"/>
                </a:lnTo>
                <a:lnTo>
                  <a:pt x="1518" y="2932"/>
                </a:lnTo>
                <a:lnTo>
                  <a:pt x="1839" y="3215"/>
                </a:lnTo>
                <a:lnTo>
                  <a:pt x="1950" y="3224"/>
                </a:lnTo>
                <a:lnTo>
                  <a:pt x="2058" y="3171"/>
                </a:lnTo>
                <a:lnTo>
                  <a:pt x="2130" y="3308"/>
                </a:lnTo>
                <a:lnTo>
                  <a:pt x="2252" y="3421"/>
                </a:lnTo>
                <a:lnTo>
                  <a:pt x="2235" y="3602"/>
                </a:lnTo>
                <a:lnTo>
                  <a:pt x="2322" y="3677"/>
                </a:lnTo>
                <a:lnTo>
                  <a:pt x="2574" y="3705"/>
                </a:lnTo>
                <a:lnTo>
                  <a:pt x="2664" y="3652"/>
                </a:lnTo>
                <a:lnTo>
                  <a:pt x="2703" y="3547"/>
                </a:lnTo>
                <a:lnTo>
                  <a:pt x="3036" y="3544"/>
                </a:lnTo>
                <a:lnTo>
                  <a:pt x="3211" y="3705"/>
                </a:lnTo>
                <a:lnTo>
                  <a:pt x="3336" y="3710"/>
                </a:lnTo>
                <a:lnTo>
                  <a:pt x="3446" y="3664"/>
                </a:lnTo>
                <a:lnTo>
                  <a:pt x="3463" y="3507"/>
                </a:lnTo>
                <a:lnTo>
                  <a:pt x="3599" y="3418"/>
                </a:lnTo>
                <a:lnTo>
                  <a:pt x="3768" y="3422"/>
                </a:lnTo>
                <a:lnTo>
                  <a:pt x="3863" y="3553"/>
                </a:lnTo>
                <a:lnTo>
                  <a:pt x="3978" y="3611"/>
                </a:lnTo>
                <a:lnTo>
                  <a:pt x="4070" y="3556"/>
                </a:lnTo>
                <a:lnTo>
                  <a:pt x="4140" y="3478"/>
                </a:lnTo>
                <a:lnTo>
                  <a:pt x="4115" y="3349"/>
                </a:lnTo>
                <a:lnTo>
                  <a:pt x="4182" y="3277"/>
                </a:lnTo>
                <a:lnTo>
                  <a:pt x="4286" y="3260"/>
                </a:lnTo>
                <a:lnTo>
                  <a:pt x="4268" y="3061"/>
                </a:lnTo>
                <a:lnTo>
                  <a:pt x="4142" y="2903"/>
                </a:lnTo>
                <a:lnTo>
                  <a:pt x="4050" y="2398"/>
                </a:lnTo>
                <a:lnTo>
                  <a:pt x="4160" y="2360"/>
                </a:lnTo>
                <a:lnTo>
                  <a:pt x="4175" y="2242"/>
                </a:lnTo>
                <a:lnTo>
                  <a:pt x="4176" y="2032"/>
                </a:lnTo>
                <a:lnTo>
                  <a:pt x="4265" y="1870"/>
                </a:lnTo>
                <a:lnTo>
                  <a:pt x="4232" y="1693"/>
                </a:lnTo>
                <a:lnTo>
                  <a:pt x="4326" y="1588"/>
                </a:lnTo>
                <a:lnTo>
                  <a:pt x="4488" y="1546"/>
                </a:lnTo>
                <a:lnTo>
                  <a:pt x="4629" y="1528"/>
                </a:lnTo>
                <a:lnTo>
                  <a:pt x="4734" y="1438"/>
                </a:lnTo>
                <a:lnTo>
                  <a:pt x="4794" y="1310"/>
                </a:lnTo>
                <a:lnTo>
                  <a:pt x="4980" y="1234"/>
                </a:lnTo>
                <a:lnTo>
                  <a:pt x="5004" y="1138"/>
                </a:lnTo>
                <a:lnTo>
                  <a:pt x="5058" y="1063"/>
                </a:lnTo>
                <a:lnTo>
                  <a:pt x="5061" y="920"/>
                </a:lnTo>
                <a:lnTo>
                  <a:pt x="4985" y="815"/>
                </a:lnTo>
                <a:lnTo>
                  <a:pt x="4974" y="662"/>
                </a:lnTo>
                <a:lnTo>
                  <a:pt x="4818" y="703"/>
                </a:lnTo>
                <a:lnTo>
                  <a:pt x="4584" y="721"/>
                </a:lnTo>
                <a:lnTo>
                  <a:pt x="4454" y="659"/>
                </a:lnTo>
                <a:lnTo>
                  <a:pt x="4355" y="536"/>
                </a:lnTo>
                <a:lnTo>
                  <a:pt x="4238" y="569"/>
                </a:lnTo>
                <a:lnTo>
                  <a:pt x="4182" y="725"/>
                </a:lnTo>
                <a:lnTo>
                  <a:pt x="3978" y="882"/>
                </a:lnTo>
                <a:lnTo>
                  <a:pt x="3864" y="900"/>
                </a:lnTo>
                <a:lnTo>
                  <a:pt x="3730" y="843"/>
                </a:lnTo>
                <a:lnTo>
                  <a:pt x="3637" y="897"/>
                </a:lnTo>
                <a:lnTo>
                  <a:pt x="3530" y="851"/>
                </a:lnTo>
                <a:lnTo>
                  <a:pt x="3377" y="677"/>
                </a:lnTo>
                <a:lnTo>
                  <a:pt x="3294" y="567"/>
                </a:lnTo>
                <a:lnTo>
                  <a:pt x="3261" y="367"/>
                </a:lnTo>
                <a:lnTo>
                  <a:pt x="3193" y="273"/>
                </a:lnTo>
                <a:lnTo>
                  <a:pt x="2853" y="276"/>
                </a:lnTo>
                <a:lnTo>
                  <a:pt x="2744" y="452"/>
                </a:lnTo>
                <a:lnTo>
                  <a:pt x="2685" y="485"/>
                </a:lnTo>
                <a:lnTo>
                  <a:pt x="2598" y="488"/>
                </a:lnTo>
                <a:lnTo>
                  <a:pt x="2574" y="593"/>
                </a:lnTo>
                <a:lnTo>
                  <a:pt x="2521" y="647"/>
                </a:lnTo>
                <a:lnTo>
                  <a:pt x="2302" y="650"/>
                </a:lnTo>
                <a:lnTo>
                  <a:pt x="2234" y="599"/>
                </a:lnTo>
                <a:lnTo>
                  <a:pt x="2202" y="346"/>
                </a:lnTo>
                <a:lnTo>
                  <a:pt x="2214" y="218"/>
                </a:lnTo>
                <a:lnTo>
                  <a:pt x="2065" y="38"/>
                </a:lnTo>
                <a:lnTo>
                  <a:pt x="2001" y="0"/>
                </a:lnTo>
                <a:lnTo>
                  <a:pt x="1836" y="3"/>
                </a:lnTo>
                <a:lnTo>
                  <a:pt x="1747" y="75"/>
                </a:lnTo>
                <a:lnTo>
                  <a:pt x="1728" y="190"/>
                </a:lnTo>
                <a:lnTo>
                  <a:pt x="1728" y="375"/>
                </a:lnTo>
                <a:lnTo>
                  <a:pt x="1567" y="446"/>
                </a:lnTo>
                <a:lnTo>
                  <a:pt x="1533" y="636"/>
                </a:lnTo>
                <a:lnTo>
                  <a:pt x="1313" y="772"/>
                </a:lnTo>
                <a:lnTo>
                  <a:pt x="1152" y="8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5" name="Freeform 1315"/>
          <p:cNvSpPr>
            <a:spLocks noChangeAspect="1"/>
          </p:cNvSpPr>
          <p:nvPr/>
        </p:nvSpPr>
        <p:spPr bwMode="auto">
          <a:xfrm>
            <a:off x="1561825" y="4472941"/>
            <a:ext cx="1158083" cy="1007498"/>
          </a:xfrm>
          <a:custGeom>
            <a:avLst/>
            <a:gdLst>
              <a:gd name="T0" fmla="*/ 8676 w 4636"/>
              <a:gd name="T1" fmla="*/ 738 h 3720"/>
              <a:gd name="T2" fmla="*/ 8194 w 4636"/>
              <a:gd name="T3" fmla="*/ 1098 h 3720"/>
              <a:gd name="T4" fmla="*/ 7578 w 4636"/>
              <a:gd name="T5" fmla="*/ 918 h 3720"/>
              <a:gd name="T6" fmla="*/ 6885 w 4636"/>
              <a:gd name="T7" fmla="*/ 1161 h 3720"/>
              <a:gd name="T8" fmla="*/ 6404 w 4636"/>
              <a:gd name="T9" fmla="*/ 733 h 3720"/>
              <a:gd name="T10" fmla="*/ 5940 w 4636"/>
              <a:gd name="T11" fmla="*/ 441 h 3720"/>
              <a:gd name="T12" fmla="*/ 5301 w 4636"/>
              <a:gd name="T13" fmla="*/ 0 h 3720"/>
              <a:gd name="T14" fmla="*/ 4815 w 4636"/>
              <a:gd name="T15" fmla="*/ 522 h 3720"/>
              <a:gd name="T16" fmla="*/ 3915 w 4636"/>
              <a:gd name="T17" fmla="*/ 1008 h 3720"/>
              <a:gd name="T18" fmla="*/ 3514 w 4636"/>
              <a:gd name="T19" fmla="*/ 513 h 3720"/>
              <a:gd name="T20" fmla="*/ 2898 w 4636"/>
              <a:gd name="T21" fmla="*/ 792 h 3720"/>
              <a:gd name="T22" fmla="*/ 2646 w 4636"/>
              <a:gd name="T23" fmla="*/ 1863 h 3720"/>
              <a:gd name="T24" fmla="*/ 1818 w 4636"/>
              <a:gd name="T25" fmla="*/ 1809 h 3720"/>
              <a:gd name="T26" fmla="*/ 1161 w 4636"/>
              <a:gd name="T27" fmla="*/ 1971 h 3720"/>
              <a:gd name="T28" fmla="*/ 1143 w 4636"/>
              <a:gd name="T29" fmla="*/ 2619 h 3720"/>
              <a:gd name="T30" fmla="*/ 1467 w 4636"/>
              <a:gd name="T31" fmla="*/ 3087 h 3720"/>
              <a:gd name="T32" fmla="*/ 918 w 4636"/>
              <a:gd name="T33" fmla="*/ 3357 h 3720"/>
              <a:gd name="T34" fmla="*/ 711 w 4636"/>
              <a:gd name="T35" fmla="*/ 4032 h 3720"/>
              <a:gd name="T36" fmla="*/ 432 w 4636"/>
              <a:gd name="T37" fmla="*/ 4491 h 3720"/>
              <a:gd name="T38" fmla="*/ 657 w 4636"/>
              <a:gd name="T39" fmla="*/ 5031 h 3720"/>
              <a:gd name="T40" fmla="*/ 540 w 4636"/>
              <a:gd name="T41" fmla="*/ 5571 h 3720"/>
              <a:gd name="T42" fmla="*/ 1170 w 4636"/>
              <a:gd name="T43" fmla="*/ 5886 h 3720"/>
              <a:gd name="T44" fmla="*/ 738 w 4636"/>
              <a:gd name="T45" fmla="*/ 6507 h 3720"/>
              <a:gd name="T46" fmla="*/ 324 w 4636"/>
              <a:gd name="T47" fmla="*/ 8019 h 3720"/>
              <a:gd name="T48" fmla="*/ 1683 w 4636"/>
              <a:gd name="T49" fmla="*/ 7731 h 3720"/>
              <a:gd name="T50" fmla="*/ 2079 w 4636"/>
              <a:gd name="T51" fmla="*/ 7731 h 3720"/>
              <a:gd name="T52" fmla="*/ 1845 w 4636"/>
              <a:gd name="T53" fmla="*/ 7110 h 3720"/>
              <a:gd name="T54" fmla="*/ 2592 w 4636"/>
              <a:gd name="T55" fmla="*/ 6939 h 3720"/>
              <a:gd name="T56" fmla="*/ 3681 w 4636"/>
              <a:gd name="T57" fmla="*/ 7425 h 3720"/>
              <a:gd name="T58" fmla="*/ 4509 w 4636"/>
              <a:gd name="T59" fmla="*/ 7380 h 3720"/>
              <a:gd name="T60" fmla="*/ 5220 w 4636"/>
              <a:gd name="T61" fmla="*/ 7371 h 3720"/>
              <a:gd name="T62" fmla="*/ 6426 w 4636"/>
              <a:gd name="T63" fmla="*/ 7560 h 3720"/>
              <a:gd name="T64" fmla="*/ 6867 w 4636"/>
              <a:gd name="T65" fmla="*/ 6804 h 3720"/>
              <a:gd name="T66" fmla="*/ 7560 w 4636"/>
              <a:gd name="T67" fmla="*/ 6678 h 3720"/>
              <a:gd name="T68" fmla="*/ 8109 w 4636"/>
              <a:gd name="T69" fmla="*/ 6291 h 3720"/>
              <a:gd name="T70" fmla="*/ 8568 w 4636"/>
              <a:gd name="T71" fmla="*/ 6732 h 3720"/>
              <a:gd name="T72" fmla="*/ 8937 w 4636"/>
              <a:gd name="T73" fmla="*/ 6057 h 3720"/>
              <a:gd name="T74" fmla="*/ 8910 w 4636"/>
              <a:gd name="T75" fmla="*/ 5319 h 3720"/>
              <a:gd name="T76" fmla="*/ 9639 w 4636"/>
              <a:gd name="T77" fmla="*/ 5517 h 3720"/>
              <a:gd name="T78" fmla="*/ 10161 w 4636"/>
              <a:gd name="T79" fmla="*/ 4968 h 3720"/>
              <a:gd name="T80" fmla="*/ 10363 w 4636"/>
              <a:gd name="T81" fmla="*/ 4616 h 3720"/>
              <a:gd name="T82" fmla="*/ 10287 w 4636"/>
              <a:gd name="T83" fmla="*/ 4131 h 3720"/>
              <a:gd name="T84" fmla="*/ 10204 w 4636"/>
              <a:gd name="T85" fmla="*/ 3353 h 3720"/>
              <a:gd name="T86" fmla="*/ 9655 w 4636"/>
              <a:gd name="T87" fmla="*/ 2384 h 3720"/>
              <a:gd name="T88" fmla="*/ 9342 w 4636"/>
              <a:gd name="T89" fmla="*/ 1476 h 3720"/>
              <a:gd name="T90" fmla="*/ 8988 w 4636"/>
              <a:gd name="T91" fmla="*/ 1017 h 37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36"/>
              <a:gd name="T139" fmla="*/ 0 h 3720"/>
              <a:gd name="T140" fmla="*/ 4636 w 4636"/>
              <a:gd name="T141" fmla="*/ 3720 h 37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36" h="3720">
                <a:moveTo>
                  <a:pt x="3995" y="452"/>
                </a:moveTo>
                <a:lnTo>
                  <a:pt x="3920" y="416"/>
                </a:lnTo>
                <a:lnTo>
                  <a:pt x="3856" y="328"/>
                </a:lnTo>
                <a:lnTo>
                  <a:pt x="3744" y="324"/>
                </a:lnTo>
                <a:lnTo>
                  <a:pt x="3652" y="384"/>
                </a:lnTo>
                <a:lnTo>
                  <a:pt x="3642" y="488"/>
                </a:lnTo>
                <a:lnTo>
                  <a:pt x="3568" y="520"/>
                </a:lnTo>
                <a:lnTo>
                  <a:pt x="3484" y="516"/>
                </a:lnTo>
                <a:lnTo>
                  <a:pt x="3368" y="408"/>
                </a:lnTo>
                <a:lnTo>
                  <a:pt x="3146" y="410"/>
                </a:lnTo>
                <a:lnTo>
                  <a:pt x="3120" y="480"/>
                </a:lnTo>
                <a:lnTo>
                  <a:pt x="3060" y="516"/>
                </a:lnTo>
                <a:lnTo>
                  <a:pt x="2892" y="496"/>
                </a:lnTo>
                <a:lnTo>
                  <a:pt x="2834" y="446"/>
                </a:lnTo>
                <a:lnTo>
                  <a:pt x="2846" y="326"/>
                </a:lnTo>
                <a:lnTo>
                  <a:pt x="2766" y="252"/>
                </a:lnTo>
                <a:lnTo>
                  <a:pt x="2716" y="160"/>
                </a:lnTo>
                <a:lnTo>
                  <a:pt x="2640" y="196"/>
                </a:lnTo>
                <a:lnTo>
                  <a:pt x="2570" y="188"/>
                </a:lnTo>
                <a:lnTo>
                  <a:pt x="2472" y="102"/>
                </a:lnTo>
                <a:lnTo>
                  <a:pt x="2356" y="0"/>
                </a:lnTo>
                <a:lnTo>
                  <a:pt x="2164" y="64"/>
                </a:lnTo>
                <a:lnTo>
                  <a:pt x="2152" y="120"/>
                </a:lnTo>
                <a:lnTo>
                  <a:pt x="2140" y="232"/>
                </a:lnTo>
                <a:lnTo>
                  <a:pt x="1920" y="340"/>
                </a:lnTo>
                <a:lnTo>
                  <a:pt x="1842" y="422"/>
                </a:lnTo>
                <a:lnTo>
                  <a:pt x="1740" y="448"/>
                </a:lnTo>
                <a:lnTo>
                  <a:pt x="1608" y="384"/>
                </a:lnTo>
                <a:lnTo>
                  <a:pt x="1608" y="300"/>
                </a:lnTo>
                <a:lnTo>
                  <a:pt x="1562" y="228"/>
                </a:lnTo>
                <a:lnTo>
                  <a:pt x="1400" y="120"/>
                </a:lnTo>
                <a:lnTo>
                  <a:pt x="1332" y="280"/>
                </a:lnTo>
                <a:lnTo>
                  <a:pt x="1288" y="352"/>
                </a:lnTo>
                <a:lnTo>
                  <a:pt x="1276" y="432"/>
                </a:lnTo>
                <a:lnTo>
                  <a:pt x="1092" y="708"/>
                </a:lnTo>
                <a:lnTo>
                  <a:pt x="1176" y="828"/>
                </a:lnTo>
                <a:lnTo>
                  <a:pt x="1120" y="864"/>
                </a:lnTo>
                <a:lnTo>
                  <a:pt x="916" y="868"/>
                </a:lnTo>
                <a:lnTo>
                  <a:pt x="808" y="804"/>
                </a:lnTo>
                <a:lnTo>
                  <a:pt x="708" y="844"/>
                </a:lnTo>
                <a:lnTo>
                  <a:pt x="648" y="928"/>
                </a:lnTo>
                <a:lnTo>
                  <a:pt x="516" y="876"/>
                </a:lnTo>
                <a:lnTo>
                  <a:pt x="408" y="952"/>
                </a:lnTo>
                <a:lnTo>
                  <a:pt x="448" y="1072"/>
                </a:lnTo>
                <a:lnTo>
                  <a:pt x="508" y="1164"/>
                </a:lnTo>
                <a:lnTo>
                  <a:pt x="636" y="1204"/>
                </a:lnTo>
                <a:lnTo>
                  <a:pt x="684" y="1236"/>
                </a:lnTo>
                <a:lnTo>
                  <a:pt x="652" y="1372"/>
                </a:lnTo>
                <a:lnTo>
                  <a:pt x="624" y="1452"/>
                </a:lnTo>
                <a:lnTo>
                  <a:pt x="480" y="1452"/>
                </a:lnTo>
                <a:lnTo>
                  <a:pt x="408" y="1492"/>
                </a:lnTo>
                <a:lnTo>
                  <a:pt x="360" y="1596"/>
                </a:lnTo>
                <a:lnTo>
                  <a:pt x="384" y="1744"/>
                </a:lnTo>
                <a:lnTo>
                  <a:pt x="316" y="1792"/>
                </a:lnTo>
                <a:lnTo>
                  <a:pt x="208" y="1840"/>
                </a:lnTo>
                <a:lnTo>
                  <a:pt x="172" y="1900"/>
                </a:lnTo>
                <a:lnTo>
                  <a:pt x="192" y="1996"/>
                </a:lnTo>
                <a:lnTo>
                  <a:pt x="232" y="2076"/>
                </a:lnTo>
                <a:lnTo>
                  <a:pt x="208" y="2140"/>
                </a:lnTo>
                <a:lnTo>
                  <a:pt x="292" y="2236"/>
                </a:lnTo>
                <a:lnTo>
                  <a:pt x="240" y="2316"/>
                </a:lnTo>
                <a:lnTo>
                  <a:pt x="204" y="2400"/>
                </a:lnTo>
                <a:lnTo>
                  <a:pt x="240" y="2476"/>
                </a:lnTo>
                <a:lnTo>
                  <a:pt x="328" y="2532"/>
                </a:lnTo>
                <a:lnTo>
                  <a:pt x="520" y="2548"/>
                </a:lnTo>
                <a:lnTo>
                  <a:pt x="520" y="2616"/>
                </a:lnTo>
                <a:lnTo>
                  <a:pt x="408" y="2700"/>
                </a:lnTo>
                <a:lnTo>
                  <a:pt x="360" y="2764"/>
                </a:lnTo>
                <a:lnTo>
                  <a:pt x="328" y="2892"/>
                </a:lnTo>
                <a:lnTo>
                  <a:pt x="120" y="3204"/>
                </a:lnTo>
                <a:lnTo>
                  <a:pt x="0" y="3456"/>
                </a:lnTo>
                <a:lnTo>
                  <a:pt x="144" y="3564"/>
                </a:lnTo>
                <a:lnTo>
                  <a:pt x="292" y="3720"/>
                </a:lnTo>
                <a:lnTo>
                  <a:pt x="580" y="3568"/>
                </a:lnTo>
                <a:lnTo>
                  <a:pt x="748" y="3436"/>
                </a:lnTo>
                <a:lnTo>
                  <a:pt x="820" y="3456"/>
                </a:lnTo>
                <a:lnTo>
                  <a:pt x="888" y="3484"/>
                </a:lnTo>
                <a:lnTo>
                  <a:pt x="924" y="3436"/>
                </a:lnTo>
                <a:lnTo>
                  <a:pt x="892" y="3312"/>
                </a:lnTo>
                <a:lnTo>
                  <a:pt x="816" y="3240"/>
                </a:lnTo>
                <a:lnTo>
                  <a:pt x="820" y="3160"/>
                </a:lnTo>
                <a:lnTo>
                  <a:pt x="880" y="3148"/>
                </a:lnTo>
                <a:lnTo>
                  <a:pt x="1044" y="3160"/>
                </a:lnTo>
                <a:lnTo>
                  <a:pt x="1152" y="3084"/>
                </a:lnTo>
                <a:lnTo>
                  <a:pt x="1312" y="3000"/>
                </a:lnTo>
                <a:lnTo>
                  <a:pt x="1468" y="3084"/>
                </a:lnTo>
                <a:lnTo>
                  <a:pt x="1636" y="3300"/>
                </a:lnTo>
                <a:lnTo>
                  <a:pt x="1740" y="3288"/>
                </a:lnTo>
                <a:lnTo>
                  <a:pt x="1864" y="3264"/>
                </a:lnTo>
                <a:lnTo>
                  <a:pt x="2004" y="3280"/>
                </a:lnTo>
                <a:lnTo>
                  <a:pt x="2044" y="3336"/>
                </a:lnTo>
                <a:lnTo>
                  <a:pt x="2236" y="3340"/>
                </a:lnTo>
                <a:lnTo>
                  <a:pt x="2320" y="3276"/>
                </a:lnTo>
                <a:lnTo>
                  <a:pt x="2692" y="3280"/>
                </a:lnTo>
                <a:lnTo>
                  <a:pt x="2752" y="3360"/>
                </a:lnTo>
                <a:lnTo>
                  <a:pt x="2856" y="3360"/>
                </a:lnTo>
                <a:lnTo>
                  <a:pt x="3016" y="3280"/>
                </a:lnTo>
                <a:lnTo>
                  <a:pt x="3028" y="3088"/>
                </a:lnTo>
                <a:lnTo>
                  <a:pt x="3052" y="3024"/>
                </a:lnTo>
                <a:lnTo>
                  <a:pt x="3132" y="3016"/>
                </a:lnTo>
                <a:lnTo>
                  <a:pt x="3232" y="3060"/>
                </a:lnTo>
                <a:lnTo>
                  <a:pt x="3360" y="2968"/>
                </a:lnTo>
                <a:lnTo>
                  <a:pt x="3420" y="2920"/>
                </a:lnTo>
                <a:lnTo>
                  <a:pt x="3516" y="2904"/>
                </a:lnTo>
                <a:lnTo>
                  <a:pt x="3604" y="2796"/>
                </a:lnTo>
                <a:lnTo>
                  <a:pt x="3724" y="2848"/>
                </a:lnTo>
                <a:lnTo>
                  <a:pt x="3724" y="2940"/>
                </a:lnTo>
                <a:lnTo>
                  <a:pt x="3808" y="2992"/>
                </a:lnTo>
                <a:lnTo>
                  <a:pt x="3916" y="2956"/>
                </a:lnTo>
                <a:lnTo>
                  <a:pt x="4000" y="2820"/>
                </a:lnTo>
                <a:lnTo>
                  <a:pt x="3972" y="2692"/>
                </a:lnTo>
                <a:lnTo>
                  <a:pt x="3904" y="2548"/>
                </a:lnTo>
                <a:lnTo>
                  <a:pt x="3900" y="2400"/>
                </a:lnTo>
                <a:lnTo>
                  <a:pt x="3960" y="2364"/>
                </a:lnTo>
                <a:lnTo>
                  <a:pt x="4164" y="2356"/>
                </a:lnTo>
                <a:lnTo>
                  <a:pt x="4240" y="2388"/>
                </a:lnTo>
                <a:lnTo>
                  <a:pt x="4284" y="2452"/>
                </a:lnTo>
                <a:lnTo>
                  <a:pt x="4476" y="2436"/>
                </a:lnTo>
                <a:lnTo>
                  <a:pt x="4540" y="2380"/>
                </a:lnTo>
                <a:lnTo>
                  <a:pt x="4516" y="2208"/>
                </a:lnTo>
                <a:lnTo>
                  <a:pt x="4548" y="2136"/>
                </a:lnTo>
                <a:lnTo>
                  <a:pt x="4621" y="2150"/>
                </a:lnTo>
                <a:lnTo>
                  <a:pt x="4606" y="2051"/>
                </a:lnTo>
                <a:lnTo>
                  <a:pt x="4573" y="1992"/>
                </a:lnTo>
                <a:lnTo>
                  <a:pt x="4636" y="1920"/>
                </a:lnTo>
                <a:lnTo>
                  <a:pt x="4572" y="1836"/>
                </a:lnTo>
                <a:lnTo>
                  <a:pt x="4600" y="1740"/>
                </a:lnTo>
                <a:lnTo>
                  <a:pt x="4490" y="1598"/>
                </a:lnTo>
                <a:lnTo>
                  <a:pt x="4535" y="1490"/>
                </a:lnTo>
                <a:lnTo>
                  <a:pt x="4505" y="1377"/>
                </a:lnTo>
                <a:lnTo>
                  <a:pt x="4444" y="1215"/>
                </a:lnTo>
                <a:lnTo>
                  <a:pt x="4291" y="1059"/>
                </a:lnTo>
                <a:lnTo>
                  <a:pt x="4177" y="911"/>
                </a:lnTo>
                <a:lnTo>
                  <a:pt x="4142" y="792"/>
                </a:lnTo>
                <a:lnTo>
                  <a:pt x="4152" y="656"/>
                </a:lnTo>
                <a:lnTo>
                  <a:pt x="4108" y="555"/>
                </a:lnTo>
                <a:lnTo>
                  <a:pt x="3997" y="531"/>
                </a:lnTo>
                <a:lnTo>
                  <a:pt x="3995" y="4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6" name="Freeform 1316"/>
          <p:cNvSpPr>
            <a:spLocks noChangeAspect="1"/>
          </p:cNvSpPr>
          <p:nvPr/>
        </p:nvSpPr>
        <p:spPr bwMode="auto">
          <a:xfrm>
            <a:off x="2036449" y="4637607"/>
            <a:ext cx="208834" cy="170083"/>
          </a:xfrm>
          <a:custGeom>
            <a:avLst/>
            <a:gdLst>
              <a:gd name="T0" fmla="*/ 2088 w 209"/>
              <a:gd name="T1" fmla="*/ 288 h 157"/>
              <a:gd name="T2" fmla="*/ 1404 w 209"/>
              <a:gd name="T3" fmla="*/ 288 h 157"/>
              <a:gd name="T4" fmla="*/ 864 w 209"/>
              <a:gd name="T5" fmla="*/ 684 h 157"/>
              <a:gd name="T6" fmla="*/ 648 w 209"/>
              <a:gd name="T7" fmla="*/ 1260 h 157"/>
              <a:gd name="T8" fmla="*/ 72 w 209"/>
              <a:gd name="T9" fmla="*/ 1872 h 157"/>
              <a:gd name="T10" fmla="*/ 0 w 209"/>
              <a:gd name="T11" fmla="*/ 2628 h 157"/>
              <a:gd name="T12" fmla="*/ 324 w 209"/>
              <a:gd name="T13" fmla="*/ 3744 h 157"/>
              <a:gd name="T14" fmla="*/ 1296 w 209"/>
              <a:gd name="T15" fmla="*/ 3852 h 157"/>
              <a:gd name="T16" fmla="*/ 1836 w 209"/>
              <a:gd name="T17" fmla="*/ 3744 h 157"/>
              <a:gd name="T18" fmla="*/ 2376 w 209"/>
              <a:gd name="T19" fmla="*/ 4572 h 157"/>
              <a:gd name="T20" fmla="*/ 2700 w 209"/>
              <a:gd name="T21" fmla="*/ 5544 h 157"/>
              <a:gd name="T22" fmla="*/ 3852 w 209"/>
              <a:gd name="T23" fmla="*/ 5652 h 157"/>
              <a:gd name="T24" fmla="*/ 4824 w 209"/>
              <a:gd name="T25" fmla="*/ 5364 h 157"/>
              <a:gd name="T26" fmla="*/ 5364 w 209"/>
              <a:gd name="T27" fmla="*/ 4824 h 157"/>
              <a:gd name="T28" fmla="*/ 5832 w 209"/>
              <a:gd name="T29" fmla="*/ 4608 h 157"/>
              <a:gd name="T30" fmla="*/ 6696 w 209"/>
              <a:gd name="T31" fmla="*/ 3960 h 157"/>
              <a:gd name="T32" fmla="*/ 7344 w 209"/>
              <a:gd name="T33" fmla="*/ 3636 h 157"/>
              <a:gd name="T34" fmla="*/ 7524 w 209"/>
              <a:gd name="T35" fmla="*/ 2520 h 157"/>
              <a:gd name="T36" fmla="*/ 7452 w 209"/>
              <a:gd name="T37" fmla="*/ 1584 h 157"/>
              <a:gd name="T38" fmla="*/ 6372 w 209"/>
              <a:gd name="T39" fmla="*/ 1332 h 157"/>
              <a:gd name="T40" fmla="*/ 5652 w 209"/>
              <a:gd name="T41" fmla="*/ 432 h 157"/>
              <a:gd name="T42" fmla="*/ 5112 w 209"/>
              <a:gd name="T43" fmla="*/ 0 h 157"/>
              <a:gd name="T44" fmla="*/ 4356 w 209"/>
              <a:gd name="T45" fmla="*/ 396 h 157"/>
              <a:gd name="T46" fmla="*/ 3492 w 209"/>
              <a:gd name="T47" fmla="*/ 432 h 157"/>
              <a:gd name="T48" fmla="*/ 2808 w 209"/>
              <a:gd name="T49" fmla="*/ 540 h 157"/>
              <a:gd name="T50" fmla="*/ 2088 w 209"/>
              <a:gd name="T51" fmla="*/ 288 h 1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9"/>
              <a:gd name="T79" fmla="*/ 0 h 157"/>
              <a:gd name="T80" fmla="*/ 209 w 209"/>
              <a:gd name="T81" fmla="*/ 157 h 1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9" h="157">
                <a:moveTo>
                  <a:pt x="58" y="8"/>
                </a:moveTo>
                <a:lnTo>
                  <a:pt x="39" y="8"/>
                </a:lnTo>
                <a:lnTo>
                  <a:pt x="24" y="19"/>
                </a:lnTo>
                <a:lnTo>
                  <a:pt x="18" y="35"/>
                </a:lnTo>
                <a:lnTo>
                  <a:pt x="2" y="52"/>
                </a:lnTo>
                <a:lnTo>
                  <a:pt x="0" y="73"/>
                </a:lnTo>
                <a:lnTo>
                  <a:pt x="9" y="104"/>
                </a:lnTo>
                <a:lnTo>
                  <a:pt x="36" y="107"/>
                </a:lnTo>
                <a:lnTo>
                  <a:pt x="51" y="104"/>
                </a:lnTo>
                <a:lnTo>
                  <a:pt x="66" y="127"/>
                </a:lnTo>
                <a:lnTo>
                  <a:pt x="75" y="154"/>
                </a:lnTo>
                <a:lnTo>
                  <a:pt x="107" y="157"/>
                </a:lnTo>
                <a:lnTo>
                  <a:pt x="134" y="149"/>
                </a:lnTo>
                <a:lnTo>
                  <a:pt x="149" y="134"/>
                </a:lnTo>
                <a:lnTo>
                  <a:pt x="162" y="128"/>
                </a:lnTo>
                <a:lnTo>
                  <a:pt x="186" y="110"/>
                </a:lnTo>
                <a:lnTo>
                  <a:pt x="204" y="101"/>
                </a:lnTo>
                <a:lnTo>
                  <a:pt x="209" y="70"/>
                </a:lnTo>
                <a:lnTo>
                  <a:pt x="207" y="44"/>
                </a:lnTo>
                <a:lnTo>
                  <a:pt x="177" y="37"/>
                </a:lnTo>
                <a:lnTo>
                  <a:pt x="157" y="12"/>
                </a:lnTo>
                <a:lnTo>
                  <a:pt x="142" y="0"/>
                </a:lnTo>
                <a:lnTo>
                  <a:pt x="121" y="11"/>
                </a:lnTo>
                <a:lnTo>
                  <a:pt x="97" y="12"/>
                </a:lnTo>
                <a:lnTo>
                  <a:pt x="78" y="15"/>
                </a:lnTo>
                <a:lnTo>
                  <a:pt x="58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37" name="Freeform 1317"/>
          <p:cNvSpPr>
            <a:spLocks noChangeAspect="1"/>
          </p:cNvSpPr>
          <p:nvPr/>
        </p:nvSpPr>
        <p:spPr bwMode="auto">
          <a:xfrm>
            <a:off x="2691608" y="5397859"/>
            <a:ext cx="468629" cy="299000"/>
          </a:xfrm>
          <a:custGeom>
            <a:avLst/>
            <a:gdLst>
              <a:gd name="T0" fmla="*/ 14724 w 469"/>
              <a:gd name="T1" fmla="*/ 0 h 276"/>
              <a:gd name="T2" fmla="*/ 13500 w 469"/>
              <a:gd name="T3" fmla="*/ 108 h 276"/>
              <a:gd name="T4" fmla="*/ 12564 w 469"/>
              <a:gd name="T5" fmla="*/ 684 h 276"/>
              <a:gd name="T6" fmla="*/ 10152 w 469"/>
              <a:gd name="T7" fmla="*/ 468 h 276"/>
              <a:gd name="T8" fmla="*/ 9432 w 469"/>
              <a:gd name="T9" fmla="*/ 432 h 276"/>
              <a:gd name="T10" fmla="*/ 8856 w 469"/>
              <a:gd name="T11" fmla="*/ 1404 h 276"/>
              <a:gd name="T12" fmla="*/ 8244 w 469"/>
              <a:gd name="T13" fmla="*/ 1080 h 276"/>
              <a:gd name="T14" fmla="*/ 7668 w 469"/>
              <a:gd name="T15" fmla="*/ 1008 h 276"/>
              <a:gd name="T16" fmla="*/ 6840 w 469"/>
              <a:gd name="T17" fmla="*/ 1656 h 276"/>
              <a:gd name="T18" fmla="*/ 6264 w 469"/>
              <a:gd name="T19" fmla="*/ 1656 h 276"/>
              <a:gd name="T20" fmla="*/ 5220 w 469"/>
              <a:gd name="T21" fmla="*/ 1440 h 276"/>
              <a:gd name="T22" fmla="*/ 3888 w 469"/>
              <a:gd name="T23" fmla="*/ 2736 h 276"/>
              <a:gd name="T24" fmla="*/ 2412 w 469"/>
              <a:gd name="T25" fmla="*/ 3996 h 276"/>
              <a:gd name="T26" fmla="*/ 1548 w 469"/>
              <a:gd name="T27" fmla="*/ 3708 h 276"/>
              <a:gd name="T28" fmla="*/ 756 w 469"/>
              <a:gd name="T29" fmla="*/ 4104 h 276"/>
              <a:gd name="T30" fmla="*/ 648 w 469"/>
              <a:gd name="T31" fmla="*/ 5112 h 276"/>
              <a:gd name="T32" fmla="*/ 0 w 469"/>
              <a:gd name="T33" fmla="*/ 5868 h 276"/>
              <a:gd name="T34" fmla="*/ 576 w 469"/>
              <a:gd name="T35" fmla="*/ 7704 h 276"/>
              <a:gd name="T36" fmla="*/ 1548 w 469"/>
              <a:gd name="T37" fmla="*/ 8352 h 276"/>
              <a:gd name="T38" fmla="*/ 2592 w 469"/>
              <a:gd name="T39" fmla="*/ 9720 h 276"/>
              <a:gd name="T40" fmla="*/ 3600 w 469"/>
              <a:gd name="T41" fmla="*/ 9936 h 276"/>
              <a:gd name="T42" fmla="*/ 4644 w 469"/>
              <a:gd name="T43" fmla="*/ 9504 h 276"/>
              <a:gd name="T44" fmla="*/ 5436 w 469"/>
              <a:gd name="T45" fmla="*/ 9396 h 276"/>
              <a:gd name="T46" fmla="*/ 6156 w 469"/>
              <a:gd name="T47" fmla="*/ 8856 h 276"/>
              <a:gd name="T48" fmla="*/ 9180 w 469"/>
              <a:gd name="T49" fmla="*/ 8892 h 276"/>
              <a:gd name="T50" fmla="*/ 10296 w 469"/>
              <a:gd name="T51" fmla="*/ 9000 h 276"/>
              <a:gd name="T52" fmla="*/ 11052 w 469"/>
              <a:gd name="T53" fmla="*/ 8244 h 276"/>
              <a:gd name="T54" fmla="*/ 12420 w 469"/>
              <a:gd name="T55" fmla="*/ 8244 h 276"/>
              <a:gd name="T56" fmla="*/ 13104 w 469"/>
              <a:gd name="T57" fmla="*/ 7668 h 276"/>
              <a:gd name="T58" fmla="*/ 15120 w 469"/>
              <a:gd name="T59" fmla="*/ 6408 h 276"/>
              <a:gd name="T60" fmla="*/ 16560 w 469"/>
              <a:gd name="T61" fmla="*/ 4680 h 276"/>
              <a:gd name="T62" fmla="*/ 16884 w 469"/>
              <a:gd name="T63" fmla="*/ 3348 h 276"/>
              <a:gd name="T64" fmla="*/ 16776 w 469"/>
              <a:gd name="T65" fmla="*/ 2376 h 276"/>
              <a:gd name="T66" fmla="*/ 16308 w 469"/>
              <a:gd name="T67" fmla="*/ 1548 h 276"/>
              <a:gd name="T68" fmla="*/ 16020 w 469"/>
              <a:gd name="T69" fmla="*/ 792 h 276"/>
              <a:gd name="T70" fmla="*/ 15264 w 469"/>
              <a:gd name="T71" fmla="*/ 648 h 276"/>
              <a:gd name="T72" fmla="*/ 14724 w 469"/>
              <a:gd name="T73" fmla="*/ 0 h 2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9"/>
              <a:gd name="T112" fmla="*/ 0 h 276"/>
              <a:gd name="T113" fmla="*/ 469 w 469"/>
              <a:gd name="T114" fmla="*/ 276 h 2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9" h="276">
                <a:moveTo>
                  <a:pt x="409" y="0"/>
                </a:moveTo>
                <a:lnTo>
                  <a:pt x="375" y="3"/>
                </a:lnTo>
                <a:lnTo>
                  <a:pt x="349" y="19"/>
                </a:lnTo>
                <a:lnTo>
                  <a:pt x="282" y="13"/>
                </a:lnTo>
                <a:lnTo>
                  <a:pt x="262" y="12"/>
                </a:lnTo>
                <a:lnTo>
                  <a:pt x="246" y="39"/>
                </a:lnTo>
                <a:lnTo>
                  <a:pt x="229" y="30"/>
                </a:lnTo>
                <a:lnTo>
                  <a:pt x="213" y="28"/>
                </a:lnTo>
                <a:lnTo>
                  <a:pt x="190" y="46"/>
                </a:lnTo>
                <a:lnTo>
                  <a:pt x="174" y="46"/>
                </a:lnTo>
                <a:lnTo>
                  <a:pt x="145" y="40"/>
                </a:lnTo>
                <a:lnTo>
                  <a:pt x="108" y="76"/>
                </a:lnTo>
                <a:lnTo>
                  <a:pt x="67" y="111"/>
                </a:lnTo>
                <a:lnTo>
                  <a:pt x="43" y="103"/>
                </a:lnTo>
                <a:lnTo>
                  <a:pt x="21" y="114"/>
                </a:lnTo>
                <a:lnTo>
                  <a:pt x="18" y="142"/>
                </a:lnTo>
                <a:lnTo>
                  <a:pt x="0" y="163"/>
                </a:lnTo>
                <a:lnTo>
                  <a:pt x="16" y="214"/>
                </a:lnTo>
                <a:lnTo>
                  <a:pt x="43" y="232"/>
                </a:lnTo>
                <a:lnTo>
                  <a:pt x="72" y="270"/>
                </a:lnTo>
                <a:lnTo>
                  <a:pt x="100" y="276"/>
                </a:lnTo>
                <a:lnTo>
                  <a:pt x="129" y="264"/>
                </a:lnTo>
                <a:lnTo>
                  <a:pt x="151" y="261"/>
                </a:lnTo>
                <a:lnTo>
                  <a:pt x="171" y="246"/>
                </a:lnTo>
                <a:lnTo>
                  <a:pt x="255" y="247"/>
                </a:lnTo>
                <a:lnTo>
                  <a:pt x="286" y="250"/>
                </a:lnTo>
                <a:lnTo>
                  <a:pt x="307" y="229"/>
                </a:lnTo>
                <a:lnTo>
                  <a:pt x="345" y="229"/>
                </a:lnTo>
                <a:lnTo>
                  <a:pt x="364" y="213"/>
                </a:lnTo>
                <a:lnTo>
                  <a:pt x="420" y="178"/>
                </a:lnTo>
                <a:lnTo>
                  <a:pt x="460" y="130"/>
                </a:lnTo>
                <a:lnTo>
                  <a:pt x="469" y="93"/>
                </a:lnTo>
                <a:lnTo>
                  <a:pt x="466" y="66"/>
                </a:lnTo>
                <a:lnTo>
                  <a:pt x="453" y="43"/>
                </a:lnTo>
                <a:lnTo>
                  <a:pt x="445" y="22"/>
                </a:lnTo>
                <a:lnTo>
                  <a:pt x="424" y="18"/>
                </a:lnTo>
                <a:lnTo>
                  <a:pt x="409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568" name="그룹 567"/>
          <p:cNvGrpSpPr/>
          <p:nvPr/>
        </p:nvGrpSpPr>
        <p:grpSpPr>
          <a:xfrm>
            <a:off x="3356114" y="5376341"/>
            <a:ext cx="21267" cy="16408"/>
            <a:chOff x="6189663" y="3111500"/>
            <a:chExt cx="368301" cy="284163"/>
          </a:xfrm>
          <a:solidFill>
            <a:srgbClr val="225686"/>
          </a:solidFill>
        </p:grpSpPr>
        <p:sp>
          <p:nvSpPr>
            <p:cNvPr id="570" name="Freeform 1250"/>
            <p:cNvSpPr>
              <a:spLocks/>
            </p:cNvSpPr>
            <p:nvPr/>
          </p:nvSpPr>
          <p:spPr bwMode="auto">
            <a:xfrm>
              <a:off x="6189663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4 w 99"/>
                <a:gd name="T9" fmla="*/ 25 h 99"/>
                <a:gd name="T10" fmla="*/ 98 w 99"/>
                <a:gd name="T11" fmla="*/ 36 h 99"/>
                <a:gd name="T12" fmla="*/ 99 w 99"/>
                <a:gd name="T13" fmla="*/ 50 h 99"/>
                <a:gd name="T14" fmla="*/ 98 w 99"/>
                <a:gd name="T15" fmla="*/ 63 h 99"/>
                <a:gd name="T16" fmla="*/ 94 w 99"/>
                <a:gd name="T17" fmla="*/ 74 h 99"/>
                <a:gd name="T18" fmla="*/ 85 w 99"/>
                <a:gd name="T19" fmla="*/ 85 h 99"/>
                <a:gd name="T20" fmla="*/ 75 w 99"/>
                <a:gd name="T21" fmla="*/ 92 h 99"/>
                <a:gd name="T22" fmla="*/ 63 w 99"/>
                <a:gd name="T23" fmla="*/ 98 h 99"/>
                <a:gd name="T24" fmla="*/ 50 w 99"/>
                <a:gd name="T25" fmla="*/ 99 h 99"/>
                <a:gd name="T26" fmla="*/ 38 w 99"/>
                <a:gd name="T27" fmla="*/ 98 h 99"/>
                <a:gd name="T28" fmla="*/ 25 w 99"/>
                <a:gd name="T29" fmla="*/ 92 h 99"/>
                <a:gd name="T30" fmla="*/ 16 w 99"/>
                <a:gd name="T31" fmla="*/ 85 h 99"/>
                <a:gd name="T32" fmla="*/ 7 w 99"/>
                <a:gd name="T33" fmla="*/ 74 h 99"/>
                <a:gd name="T34" fmla="*/ 3 w 99"/>
                <a:gd name="T35" fmla="*/ 63 h 99"/>
                <a:gd name="T36" fmla="*/ 0 w 99"/>
                <a:gd name="T37" fmla="*/ 50 h 99"/>
                <a:gd name="T38" fmla="*/ 3 w 99"/>
                <a:gd name="T39" fmla="*/ 36 h 99"/>
                <a:gd name="T40" fmla="*/ 7 w 99"/>
                <a:gd name="T41" fmla="*/ 25 h 99"/>
                <a:gd name="T42" fmla="*/ 16 w 99"/>
                <a:gd name="T43" fmla="*/ 14 h 99"/>
                <a:gd name="T44" fmla="*/ 25 w 99"/>
                <a:gd name="T45" fmla="*/ 7 h 99"/>
                <a:gd name="T46" fmla="*/ 38 w 99"/>
                <a:gd name="T47" fmla="*/ 2 h 99"/>
                <a:gd name="T48" fmla="*/ 50 w 99"/>
                <a:gd name="T4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4" y="25"/>
                  </a:lnTo>
                  <a:lnTo>
                    <a:pt x="98" y="36"/>
                  </a:lnTo>
                  <a:lnTo>
                    <a:pt x="99" y="50"/>
                  </a:lnTo>
                  <a:lnTo>
                    <a:pt x="98" y="63"/>
                  </a:lnTo>
                  <a:lnTo>
                    <a:pt x="94" y="74"/>
                  </a:lnTo>
                  <a:lnTo>
                    <a:pt x="85" y="85"/>
                  </a:lnTo>
                  <a:lnTo>
                    <a:pt x="75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8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7" y="74"/>
                  </a:lnTo>
                  <a:lnTo>
                    <a:pt x="3" y="63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7" y="25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8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1" name="Freeform 1251"/>
            <p:cNvSpPr>
              <a:spLocks/>
            </p:cNvSpPr>
            <p:nvPr/>
          </p:nvSpPr>
          <p:spPr bwMode="auto">
            <a:xfrm>
              <a:off x="6303963" y="3354388"/>
              <a:ext cx="41275" cy="41275"/>
            </a:xfrm>
            <a:custGeom>
              <a:avLst/>
              <a:gdLst>
                <a:gd name="T0" fmla="*/ 39 w 79"/>
                <a:gd name="T1" fmla="*/ 0 h 80"/>
                <a:gd name="T2" fmla="*/ 54 w 79"/>
                <a:gd name="T3" fmla="*/ 3 h 80"/>
                <a:gd name="T4" fmla="*/ 68 w 79"/>
                <a:gd name="T5" fmla="*/ 12 h 80"/>
                <a:gd name="T6" fmla="*/ 77 w 79"/>
                <a:gd name="T7" fmla="*/ 24 h 80"/>
                <a:gd name="T8" fmla="*/ 79 w 79"/>
                <a:gd name="T9" fmla="*/ 39 h 80"/>
                <a:gd name="T10" fmla="*/ 77 w 79"/>
                <a:gd name="T11" fmla="*/ 55 h 80"/>
                <a:gd name="T12" fmla="*/ 68 w 79"/>
                <a:gd name="T13" fmla="*/ 67 h 80"/>
                <a:gd name="T14" fmla="*/ 54 w 79"/>
                <a:gd name="T15" fmla="*/ 77 h 80"/>
                <a:gd name="T16" fmla="*/ 39 w 79"/>
                <a:gd name="T17" fmla="*/ 80 h 80"/>
                <a:gd name="T18" fmla="*/ 25 w 79"/>
                <a:gd name="T19" fmla="*/ 77 h 80"/>
                <a:gd name="T20" fmla="*/ 11 w 79"/>
                <a:gd name="T21" fmla="*/ 67 h 80"/>
                <a:gd name="T22" fmla="*/ 3 w 79"/>
                <a:gd name="T23" fmla="*/ 55 h 80"/>
                <a:gd name="T24" fmla="*/ 0 w 79"/>
                <a:gd name="T25" fmla="*/ 39 h 80"/>
                <a:gd name="T26" fmla="*/ 3 w 79"/>
                <a:gd name="T27" fmla="*/ 24 h 80"/>
                <a:gd name="T28" fmla="*/ 11 w 79"/>
                <a:gd name="T29" fmla="*/ 12 h 80"/>
                <a:gd name="T30" fmla="*/ 25 w 79"/>
                <a:gd name="T31" fmla="*/ 3 h 80"/>
                <a:gd name="T32" fmla="*/ 39 w 7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54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39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4" y="77"/>
                  </a:lnTo>
                  <a:lnTo>
                    <a:pt x="39" y="80"/>
                  </a:lnTo>
                  <a:lnTo>
                    <a:pt x="25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5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2" name="Freeform 1252"/>
            <p:cNvSpPr>
              <a:spLocks/>
            </p:cNvSpPr>
            <p:nvPr/>
          </p:nvSpPr>
          <p:spPr bwMode="auto">
            <a:xfrm>
              <a:off x="6408738" y="3354388"/>
              <a:ext cx="41275" cy="41275"/>
            </a:xfrm>
            <a:custGeom>
              <a:avLst/>
              <a:gdLst>
                <a:gd name="T0" fmla="*/ 39 w 78"/>
                <a:gd name="T1" fmla="*/ 0 h 80"/>
                <a:gd name="T2" fmla="*/ 55 w 78"/>
                <a:gd name="T3" fmla="*/ 3 h 80"/>
                <a:gd name="T4" fmla="*/ 67 w 78"/>
                <a:gd name="T5" fmla="*/ 12 h 80"/>
                <a:gd name="T6" fmla="*/ 75 w 78"/>
                <a:gd name="T7" fmla="*/ 25 h 80"/>
                <a:gd name="T8" fmla="*/ 78 w 78"/>
                <a:gd name="T9" fmla="*/ 39 h 80"/>
                <a:gd name="T10" fmla="*/ 75 w 78"/>
                <a:gd name="T11" fmla="*/ 55 h 80"/>
                <a:gd name="T12" fmla="*/ 67 w 78"/>
                <a:gd name="T13" fmla="*/ 67 h 80"/>
                <a:gd name="T14" fmla="*/ 55 w 78"/>
                <a:gd name="T15" fmla="*/ 77 h 80"/>
                <a:gd name="T16" fmla="*/ 39 w 78"/>
                <a:gd name="T17" fmla="*/ 80 h 80"/>
                <a:gd name="T18" fmla="*/ 24 w 78"/>
                <a:gd name="T19" fmla="*/ 77 h 80"/>
                <a:gd name="T20" fmla="*/ 11 w 78"/>
                <a:gd name="T21" fmla="*/ 67 h 80"/>
                <a:gd name="T22" fmla="*/ 3 w 78"/>
                <a:gd name="T23" fmla="*/ 55 h 80"/>
                <a:gd name="T24" fmla="*/ 0 w 78"/>
                <a:gd name="T25" fmla="*/ 39 h 80"/>
                <a:gd name="T26" fmla="*/ 3 w 78"/>
                <a:gd name="T27" fmla="*/ 25 h 80"/>
                <a:gd name="T28" fmla="*/ 11 w 78"/>
                <a:gd name="T29" fmla="*/ 12 h 80"/>
                <a:gd name="T30" fmla="*/ 24 w 78"/>
                <a:gd name="T31" fmla="*/ 3 h 80"/>
                <a:gd name="T32" fmla="*/ 39 w 78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39" y="0"/>
                  </a:moveTo>
                  <a:lnTo>
                    <a:pt x="55" y="3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7" y="67"/>
                  </a:lnTo>
                  <a:lnTo>
                    <a:pt x="55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3" name="Freeform 1253"/>
            <p:cNvSpPr>
              <a:spLocks/>
            </p:cNvSpPr>
            <p:nvPr/>
          </p:nvSpPr>
          <p:spPr bwMode="auto">
            <a:xfrm>
              <a:off x="6505576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5 w 99"/>
                <a:gd name="T9" fmla="*/ 31 h 99"/>
                <a:gd name="T10" fmla="*/ 99 w 99"/>
                <a:gd name="T11" fmla="*/ 50 h 99"/>
                <a:gd name="T12" fmla="*/ 95 w 99"/>
                <a:gd name="T13" fmla="*/ 69 h 99"/>
                <a:gd name="T14" fmla="*/ 85 w 99"/>
                <a:gd name="T15" fmla="*/ 85 h 99"/>
                <a:gd name="T16" fmla="*/ 74 w 99"/>
                <a:gd name="T17" fmla="*/ 92 h 99"/>
                <a:gd name="T18" fmla="*/ 63 w 99"/>
                <a:gd name="T19" fmla="*/ 98 h 99"/>
                <a:gd name="T20" fmla="*/ 50 w 99"/>
                <a:gd name="T21" fmla="*/ 99 h 99"/>
                <a:gd name="T22" fmla="*/ 37 w 99"/>
                <a:gd name="T23" fmla="*/ 98 h 99"/>
                <a:gd name="T24" fmla="*/ 25 w 99"/>
                <a:gd name="T25" fmla="*/ 92 h 99"/>
                <a:gd name="T26" fmla="*/ 16 w 99"/>
                <a:gd name="T27" fmla="*/ 85 h 99"/>
                <a:gd name="T28" fmla="*/ 5 w 99"/>
                <a:gd name="T29" fmla="*/ 69 h 99"/>
                <a:gd name="T30" fmla="*/ 0 w 99"/>
                <a:gd name="T31" fmla="*/ 50 h 99"/>
                <a:gd name="T32" fmla="*/ 5 w 99"/>
                <a:gd name="T33" fmla="*/ 31 h 99"/>
                <a:gd name="T34" fmla="*/ 16 w 99"/>
                <a:gd name="T35" fmla="*/ 14 h 99"/>
                <a:gd name="T36" fmla="*/ 25 w 99"/>
                <a:gd name="T37" fmla="*/ 7 h 99"/>
                <a:gd name="T38" fmla="*/ 37 w 99"/>
                <a:gd name="T39" fmla="*/ 2 h 99"/>
                <a:gd name="T40" fmla="*/ 50 w 99"/>
                <a:gd name="T4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5" y="69"/>
                  </a:lnTo>
                  <a:lnTo>
                    <a:pt x="85" y="85"/>
                  </a:lnTo>
                  <a:lnTo>
                    <a:pt x="74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7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1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7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1" name="모서리가 둥근 직사각형 60"/>
          <p:cNvSpPr/>
          <p:nvPr/>
        </p:nvSpPr>
        <p:spPr>
          <a:xfrm>
            <a:off x="216815" y="1206631"/>
            <a:ext cx="4911367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지역별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현황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비교</a:t>
            </a:r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교지 확보율</a:t>
            </a:r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130" y="5205804"/>
            <a:ext cx="764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제주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331.6%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99894" y="497669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전남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288.8%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74077" y="385189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대구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206.9%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06012" y="329712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381%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39511" y="2506312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강원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371.7%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4148" y="459294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광주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155.2%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25390" y="3742378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대전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176.5%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8274" y="274157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인천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211.3%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94014" y="2344876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경기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275.8%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29497" y="2800634"/>
            <a:ext cx="764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서울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117.9%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49228" y="47946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</a:t>
            </a:r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261.6%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34944" y="4374354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부산 </a:t>
            </a:r>
            <a:r>
              <a:rPr lang="en-US" altLang="ko-K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206.9%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99184" y="4201376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울산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123%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98573" y="4196212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전북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222.5%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12888" y="3498656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265.1%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3458" y="32543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</a:t>
            </a:r>
            <a:r>
              <a:rPr lang="ko-KR" altLang="en-US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220.4%</a:t>
            </a:r>
            <a:endParaRPr lang="ko-KR" altLang="en-US" sz="10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065357847"/>
              </p:ext>
            </p:extLst>
          </p:nvPr>
        </p:nvGraphicFramePr>
        <p:xfrm>
          <a:off x="4531951" y="1452363"/>
          <a:ext cx="7126759" cy="468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5305167" y="4078251"/>
            <a:ext cx="6353543" cy="1855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43242" y="3789218"/>
            <a:ext cx="1621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 평균 </a:t>
            </a:r>
            <a:r>
              <a:rPr lang="en-US" altLang="ko-KR" sz="12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220.7%</a:t>
            </a:r>
            <a:endParaRPr lang="ko-KR" altLang="en-US" sz="12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51769" y="4118228"/>
            <a:ext cx="2705493" cy="127020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50000"/>
                <a:alpha val="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1146105" y="5952648"/>
            <a:ext cx="1081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지역간 편차가 큰 편으로 수도권 및 광역권 등 도심</a:t>
            </a:r>
            <a:r>
              <a:rPr lang="en-US" altLang="ko-K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과밀집</a:t>
            </a:r>
            <a:r>
              <a:rPr lang="ko-KR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지역에서 평균 대비 낮은 확보율</a:t>
            </a:r>
            <a:endParaRPr lang="ko-KR" altLang="en-US" dirty="0">
              <a:solidFill>
                <a:schemeClr val="accent1">
                  <a:lumMod val="20000"/>
                  <a:lumOff val="8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02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60" y="265928"/>
            <a:ext cx="510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</a:t>
            </a:r>
            <a:r>
              <a:rPr lang="ko-KR" altLang="en-US" sz="3200" dirty="0" err="1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현황별</a:t>
            </a:r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비교</a:t>
            </a:r>
            <a:endParaRPr lang="en-US" altLang="ko-KR" sz="32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21" name="Freeform 1301"/>
          <p:cNvSpPr>
            <a:spLocks noChangeAspect="1"/>
          </p:cNvSpPr>
          <p:nvPr/>
        </p:nvSpPr>
        <p:spPr bwMode="auto">
          <a:xfrm>
            <a:off x="2314062" y="2167792"/>
            <a:ext cx="1219367" cy="1128831"/>
          </a:xfrm>
          <a:custGeom>
            <a:avLst/>
            <a:gdLst>
              <a:gd name="T0" fmla="*/ 4010 w 7322"/>
              <a:gd name="T1" fmla="*/ 0 h 6252"/>
              <a:gd name="T2" fmla="*/ 3938 w 7322"/>
              <a:gd name="T3" fmla="*/ 540 h 6252"/>
              <a:gd name="T4" fmla="*/ 3818 w 7322"/>
              <a:gd name="T5" fmla="*/ 912 h 6252"/>
              <a:gd name="T6" fmla="*/ 3614 w 7322"/>
              <a:gd name="T7" fmla="*/ 624 h 6252"/>
              <a:gd name="T8" fmla="*/ 3074 w 7322"/>
              <a:gd name="T9" fmla="*/ 756 h 6252"/>
              <a:gd name="T10" fmla="*/ 2966 w 7322"/>
              <a:gd name="T11" fmla="*/ 1236 h 6252"/>
              <a:gd name="T12" fmla="*/ 1514 w 7322"/>
              <a:gd name="T13" fmla="*/ 1008 h 6252"/>
              <a:gd name="T14" fmla="*/ 986 w 7322"/>
              <a:gd name="T15" fmla="*/ 1200 h 6252"/>
              <a:gd name="T16" fmla="*/ 626 w 7322"/>
              <a:gd name="T17" fmla="*/ 1092 h 6252"/>
              <a:gd name="T18" fmla="*/ 0 w 7322"/>
              <a:gd name="T19" fmla="*/ 1203 h 6252"/>
              <a:gd name="T20" fmla="*/ 194 w 7322"/>
              <a:gd name="T21" fmla="*/ 1774 h 6252"/>
              <a:gd name="T22" fmla="*/ 650 w 7322"/>
              <a:gd name="T23" fmla="*/ 1932 h 6252"/>
              <a:gd name="T24" fmla="*/ 986 w 7322"/>
              <a:gd name="T25" fmla="*/ 2040 h 6252"/>
              <a:gd name="T26" fmla="*/ 1441 w 7322"/>
              <a:gd name="T27" fmla="*/ 2698 h 6252"/>
              <a:gd name="T28" fmla="*/ 1273 w 7322"/>
              <a:gd name="T29" fmla="*/ 3001 h 6252"/>
              <a:gd name="T30" fmla="*/ 1201 w 7322"/>
              <a:gd name="T31" fmla="*/ 3290 h 6252"/>
              <a:gd name="T32" fmla="*/ 1370 w 7322"/>
              <a:gd name="T33" fmla="*/ 3650 h 6252"/>
              <a:gd name="T34" fmla="*/ 1514 w 7322"/>
              <a:gd name="T35" fmla="*/ 3912 h 6252"/>
              <a:gd name="T36" fmla="*/ 1946 w 7322"/>
              <a:gd name="T37" fmla="*/ 3948 h 6252"/>
              <a:gd name="T38" fmla="*/ 2219 w 7322"/>
              <a:gd name="T39" fmla="*/ 4299 h 6252"/>
              <a:gd name="T40" fmla="*/ 2198 w 7322"/>
              <a:gd name="T41" fmla="*/ 4788 h 6252"/>
              <a:gd name="T42" fmla="*/ 2045 w 7322"/>
              <a:gd name="T43" fmla="*/ 5373 h 6252"/>
              <a:gd name="T44" fmla="*/ 2158 w 7322"/>
              <a:gd name="T45" fmla="*/ 5860 h 6252"/>
              <a:gd name="T46" fmla="*/ 2680 w 7322"/>
              <a:gd name="T47" fmla="*/ 5759 h 6252"/>
              <a:gd name="T48" fmla="*/ 2855 w 7322"/>
              <a:gd name="T49" fmla="*/ 5345 h 6252"/>
              <a:gd name="T50" fmla="*/ 3110 w 7322"/>
              <a:gd name="T51" fmla="*/ 5688 h 6252"/>
              <a:gd name="T52" fmla="*/ 3671 w 7322"/>
              <a:gd name="T53" fmla="*/ 5471 h 6252"/>
              <a:gd name="T54" fmla="*/ 3895 w 7322"/>
              <a:gd name="T55" fmla="*/ 5737 h 6252"/>
              <a:gd name="T56" fmla="*/ 4199 w 7322"/>
              <a:gd name="T57" fmla="*/ 5842 h 6252"/>
              <a:gd name="T58" fmla="*/ 4865 w 7322"/>
              <a:gd name="T59" fmla="*/ 6252 h 6252"/>
              <a:gd name="T60" fmla="*/ 5402 w 7322"/>
              <a:gd name="T61" fmla="*/ 6095 h 6252"/>
              <a:gd name="T62" fmla="*/ 5884 w 7322"/>
              <a:gd name="T63" fmla="*/ 6229 h 6252"/>
              <a:gd name="T64" fmla="*/ 6136 w 7322"/>
              <a:gd name="T65" fmla="*/ 6157 h 6252"/>
              <a:gd name="T66" fmla="*/ 6457 w 7322"/>
              <a:gd name="T67" fmla="*/ 6167 h 6252"/>
              <a:gd name="T68" fmla="*/ 7064 w 7322"/>
              <a:gd name="T69" fmla="*/ 5932 h 6252"/>
              <a:gd name="T70" fmla="*/ 7307 w 7322"/>
              <a:gd name="T71" fmla="*/ 5651 h 6252"/>
              <a:gd name="T72" fmla="*/ 7238 w 7322"/>
              <a:gd name="T73" fmla="*/ 5148 h 6252"/>
              <a:gd name="T74" fmla="*/ 6674 w 7322"/>
              <a:gd name="T75" fmla="*/ 4428 h 6252"/>
              <a:gd name="T76" fmla="*/ 6566 w 7322"/>
              <a:gd name="T77" fmla="*/ 4080 h 6252"/>
              <a:gd name="T78" fmla="*/ 6350 w 7322"/>
              <a:gd name="T79" fmla="*/ 3900 h 6252"/>
              <a:gd name="T80" fmla="*/ 6374 w 7322"/>
              <a:gd name="T81" fmla="*/ 3684 h 6252"/>
              <a:gd name="T82" fmla="*/ 6014 w 7322"/>
              <a:gd name="T83" fmla="*/ 3312 h 6252"/>
              <a:gd name="T84" fmla="*/ 5342 w 7322"/>
              <a:gd name="T85" fmla="*/ 2280 h 6252"/>
              <a:gd name="T86" fmla="*/ 4862 w 7322"/>
              <a:gd name="T87" fmla="*/ 1656 h 6252"/>
              <a:gd name="T88" fmla="*/ 4478 w 7322"/>
              <a:gd name="T89" fmla="*/ 804 h 6252"/>
              <a:gd name="T90" fmla="*/ 4250 w 7322"/>
              <a:gd name="T91" fmla="*/ 108 h 62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22"/>
              <a:gd name="T139" fmla="*/ 0 h 6252"/>
              <a:gd name="T140" fmla="*/ 7322 w 7322"/>
              <a:gd name="T141" fmla="*/ 6252 h 62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22" h="6252">
                <a:moveTo>
                  <a:pt x="4250" y="108"/>
                </a:moveTo>
                <a:lnTo>
                  <a:pt x="4010" y="0"/>
                </a:lnTo>
                <a:lnTo>
                  <a:pt x="3902" y="108"/>
                </a:lnTo>
                <a:lnTo>
                  <a:pt x="3938" y="540"/>
                </a:lnTo>
                <a:lnTo>
                  <a:pt x="3830" y="684"/>
                </a:lnTo>
                <a:lnTo>
                  <a:pt x="3818" y="912"/>
                </a:lnTo>
                <a:lnTo>
                  <a:pt x="3710" y="936"/>
                </a:lnTo>
                <a:lnTo>
                  <a:pt x="3614" y="624"/>
                </a:lnTo>
                <a:lnTo>
                  <a:pt x="3182" y="624"/>
                </a:lnTo>
                <a:lnTo>
                  <a:pt x="3074" y="756"/>
                </a:lnTo>
                <a:lnTo>
                  <a:pt x="3110" y="1080"/>
                </a:lnTo>
                <a:lnTo>
                  <a:pt x="2966" y="1236"/>
                </a:lnTo>
                <a:lnTo>
                  <a:pt x="1598" y="1212"/>
                </a:lnTo>
                <a:lnTo>
                  <a:pt x="1514" y="1008"/>
                </a:lnTo>
                <a:lnTo>
                  <a:pt x="1202" y="1008"/>
                </a:lnTo>
                <a:lnTo>
                  <a:pt x="986" y="1200"/>
                </a:lnTo>
                <a:lnTo>
                  <a:pt x="722" y="1260"/>
                </a:lnTo>
                <a:lnTo>
                  <a:pt x="626" y="1092"/>
                </a:lnTo>
                <a:lnTo>
                  <a:pt x="410" y="984"/>
                </a:lnTo>
                <a:lnTo>
                  <a:pt x="0" y="1203"/>
                </a:lnTo>
                <a:lnTo>
                  <a:pt x="50" y="1476"/>
                </a:lnTo>
                <a:lnTo>
                  <a:pt x="194" y="1774"/>
                </a:lnTo>
                <a:lnTo>
                  <a:pt x="482" y="1776"/>
                </a:lnTo>
                <a:lnTo>
                  <a:pt x="650" y="1932"/>
                </a:lnTo>
                <a:lnTo>
                  <a:pt x="830" y="1932"/>
                </a:lnTo>
                <a:lnTo>
                  <a:pt x="986" y="2040"/>
                </a:lnTo>
                <a:lnTo>
                  <a:pt x="1262" y="2466"/>
                </a:lnTo>
                <a:lnTo>
                  <a:pt x="1441" y="2698"/>
                </a:lnTo>
                <a:lnTo>
                  <a:pt x="1418" y="2892"/>
                </a:lnTo>
                <a:lnTo>
                  <a:pt x="1273" y="3001"/>
                </a:lnTo>
                <a:lnTo>
                  <a:pt x="1274" y="3168"/>
                </a:lnTo>
                <a:lnTo>
                  <a:pt x="1201" y="3290"/>
                </a:lnTo>
                <a:lnTo>
                  <a:pt x="1238" y="3504"/>
                </a:lnTo>
                <a:lnTo>
                  <a:pt x="1370" y="3650"/>
                </a:lnTo>
                <a:lnTo>
                  <a:pt x="1370" y="3852"/>
                </a:lnTo>
                <a:lnTo>
                  <a:pt x="1514" y="3912"/>
                </a:lnTo>
                <a:lnTo>
                  <a:pt x="1718" y="3960"/>
                </a:lnTo>
                <a:lnTo>
                  <a:pt x="1946" y="3948"/>
                </a:lnTo>
                <a:lnTo>
                  <a:pt x="2207" y="4074"/>
                </a:lnTo>
                <a:lnTo>
                  <a:pt x="2219" y="4299"/>
                </a:lnTo>
                <a:lnTo>
                  <a:pt x="2054" y="4512"/>
                </a:lnTo>
                <a:lnTo>
                  <a:pt x="2198" y="4788"/>
                </a:lnTo>
                <a:lnTo>
                  <a:pt x="2045" y="5111"/>
                </a:lnTo>
                <a:lnTo>
                  <a:pt x="2045" y="5373"/>
                </a:lnTo>
                <a:lnTo>
                  <a:pt x="2047" y="5744"/>
                </a:lnTo>
                <a:lnTo>
                  <a:pt x="2158" y="5860"/>
                </a:lnTo>
                <a:lnTo>
                  <a:pt x="2524" y="5879"/>
                </a:lnTo>
                <a:lnTo>
                  <a:pt x="2680" y="5759"/>
                </a:lnTo>
                <a:lnTo>
                  <a:pt x="2699" y="5485"/>
                </a:lnTo>
                <a:lnTo>
                  <a:pt x="2855" y="5345"/>
                </a:lnTo>
                <a:lnTo>
                  <a:pt x="2891" y="5532"/>
                </a:lnTo>
                <a:lnTo>
                  <a:pt x="3110" y="5688"/>
                </a:lnTo>
                <a:lnTo>
                  <a:pt x="3413" y="5481"/>
                </a:lnTo>
                <a:lnTo>
                  <a:pt x="3671" y="5471"/>
                </a:lnTo>
                <a:lnTo>
                  <a:pt x="3793" y="5668"/>
                </a:lnTo>
                <a:lnTo>
                  <a:pt x="3895" y="5737"/>
                </a:lnTo>
                <a:lnTo>
                  <a:pt x="3908" y="5877"/>
                </a:lnTo>
                <a:lnTo>
                  <a:pt x="4199" y="5842"/>
                </a:lnTo>
                <a:lnTo>
                  <a:pt x="4702" y="6101"/>
                </a:lnTo>
                <a:lnTo>
                  <a:pt x="4865" y="6252"/>
                </a:lnTo>
                <a:lnTo>
                  <a:pt x="5306" y="6228"/>
                </a:lnTo>
                <a:lnTo>
                  <a:pt x="5402" y="6095"/>
                </a:lnTo>
                <a:lnTo>
                  <a:pt x="5626" y="6094"/>
                </a:lnTo>
                <a:lnTo>
                  <a:pt x="5884" y="6229"/>
                </a:lnTo>
                <a:lnTo>
                  <a:pt x="5980" y="6133"/>
                </a:lnTo>
                <a:lnTo>
                  <a:pt x="6136" y="6157"/>
                </a:lnTo>
                <a:lnTo>
                  <a:pt x="6263" y="6062"/>
                </a:lnTo>
                <a:lnTo>
                  <a:pt x="6457" y="6167"/>
                </a:lnTo>
                <a:lnTo>
                  <a:pt x="6959" y="6133"/>
                </a:lnTo>
                <a:lnTo>
                  <a:pt x="7064" y="5932"/>
                </a:lnTo>
                <a:lnTo>
                  <a:pt x="7142" y="5832"/>
                </a:lnTo>
                <a:lnTo>
                  <a:pt x="7307" y="5651"/>
                </a:lnTo>
                <a:lnTo>
                  <a:pt x="7322" y="5364"/>
                </a:lnTo>
                <a:lnTo>
                  <a:pt x="7238" y="5148"/>
                </a:lnTo>
                <a:lnTo>
                  <a:pt x="7250" y="4968"/>
                </a:lnTo>
                <a:lnTo>
                  <a:pt x="6674" y="4428"/>
                </a:lnTo>
                <a:lnTo>
                  <a:pt x="6566" y="4212"/>
                </a:lnTo>
                <a:lnTo>
                  <a:pt x="6566" y="4080"/>
                </a:lnTo>
                <a:lnTo>
                  <a:pt x="6530" y="3960"/>
                </a:lnTo>
                <a:lnTo>
                  <a:pt x="6350" y="3900"/>
                </a:lnTo>
                <a:lnTo>
                  <a:pt x="6278" y="3792"/>
                </a:lnTo>
                <a:lnTo>
                  <a:pt x="6374" y="3684"/>
                </a:lnTo>
                <a:lnTo>
                  <a:pt x="6386" y="3540"/>
                </a:lnTo>
                <a:lnTo>
                  <a:pt x="6014" y="3312"/>
                </a:lnTo>
                <a:lnTo>
                  <a:pt x="5582" y="2808"/>
                </a:lnTo>
                <a:lnTo>
                  <a:pt x="5342" y="2280"/>
                </a:lnTo>
                <a:lnTo>
                  <a:pt x="5198" y="2088"/>
                </a:lnTo>
                <a:lnTo>
                  <a:pt x="4862" y="1656"/>
                </a:lnTo>
                <a:lnTo>
                  <a:pt x="4838" y="1380"/>
                </a:lnTo>
                <a:lnTo>
                  <a:pt x="4478" y="804"/>
                </a:lnTo>
                <a:lnTo>
                  <a:pt x="4466" y="552"/>
                </a:lnTo>
                <a:lnTo>
                  <a:pt x="4250" y="10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2" name="Freeform 1302"/>
          <p:cNvSpPr>
            <a:spLocks noChangeAspect="1"/>
          </p:cNvSpPr>
          <p:nvPr/>
        </p:nvSpPr>
        <p:spPr bwMode="auto">
          <a:xfrm>
            <a:off x="1966504" y="2385181"/>
            <a:ext cx="716932" cy="1025192"/>
          </a:xfrm>
          <a:custGeom>
            <a:avLst/>
            <a:gdLst>
              <a:gd name="T0" fmla="*/ 1872 w 4305"/>
              <a:gd name="T1" fmla="*/ 44 h 5678"/>
              <a:gd name="T2" fmla="*/ 1620 w 4305"/>
              <a:gd name="T3" fmla="*/ 176 h 5678"/>
              <a:gd name="T4" fmla="*/ 1374 w 4305"/>
              <a:gd name="T5" fmla="*/ 266 h 5678"/>
              <a:gd name="T6" fmla="*/ 1170 w 4305"/>
              <a:gd name="T7" fmla="*/ 206 h 5678"/>
              <a:gd name="T8" fmla="*/ 1122 w 4305"/>
              <a:gd name="T9" fmla="*/ 500 h 5678"/>
              <a:gd name="T10" fmla="*/ 816 w 4305"/>
              <a:gd name="T11" fmla="*/ 518 h 5678"/>
              <a:gd name="T12" fmla="*/ 870 w 4305"/>
              <a:gd name="T13" fmla="*/ 728 h 5678"/>
              <a:gd name="T14" fmla="*/ 1140 w 4305"/>
              <a:gd name="T15" fmla="*/ 698 h 5678"/>
              <a:gd name="T16" fmla="*/ 1098 w 4305"/>
              <a:gd name="T17" fmla="*/ 926 h 5678"/>
              <a:gd name="T18" fmla="*/ 882 w 4305"/>
              <a:gd name="T19" fmla="*/ 1202 h 5678"/>
              <a:gd name="T20" fmla="*/ 528 w 4305"/>
              <a:gd name="T21" fmla="*/ 1304 h 5678"/>
              <a:gd name="T22" fmla="*/ 702 w 4305"/>
              <a:gd name="T23" fmla="*/ 1490 h 5678"/>
              <a:gd name="T24" fmla="*/ 756 w 4305"/>
              <a:gd name="T25" fmla="*/ 1706 h 5678"/>
              <a:gd name="T26" fmla="*/ 528 w 4305"/>
              <a:gd name="T27" fmla="*/ 1724 h 5678"/>
              <a:gd name="T28" fmla="*/ 522 w 4305"/>
              <a:gd name="T29" fmla="*/ 1976 h 5678"/>
              <a:gd name="T30" fmla="*/ 215 w 4305"/>
              <a:gd name="T31" fmla="*/ 2005 h 5678"/>
              <a:gd name="T32" fmla="*/ 105 w 4305"/>
              <a:gd name="T33" fmla="*/ 2177 h 5678"/>
              <a:gd name="T34" fmla="*/ 54 w 4305"/>
              <a:gd name="T35" fmla="*/ 2425 h 5678"/>
              <a:gd name="T36" fmla="*/ 164 w 4305"/>
              <a:gd name="T37" fmla="*/ 2659 h 5678"/>
              <a:gd name="T38" fmla="*/ 76 w 4305"/>
              <a:gd name="T39" fmla="*/ 2878 h 5678"/>
              <a:gd name="T40" fmla="*/ 451 w 4305"/>
              <a:gd name="T41" fmla="*/ 2755 h 5678"/>
              <a:gd name="T42" fmla="*/ 566 w 4305"/>
              <a:gd name="T43" fmla="*/ 2707 h 5678"/>
              <a:gd name="T44" fmla="*/ 810 w 4305"/>
              <a:gd name="T45" fmla="*/ 2844 h 5678"/>
              <a:gd name="T46" fmla="*/ 903 w 4305"/>
              <a:gd name="T47" fmla="*/ 3042 h 5678"/>
              <a:gd name="T48" fmla="*/ 1044 w 4305"/>
              <a:gd name="T49" fmla="*/ 3198 h 5678"/>
              <a:gd name="T50" fmla="*/ 901 w 4305"/>
              <a:gd name="T51" fmla="*/ 3322 h 5678"/>
              <a:gd name="T52" fmla="*/ 872 w 4305"/>
              <a:gd name="T53" fmla="*/ 3541 h 5678"/>
              <a:gd name="T54" fmla="*/ 654 w 4305"/>
              <a:gd name="T55" fmla="*/ 3650 h 5678"/>
              <a:gd name="T56" fmla="*/ 546 w 4305"/>
              <a:gd name="T57" fmla="*/ 3830 h 5678"/>
              <a:gd name="T58" fmla="*/ 492 w 4305"/>
              <a:gd name="T59" fmla="*/ 4010 h 5678"/>
              <a:gd name="T60" fmla="*/ 474 w 4305"/>
              <a:gd name="T61" fmla="*/ 4226 h 5678"/>
              <a:gd name="T62" fmla="*/ 342 w 4305"/>
              <a:gd name="T63" fmla="*/ 4328 h 5678"/>
              <a:gd name="T64" fmla="*/ 270 w 4305"/>
              <a:gd name="T65" fmla="*/ 4640 h 5678"/>
              <a:gd name="T66" fmla="*/ 492 w 4305"/>
              <a:gd name="T67" fmla="*/ 4814 h 5678"/>
              <a:gd name="T68" fmla="*/ 666 w 4305"/>
              <a:gd name="T69" fmla="*/ 4892 h 5678"/>
              <a:gd name="T70" fmla="*/ 684 w 4305"/>
              <a:gd name="T71" fmla="*/ 5180 h 5678"/>
              <a:gd name="T72" fmla="*/ 882 w 4305"/>
              <a:gd name="T73" fmla="*/ 5328 h 5678"/>
              <a:gd name="T74" fmla="*/ 1101 w 4305"/>
              <a:gd name="T75" fmla="*/ 5636 h 5678"/>
              <a:gd name="T76" fmla="*/ 1439 w 4305"/>
              <a:gd name="T77" fmla="*/ 5647 h 5678"/>
              <a:gd name="T78" fmla="*/ 1860 w 4305"/>
              <a:gd name="T79" fmla="*/ 5450 h 5678"/>
              <a:gd name="T80" fmla="*/ 2286 w 4305"/>
              <a:gd name="T81" fmla="*/ 5468 h 5678"/>
              <a:gd name="T82" fmla="*/ 2740 w 4305"/>
              <a:gd name="T83" fmla="*/ 5643 h 5678"/>
              <a:gd name="T84" fmla="*/ 3045 w 4305"/>
              <a:gd name="T85" fmla="*/ 5272 h 5678"/>
              <a:gd name="T86" fmla="*/ 3594 w 4305"/>
              <a:gd name="T87" fmla="*/ 4997 h 5678"/>
              <a:gd name="T88" fmla="*/ 3908 w 4305"/>
              <a:gd name="T89" fmla="*/ 4763 h 5678"/>
              <a:gd name="T90" fmla="*/ 4131 w 4305"/>
              <a:gd name="T91" fmla="*/ 3908 h 5678"/>
              <a:gd name="T92" fmla="*/ 4140 w 4305"/>
              <a:gd name="T93" fmla="*/ 3308 h 5678"/>
              <a:gd name="T94" fmla="*/ 4293 w 4305"/>
              <a:gd name="T95" fmla="*/ 2868 h 5678"/>
              <a:gd name="T96" fmla="*/ 3801 w 4305"/>
              <a:gd name="T97" fmla="*/ 2756 h 5678"/>
              <a:gd name="T98" fmla="*/ 3456 w 4305"/>
              <a:gd name="T99" fmla="*/ 2647 h 5678"/>
              <a:gd name="T100" fmla="*/ 3324 w 4305"/>
              <a:gd name="T101" fmla="*/ 2299 h 5678"/>
              <a:gd name="T102" fmla="*/ 3361 w 4305"/>
              <a:gd name="T103" fmla="*/ 1966 h 5678"/>
              <a:gd name="T104" fmla="*/ 3504 w 4305"/>
              <a:gd name="T105" fmla="*/ 1688 h 5678"/>
              <a:gd name="T106" fmla="*/ 3354 w 4305"/>
              <a:gd name="T107" fmla="*/ 1269 h 5678"/>
              <a:gd name="T108" fmla="*/ 2916 w 4305"/>
              <a:gd name="T109" fmla="*/ 728 h 5678"/>
              <a:gd name="T110" fmla="*/ 2568 w 4305"/>
              <a:gd name="T111" fmla="*/ 572 h 5678"/>
              <a:gd name="T112" fmla="*/ 2136 w 4305"/>
              <a:gd name="T113" fmla="*/ 270 h 56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05"/>
              <a:gd name="T172" fmla="*/ 0 h 5678"/>
              <a:gd name="T173" fmla="*/ 4305 w 4305"/>
              <a:gd name="T174" fmla="*/ 5678 h 56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05" h="5678">
                <a:moveTo>
                  <a:pt x="2088" y="0"/>
                </a:moveTo>
                <a:lnTo>
                  <a:pt x="1872" y="44"/>
                </a:lnTo>
                <a:lnTo>
                  <a:pt x="1656" y="8"/>
                </a:lnTo>
                <a:lnTo>
                  <a:pt x="1620" y="176"/>
                </a:lnTo>
                <a:lnTo>
                  <a:pt x="1482" y="212"/>
                </a:lnTo>
                <a:lnTo>
                  <a:pt x="1374" y="266"/>
                </a:lnTo>
                <a:lnTo>
                  <a:pt x="1230" y="140"/>
                </a:lnTo>
                <a:lnTo>
                  <a:pt x="1170" y="206"/>
                </a:lnTo>
                <a:lnTo>
                  <a:pt x="1188" y="428"/>
                </a:lnTo>
                <a:lnTo>
                  <a:pt x="1122" y="500"/>
                </a:lnTo>
                <a:lnTo>
                  <a:pt x="960" y="476"/>
                </a:lnTo>
                <a:lnTo>
                  <a:pt x="816" y="518"/>
                </a:lnTo>
                <a:lnTo>
                  <a:pt x="792" y="626"/>
                </a:lnTo>
                <a:lnTo>
                  <a:pt x="870" y="728"/>
                </a:lnTo>
                <a:lnTo>
                  <a:pt x="1044" y="716"/>
                </a:lnTo>
                <a:lnTo>
                  <a:pt x="1140" y="698"/>
                </a:lnTo>
                <a:lnTo>
                  <a:pt x="1260" y="896"/>
                </a:lnTo>
                <a:lnTo>
                  <a:pt x="1098" y="926"/>
                </a:lnTo>
                <a:lnTo>
                  <a:pt x="1068" y="1142"/>
                </a:lnTo>
                <a:lnTo>
                  <a:pt x="882" y="1202"/>
                </a:lnTo>
                <a:lnTo>
                  <a:pt x="654" y="1202"/>
                </a:lnTo>
                <a:lnTo>
                  <a:pt x="528" y="1304"/>
                </a:lnTo>
                <a:lnTo>
                  <a:pt x="540" y="1418"/>
                </a:lnTo>
                <a:lnTo>
                  <a:pt x="702" y="1490"/>
                </a:lnTo>
                <a:lnTo>
                  <a:pt x="762" y="1580"/>
                </a:lnTo>
                <a:lnTo>
                  <a:pt x="756" y="1706"/>
                </a:lnTo>
                <a:lnTo>
                  <a:pt x="636" y="1724"/>
                </a:lnTo>
                <a:lnTo>
                  <a:pt x="528" y="1724"/>
                </a:lnTo>
                <a:lnTo>
                  <a:pt x="522" y="1826"/>
                </a:lnTo>
                <a:lnTo>
                  <a:pt x="522" y="1976"/>
                </a:lnTo>
                <a:lnTo>
                  <a:pt x="384" y="2012"/>
                </a:lnTo>
                <a:lnTo>
                  <a:pt x="215" y="2005"/>
                </a:lnTo>
                <a:lnTo>
                  <a:pt x="163" y="2103"/>
                </a:lnTo>
                <a:lnTo>
                  <a:pt x="105" y="2177"/>
                </a:lnTo>
                <a:lnTo>
                  <a:pt x="0" y="2294"/>
                </a:lnTo>
                <a:lnTo>
                  <a:pt x="54" y="2425"/>
                </a:lnTo>
                <a:lnTo>
                  <a:pt x="161" y="2513"/>
                </a:lnTo>
                <a:lnTo>
                  <a:pt x="164" y="2659"/>
                </a:lnTo>
                <a:lnTo>
                  <a:pt x="83" y="2776"/>
                </a:lnTo>
                <a:lnTo>
                  <a:pt x="76" y="2878"/>
                </a:lnTo>
                <a:lnTo>
                  <a:pt x="190" y="2890"/>
                </a:lnTo>
                <a:lnTo>
                  <a:pt x="451" y="2755"/>
                </a:lnTo>
                <a:lnTo>
                  <a:pt x="487" y="2592"/>
                </a:lnTo>
                <a:lnTo>
                  <a:pt x="566" y="2707"/>
                </a:lnTo>
                <a:lnTo>
                  <a:pt x="694" y="2718"/>
                </a:lnTo>
                <a:lnTo>
                  <a:pt x="810" y="2844"/>
                </a:lnTo>
                <a:lnTo>
                  <a:pt x="880" y="2956"/>
                </a:lnTo>
                <a:lnTo>
                  <a:pt x="903" y="3042"/>
                </a:lnTo>
                <a:lnTo>
                  <a:pt x="1010" y="3100"/>
                </a:lnTo>
                <a:lnTo>
                  <a:pt x="1044" y="3198"/>
                </a:lnTo>
                <a:lnTo>
                  <a:pt x="1032" y="3273"/>
                </a:lnTo>
                <a:lnTo>
                  <a:pt x="901" y="3322"/>
                </a:lnTo>
                <a:lnTo>
                  <a:pt x="942" y="3414"/>
                </a:lnTo>
                <a:lnTo>
                  <a:pt x="872" y="3541"/>
                </a:lnTo>
                <a:lnTo>
                  <a:pt x="778" y="3624"/>
                </a:lnTo>
                <a:lnTo>
                  <a:pt x="654" y="3650"/>
                </a:lnTo>
                <a:lnTo>
                  <a:pt x="564" y="3740"/>
                </a:lnTo>
                <a:lnTo>
                  <a:pt x="546" y="3830"/>
                </a:lnTo>
                <a:lnTo>
                  <a:pt x="600" y="3932"/>
                </a:lnTo>
                <a:lnTo>
                  <a:pt x="492" y="4010"/>
                </a:lnTo>
                <a:lnTo>
                  <a:pt x="456" y="4100"/>
                </a:lnTo>
                <a:lnTo>
                  <a:pt x="474" y="4226"/>
                </a:lnTo>
                <a:lnTo>
                  <a:pt x="438" y="4298"/>
                </a:lnTo>
                <a:lnTo>
                  <a:pt x="342" y="4328"/>
                </a:lnTo>
                <a:lnTo>
                  <a:pt x="270" y="4472"/>
                </a:lnTo>
                <a:lnTo>
                  <a:pt x="270" y="4640"/>
                </a:lnTo>
                <a:lnTo>
                  <a:pt x="378" y="4760"/>
                </a:lnTo>
                <a:lnTo>
                  <a:pt x="492" y="4814"/>
                </a:lnTo>
                <a:lnTo>
                  <a:pt x="612" y="4802"/>
                </a:lnTo>
                <a:lnTo>
                  <a:pt x="666" y="4892"/>
                </a:lnTo>
                <a:lnTo>
                  <a:pt x="648" y="5066"/>
                </a:lnTo>
                <a:lnTo>
                  <a:pt x="684" y="5180"/>
                </a:lnTo>
                <a:lnTo>
                  <a:pt x="766" y="5265"/>
                </a:lnTo>
                <a:lnTo>
                  <a:pt x="882" y="5328"/>
                </a:lnTo>
                <a:lnTo>
                  <a:pt x="987" y="5524"/>
                </a:lnTo>
                <a:lnTo>
                  <a:pt x="1101" y="5636"/>
                </a:lnTo>
                <a:lnTo>
                  <a:pt x="1241" y="5678"/>
                </a:lnTo>
                <a:lnTo>
                  <a:pt x="1439" y="5647"/>
                </a:lnTo>
                <a:lnTo>
                  <a:pt x="1608" y="5504"/>
                </a:lnTo>
                <a:lnTo>
                  <a:pt x="1860" y="5450"/>
                </a:lnTo>
                <a:lnTo>
                  <a:pt x="2083" y="5443"/>
                </a:lnTo>
                <a:lnTo>
                  <a:pt x="2286" y="5468"/>
                </a:lnTo>
                <a:lnTo>
                  <a:pt x="2477" y="5542"/>
                </a:lnTo>
                <a:lnTo>
                  <a:pt x="2740" y="5643"/>
                </a:lnTo>
                <a:lnTo>
                  <a:pt x="2868" y="5461"/>
                </a:lnTo>
                <a:lnTo>
                  <a:pt x="3045" y="5272"/>
                </a:lnTo>
                <a:lnTo>
                  <a:pt x="3306" y="5105"/>
                </a:lnTo>
                <a:lnTo>
                  <a:pt x="3594" y="4997"/>
                </a:lnTo>
                <a:lnTo>
                  <a:pt x="3737" y="4909"/>
                </a:lnTo>
                <a:lnTo>
                  <a:pt x="3908" y="4763"/>
                </a:lnTo>
                <a:lnTo>
                  <a:pt x="4134" y="4540"/>
                </a:lnTo>
                <a:lnTo>
                  <a:pt x="4131" y="3908"/>
                </a:lnTo>
                <a:lnTo>
                  <a:pt x="4285" y="3583"/>
                </a:lnTo>
                <a:lnTo>
                  <a:pt x="4140" y="3308"/>
                </a:lnTo>
                <a:lnTo>
                  <a:pt x="4305" y="3097"/>
                </a:lnTo>
                <a:lnTo>
                  <a:pt x="4293" y="2868"/>
                </a:lnTo>
                <a:lnTo>
                  <a:pt x="4032" y="2744"/>
                </a:lnTo>
                <a:lnTo>
                  <a:pt x="3801" y="2756"/>
                </a:lnTo>
                <a:lnTo>
                  <a:pt x="3602" y="2708"/>
                </a:lnTo>
                <a:lnTo>
                  <a:pt x="3456" y="2647"/>
                </a:lnTo>
                <a:lnTo>
                  <a:pt x="3456" y="2445"/>
                </a:lnTo>
                <a:lnTo>
                  <a:pt x="3324" y="2299"/>
                </a:lnTo>
                <a:lnTo>
                  <a:pt x="3288" y="2085"/>
                </a:lnTo>
                <a:lnTo>
                  <a:pt x="3361" y="1966"/>
                </a:lnTo>
                <a:lnTo>
                  <a:pt x="3360" y="1796"/>
                </a:lnTo>
                <a:lnTo>
                  <a:pt x="3504" y="1688"/>
                </a:lnTo>
                <a:lnTo>
                  <a:pt x="3528" y="1495"/>
                </a:lnTo>
                <a:lnTo>
                  <a:pt x="3354" y="1269"/>
                </a:lnTo>
                <a:lnTo>
                  <a:pt x="3075" y="838"/>
                </a:lnTo>
                <a:lnTo>
                  <a:pt x="2916" y="728"/>
                </a:lnTo>
                <a:lnTo>
                  <a:pt x="2737" y="727"/>
                </a:lnTo>
                <a:lnTo>
                  <a:pt x="2568" y="572"/>
                </a:lnTo>
                <a:lnTo>
                  <a:pt x="2280" y="570"/>
                </a:lnTo>
                <a:lnTo>
                  <a:pt x="2136" y="270"/>
                </a:lnTo>
                <a:lnTo>
                  <a:pt x="20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3" name="Freeform 1303"/>
          <p:cNvSpPr>
            <a:spLocks noChangeAspect="1"/>
          </p:cNvSpPr>
          <p:nvPr/>
        </p:nvSpPr>
        <p:spPr bwMode="auto">
          <a:xfrm>
            <a:off x="2101064" y="2789624"/>
            <a:ext cx="249136" cy="233999"/>
          </a:xfrm>
          <a:custGeom>
            <a:avLst/>
            <a:gdLst>
              <a:gd name="T0" fmla="*/ 884 w 1496"/>
              <a:gd name="T1" fmla="*/ 0 h 1296"/>
              <a:gd name="T2" fmla="*/ 782 w 1496"/>
              <a:gd name="T3" fmla="*/ 18 h 1296"/>
              <a:gd name="T4" fmla="*/ 722 w 1496"/>
              <a:gd name="T5" fmla="*/ 108 h 1296"/>
              <a:gd name="T6" fmla="*/ 722 w 1496"/>
              <a:gd name="T7" fmla="*/ 288 h 1296"/>
              <a:gd name="T8" fmla="*/ 506 w 1496"/>
              <a:gd name="T9" fmla="*/ 348 h 1296"/>
              <a:gd name="T10" fmla="*/ 440 w 1496"/>
              <a:gd name="T11" fmla="*/ 438 h 1296"/>
              <a:gd name="T12" fmla="*/ 470 w 1496"/>
              <a:gd name="T13" fmla="*/ 612 h 1296"/>
              <a:gd name="T14" fmla="*/ 368 w 1496"/>
              <a:gd name="T15" fmla="*/ 648 h 1296"/>
              <a:gd name="T16" fmla="*/ 0 w 1496"/>
              <a:gd name="T17" fmla="*/ 601 h 1296"/>
              <a:gd name="T18" fmla="*/ 73 w 1496"/>
              <a:gd name="T19" fmla="*/ 720 h 1296"/>
              <a:gd name="T20" fmla="*/ 95 w 1496"/>
              <a:gd name="T21" fmla="*/ 802 h 1296"/>
              <a:gd name="T22" fmla="*/ 200 w 1496"/>
              <a:gd name="T23" fmla="*/ 859 h 1296"/>
              <a:gd name="T24" fmla="*/ 236 w 1496"/>
              <a:gd name="T25" fmla="*/ 954 h 1296"/>
              <a:gd name="T26" fmla="*/ 224 w 1496"/>
              <a:gd name="T27" fmla="*/ 1032 h 1296"/>
              <a:gd name="T28" fmla="*/ 332 w 1496"/>
              <a:gd name="T29" fmla="*/ 1044 h 1296"/>
              <a:gd name="T30" fmla="*/ 350 w 1496"/>
              <a:gd name="T31" fmla="*/ 1152 h 1296"/>
              <a:gd name="T32" fmla="*/ 452 w 1496"/>
              <a:gd name="T33" fmla="*/ 1206 h 1296"/>
              <a:gd name="T34" fmla="*/ 758 w 1496"/>
              <a:gd name="T35" fmla="*/ 1188 h 1296"/>
              <a:gd name="T36" fmla="*/ 872 w 1496"/>
              <a:gd name="T37" fmla="*/ 1152 h 1296"/>
              <a:gd name="T38" fmla="*/ 980 w 1496"/>
              <a:gd name="T39" fmla="*/ 1284 h 1296"/>
              <a:gd name="T40" fmla="*/ 1100 w 1496"/>
              <a:gd name="T41" fmla="*/ 1296 h 1296"/>
              <a:gd name="T42" fmla="*/ 1340 w 1496"/>
              <a:gd name="T43" fmla="*/ 1044 h 1296"/>
              <a:gd name="T44" fmla="*/ 1322 w 1496"/>
              <a:gd name="T45" fmla="*/ 924 h 1296"/>
              <a:gd name="T46" fmla="*/ 1394 w 1496"/>
              <a:gd name="T47" fmla="*/ 906 h 1296"/>
              <a:gd name="T48" fmla="*/ 1496 w 1496"/>
              <a:gd name="T49" fmla="*/ 798 h 1296"/>
              <a:gd name="T50" fmla="*/ 1442 w 1496"/>
              <a:gd name="T51" fmla="*/ 630 h 1296"/>
              <a:gd name="T52" fmla="*/ 1334 w 1496"/>
              <a:gd name="T53" fmla="*/ 594 h 1296"/>
              <a:gd name="T54" fmla="*/ 1196 w 1496"/>
              <a:gd name="T55" fmla="*/ 474 h 1296"/>
              <a:gd name="T56" fmla="*/ 1214 w 1496"/>
              <a:gd name="T57" fmla="*/ 240 h 1296"/>
              <a:gd name="T58" fmla="*/ 1190 w 1496"/>
              <a:gd name="T59" fmla="*/ 90 h 1296"/>
              <a:gd name="T60" fmla="*/ 1106 w 1496"/>
              <a:gd name="T61" fmla="*/ 36 h 1296"/>
              <a:gd name="T62" fmla="*/ 980 w 1496"/>
              <a:gd name="T63" fmla="*/ 42 h 1296"/>
              <a:gd name="T64" fmla="*/ 884 w 1496"/>
              <a:gd name="T65" fmla="*/ 0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6"/>
              <a:gd name="T100" fmla="*/ 0 h 1296"/>
              <a:gd name="T101" fmla="*/ 1496 w 1496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6" h="1296">
                <a:moveTo>
                  <a:pt x="884" y="0"/>
                </a:moveTo>
                <a:lnTo>
                  <a:pt x="782" y="18"/>
                </a:lnTo>
                <a:lnTo>
                  <a:pt x="722" y="108"/>
                </a:lnTo>
                <a:lnTo>
                  <a:pt x="722" y="288"/>
                </a:lnTo>
                <a:lnTo>
                  <a:pt x="506" y="348"/>
                </a:lnTo>
                <a:lnTo>
                  <a:pt x="440" y="438"/>
                </a:lnTo>
                <a:lnTo>
                  <a:pt x="470" y="612"/>
                </a:lnTo>
                <a:lnTo>
                  <a:pt x="368" y="648"/>
                </a:lnTo>
                <a:lnTo>
                  <a:pt x="0" y="601"/>
                </a:lnTo>
                <a:lnTo>
                  <a:pt x="73" y="720"/>
                </a:lnTo>
                <a:lnTo>
                  <a:pt x="95" y="802"/>
                </a:lnTo>
                <a:lnTo>
                  <a:pt x="200" y="859"/>
                </a:lnTo>
                <a:lnTo>
                  <a:pt x="236" y="954"/>
                </a:lnTo>
                <a:lnTo>
                  <a:pt x="224" y="1032"/>
                </a:lnTo>
                <a:lnTo>
                  <a:pt x="332" y="1044"/>
                </a:lnTo>
                <a:lnTo>
                  <a:pt x="350" y="1152"/>
                </a:lnTo>
                <a:lnTo>
                  <a:pt x="452" y="1206"/>
                </a:lnTo>
                <a:lnTo>
                  <a:pt x="758" y="1188"/>
                </a:lnTo>
                <a:lnTo>
                  <a:pt x="872" y="1152"/>
                </a:lnTo>
                <a:lnTo>
                  <a:pt x="980" y="1284"/>
                </a:lnTo>
                <a:lnTo>
                  <a:pt x="1100" y="1296"/>
                </a:lnTo>
                <a:lnTo>
                  <a:pt x="1340" y="1044"/>
                </a:lnTo>
                <a:lnTo>
                  <a:pt x="1322" y="924"/>
                </a:lnTo>
                <a:lnTo>
                  <a:pt x="1394" y="906"/>
                </a:lnTo>
                <a:lnTo>
                  <a:pt x="1496" y="798"/>
                </a:lnTo>
                <a:lnTo>
                  <a:pt x="1442" y="630"/>
                </a:lnTo>
                <a:lnTo>
                  <a:pt x="1334" y="594"/>
                </a:lnTo>
                <a:lnTo>
                  <a:pt x="1196" y="474"/>
                </a:lnTo>
                <a:lnTo>
                  <a:pt x="1214" y="240"/>
                </a:lnTo>
                <a:lnTo>
                  <a:pt x="1190" y="90"/>
                </a:lnTo>
                <a:lnTo>
                  <a:pt x="1106" y="36"/>
                </a:lnTo>
                <a:lnTo>
                  <a:pt x="980" y="42"/>
                </a:lnTo>
                <a:lnTo>
                  <a:pt x="88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4" name="Freeform 1304"/>
          <p:cNvSpPr>
            <a:spLocks noChangeAspect="1"/>
          </p:cNvSpPr>
          <p:nvPr/>
        </p:nvSpPr>
        <p:spPr bwMode="auto">
          <a:xfrm>
            <a:off x="1766663" y="2679124"/>
            <a:ext cx="373704" cy="365082"/>
          </a:xfrm>
          <a:custGeom>
            <a:avLst/>
            <a:gdLst>
              <a:gd name="T0" fmla="*/ 4248 w 748"/>
              <a:gd name="T1" fmla="*/ 1134 h 674"/>
              <a:gd name="T2" fmla="*/ 3726 w 748"/>
              <a:gd name="T3" fmla="*/ 612 h 674"/>
              <a:gd name="T4" fmla="*/ 3168 w 748"/>
              <a:gd name="T5" fmla="*/ 504 h 674"/>
              <a:gd name="T6" fmla="*/ 2736 w 748"/>
              <a:gd name="T7" fmla="*/ 0 h 674"/>
              <a:gd name="T8" fmla="*/ 2250 w 748"/>
              <a:gd name="T9" fmla="*/ 396 h 674"/>
              <a:gd name="T10" fmla="*/ 1548 w 748"/>
              <a:gd name="T11" fmla="*/ 594 h 674"/>
              <a:gd name="T12" fmla="*/ 810 w 748"/>
              <a:gd name="T13" fmla="*/ 756 h 674"/>
              <a:gd name="T14" fmla="*/ 738 w 748"/>
              <a:gd name="T15" fmla="*/ 1422 h 674"/>
              <a:gd name="T16" fmla="*/ 216 w 748"/>
              <a:gd name="T17" fmla="*/ 1692 h 674"/>
              <a:gd name="T18" fmla="*/ 0 w 748"/>
              <a:gd name="T19" fmla="*/ 2394 h 674"/>
              <a:gd name="T20" fmla="*/ 360 w 748"/>
              <a:gd name="T21" fmla="*/ 2970 h 674"/>
              <a:gd name="T22" fmla="*/ 864 w 748"/>
              <a:gd name="T23" fmla="*/ 3258 h 674"/>
              <a:gd name="T24" fmla="*/ 1458 w 748"/>
              <a:gd name="T25" fmla="*/ 3204 h 674"/>
              <a:gd name="T26" fmla="*/ 1620 w 748"/>
              <a:gd name="T27" fmla="*/ 3780 h 674"/>
              <a:gd name="T28" fmla="*/ 1710 w 748"/>
              <a:gd name="T29" fmla="*/ 4482 h 674"/>
              <a:gd name="T30" fmla="*/ 1980 w 748"/>
              <a:gd name="T31" fmla="*/ 4878 h 674"/>
              <a:gd name="T32" fmla="*/ 2106 w 748"/>
              <a:gd name="T33" fmla="*/ 5508 h 674"/>
              <a:gd name="T34" fmla="*/ 2646 w 748"/>
              <a:gd name="T35" fmla="*/ 5994 h 674"/>
              <a:gd name="T36" fmla="*/ 3078 w 748"/>
              <a:gd name="T37" fmla="*/ 5724 h 674"/>
              <a:gd name="T38" fmla="*/ 3546 w 748"/>
              <a:gd name="T39" fmla="*/ 5508 h 674"/>
              <a:gd name="T40" fmla="*/ 4104 w 748"/>
              <a:gd name="T41" fmla="*/ 5562 h 674"/>
              <a:gd name="T42" fmla="*/ 4410 w 748"/>
              <a:gd name="T43" fmla="*/ 5184 h 674"/>
              <a:gd name="T44" fmla="*/ 4734 w 748"/>
              <a:gd name="T45" fmla="*/ 5580 h 674"/>
              <a:gd name="T46" fmla="*/ 5238 w 748"/>
              <a:gd name="T47" fmla="*/ 5796 h 674"/>
              <a:gd name="T48" fmla="*/ 5922 w 748"/>
              <a:gd name="T49" fmla="*/ 5994 h 674"/>
              <a:gd name="T50" fmla="*/ 6426 w 748"/>
              <a:gd name="T51" fmla="*/ 5364 h 674"/>
              <a:gd name="T52" fmla="*/ 6696 w 748"/>
              <a:gd name="T53" fmla="*/ 4932 h 674"/>
              <a:gd name="T54" fmla="*/ 6624 w 748"/>
              <a:gd name="T55" fmla="*/ 4410 h 674"/>
              <a:gd name="T56" fmla="*/ 6246 w 748"/>
              <a:gd name="T57" fmla="*/ 3996 h 674"/>
              <a:gd name="T58" fmla="*/ 5679 w 748"/>
              <a:gd name="T59" fmla="*/ 3267 h 674"/>
              <a:gd name="T60" fmla="*/ 5058 w 748"/>
              <a:gd name="T61" fmla="*/ 2889 h 674"/>
              <a:gd name="T62" fmla="*/ 4167 w 748"/>
              <a:gd name="T63" fmla="*/ 3789 h 674"/>
              <a:gd name="T64" fmla="*/ 3852 w 748"/>
              <a:gd name="T65" fmla="*/ 3438 h 674"/>
              <a:gd name="T66" fmla="*/ 4086 w 748"/>
              <a:gd name="T67" fmla="*/ 2664 h 674"/>
              <a:gd name="T68" fmla="*/ 3600 w 748"/>
              <a:gd name="T69" fmla="*/ 1998 h 674"/>
              <a:gd name="T70" fmla="*/ 4095 w 748"/>
              <a:gd name="T71" fmla="*/ 1413 h 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8"/>
              <a:gd name="T109" fmla="*/ 0 h 674"/>
              <a:gd name="T110" fmla="*/ 748 w 748"/>
              <a:gd name="T111" fmla="*/ 674 h 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8" h="674">
                <a:moveTo>
                  <a:pt x="455" y="157"/>
                </a:moveTo>
                <a:lnTo>
                  <a:pt x="472" y="126"/>
                </a:lnTo>
                <a:lnTo>
                  <a:pt x="436" y="104"/>
                </a:lnTo>
                <a:lnTo>
                  <a:pt x="414" y="68"/>
                </a:lnTo>
                <a:lnTo>
                  <a:pt x="382" y="78"/>
                </a:lnTo>
                <a:lnTo>
                  <a:pt x="352" y="56"/>
                </a:lnTo>
                <a:lnTo>
                  <a:pt x="330" y="20"/>
                </a:lnTo>
                <a:lnTo>
                  <a:pt x="304" y="0"/>
                </a:lnTo>
                <a:lnTo>
                  <a:pt x="264" y="14"/>
                </a:lnTo>
                <a:lnTo>
                  <a:pt x="250" y="44"/>
                </a:lnTo>
                <a:lnTo>
                  <a:pt x="222" y="66"/>
                </a:lnTo>
                <a:lnTo>
                  <a:pt x="172" y="66"/>
                </a:lnTo>
                <a:lnTo>
                  <a:pt x="132" y="56"/>
                </a:lnTo>
                <a:lnTo>
                  <a:pt x="90" y="84"/>
                </a:lnTo>
                <a:lnTo>
                  <a:pt x="82" y="120"/>
                </a:lnTo>
                <a:lnTo>
                  <a:pt x="82" y="158"/>
                </a:lnTo>
                <a:lnTo>
                  <a:pt x="72" y="182"/>
                </a:lnTo>
                <a:lnTo>
                  <a:pt x="24" y="188"/>
                </a:lnTo>
                <a:lnTo>
                  <a:pt x="4" y="222"/>
                </a:lnTo>
                <a:lnTo>
                  <a:pt x="0" y="266"/>
                </a:lnTo>
                <a:lnTo>
                  <a:pt x="16" y="312"/>
                </a:lnTo>
                <a:lnTo>
                  <a:pt x="40" y="330"/>
                </a:lnTo>
                <a:lnTo>
                  <a:pt x="76" y="338"/>
                </a:lnTo>
                <a:lnTo>
                  <a:pt x="96" y="362"/>
                </a:lnTo>
                <a:lnTo>
                  <a:pt x="136" y="368"/>
                </a:lnTo>
                <a:lnTo>
                  <a:pt x="162" y="356"/>
                </a:lnTo>
                <a:lnTo>
                  <a:pt x="180" y="384"/>
                </a:lnTo>
                <a:lnTo>
                  <a:pt x="180" y="420"/>
                </a:lnTo>
                <a:lnTo>
                  <a:pt x="178" y="462"/>
                </a:lnTo>
                <a:lnTo>
                  <a:pt x="190" y="498"/>
                </a:lnTo>
                <a:lnTo>
                  <a:pt x="222" y="516"/>
                </a:lnTo>
                <a:lnTo>
                  <a:pt x="220" y="542"/>
                </a:lnTo>
                <a:lnTo>
                  <a:pt x="216" y="584"/>
                </a:lnTo>
                <a:lnTo>
                  <a:pt x="234" y="612"/>
                </a:lnTo>
                <a:lnTo>
                  <a:pt x="274" y="626"/>
                </a:lnTo>
                <a:lnTo>
                  <a:pt x="294" y="666"/>
                </a:lnTo>
                <a:lnTo>
                  <a:pt x="318" y="674"/>
                </a:lnTo>
                <a:lnTo>
                  <a:pt x="342" y="636"/>
                </a:lnTo>
                <a:lnTo>
                  <a:pt x="364" y="612"/>
                </a:lnTo>
                <a:lnTo>
                  <a:pt x="394" y="612"/>
                </a:lnTo>
                <a:lnTo>
                  <a:pt x="424" y="624"/>
                </a:lnTo>
                <a:lnTo>
                  <a:pt x="456" y="618"/>
                </a:lnTo>
                <a:lnTo>
                  <a:pt x="468" y="590"/>
                </a:lnTo>
                <a:lnTo>
                  <a:pt x="490" y="576"/>
                </a:lnTo>
                <a:lnTo>
                  <a:pt x="516" y="576"/>
                </a:lnTo>
                <a:lnTo>
                  <a:pt x="526" y="620"/>
                </a:lnTo>
                <a:lnTo>
                  <a:pt x="540" y="644"/>
                </a:lnTo>
                <a:lnTo>
                  <a:pt x="582" y="644"/>
                </a:lnTo>
                <a:lnTo>
                  <a:pt x="616" y="674"/>
                </a:lnTo>
                <a:lnTo>
                  <a:pt x="658" y="666"/>
                </a:lnTo>
                <a:lnTo>
                  <a:pt x="690" y="638"/>
                </a:lnTo>
                <a:lnTo>
                  <a:pt x="714" y="596"/>
                </a:lnTo>
                <a:lnTo>
                  <a:pt x="700" y="564"/>
                </a:lnTo>
                <a:lnTo>
                  <a:pt x="744" y="548"/>
                </a:lnTo>
                <a:lnTo>
                  <a:pt x="748" y="523"/>
                </a:lnTo>
                <a:lnTo>
                  <a:pt x="736" y="490"/>
                </a:lnTo>
                <a:lnTo>
                  <a:pt x="701" y="471"/>
                </a:lnTo>
                <a:lnTo>
                  <a:pt x="694" y="444"/>
                </a:lnTo>
                <a:lnTo>
                  <a:pt x="672" y="408"/>
                </a:lnTo>
                <a:lnTo>
                  <a:pt x="631" y="363"/>
                </a:lnTo>
                <a:lnTo>
                  <a:pt x="589" y="360"/>
                </a:lnTo>
                <a:lnTo>
                  <a:pt x="562" y="321"/>
                </a:lnTo>
                <a:lnTo>
                  <a:pt x="550" y="376"/>
                </a:lnTo>
                <a:lnTo>
                  <a:pt x="463" y="421"/>
                </a:lnTo>
                <a:lnTo>
                  <a:pt x="425" y="417"/>
                </a:lnTo>
                <a:lnTo>
                  <a:pt x="428" y="382"/>
                </a:lnTo>
                <a:lnTo>
                  <a:pt x="454" y="344"/>
                </a:lnTo>
                <a:lnTo>
                  <a:pt x="454" y="296"/>
                </a:lnTo>
                <a:lnTo>
                  <a:pt x="418" y="266"/>
                </a:lnTo>
                <a:lnTo>
                  <a:pt x="400" y="222"/>
                </a:lnTo>
                <a:lnTo>
                  <a:pt x="436" y="182"/>
                </a:lnTo>
                <a:lnTo>
                  <a:pt x="455" y="15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5" name="Freeform 1305"/>
          <p:cNvSpPr>
            <a:spLocks noChangeAspect="1"/>
          </p:cNvSpPr>
          <p:nvPr/>
        </p:nvSpPr>
        <p:spPr bwMode="auto">
          <a:xfrm>
            <a:off x="1658749" y="3108123"/>
            <a:ext cx="332737" cy="166833"/>
          </a:xfrm>
          <a:custGeom>
            <a:avLst/>
            <a:gdLst>
              <a:gd name="T0" fmla="*/ 11988 w 333"/>
              <a:gd name="T1" fmla="*/ 1188 h 154"/>
              <a:gd name="T2" fmla="*/ 11772 w 333"/>
              <a:gd name="T3" fmla="*/ 684 h 154"/>
              <a:gd name="T4" fmla="*/ 11124 w 333"/>
              <a:gd name="T5" fmla="*/ 216 h 154"/>
              <a:gd name="T6" fmla="*/ 10440 w 333"/>
              <a:gd name="T7" fmla="*/ 0 h 154"/>
              <a:gd name="T8" fmla="*/ 9684 w 333"/>
              <a:gd name="T9" fmla="*/ 0 h 154"/>
              <a:gd name="T10" fmla="*/ 9072 w 333"/>
              <a:gd name="T11" fmla="*/ 252 h 154"/>
              <a:gd name="T12" fmla="*/ 8532 w 333"/>
              <a:gd name="T13" fmla="*/ 1080 h 154"/>
              <a:gd name="T14" fmla="*/ 8064 w 333"/>
              <a:gd name="T15" fmla="*/ 792 h 154"/>
              <a:gd name="T16" fmla="*/ 7524 w 333"/>
              <a:gd name="T17" fmla="*/ 324 h 154"/>
              <a:gd name="T18" fmla="*/ 6876 w 333"/>
              <a:gd name="T19" fmla="*/ 0 h 154"/>
              <a:gd name="T20" fmla="*/ 6228 w 333"/>
              <a:gd name="T21" fmla="*/ 0 h 154"/>
              <a:gd name="T22" fmla="*/ 5616 w 333"/>
              <a:gd name="T23" fmla="*/ 144 h 154"/>
              <a:gd name="T24" fmla="*/ 5400 w 333"/>
              <a:gd name="T25" fmla="*/ 972 h 154"/>
              <a:gd name="T26" fmla="*/ 4932 w 333"/>
              <a:gd name="T27" fmla="*/ 1188 h 154"/>
              <a:gd name="T28" fmla="*/ 4536 w 333"/>
              <a:gd name="T29" fmla="*/ 648 h 154"/>
              <a:gd name="T30" fmla="*/ 4068 w 333"/>
              <a:gd name="T31" fmla="*/ 432 h 154"/>
              <a:gd name="T32" fmla="*/ 3240 w 333"/>
              <a:gd name="T33" fmla="*/ 216 h 154"/>
              <a:gd name="T34" fmla="*/ 2376 w 333"/>
              <a:gd name="T35" fmla="*/ 216 h 154"/>
              <a:gd name="T36" fmla="*/ 1692 w 333"/>
              <a:gd name="T37" fmla="*/ 792 h 154"/>
              <a:gd name="T38" fmla="*/ 1044 w 333"/>
              <a:gd name="T39" fmla="*/ 1080 h 154"/>
              <a:gd name="T40" fmla="*/ 324 w 333"/>
              <a:gd name="T41" fmla="*/ 1656 h 154"/>
              <a:gd name="T42" fmla="*/ 0 w 333"/>
              <a:gd name="T43" fmla="*/ 2520 h 154"/>
              <a:gd name="T44" fmla="*/ 216 w 333"/>
              <a:gd name="T45" fmla="*/ 3348 h 154"/>
              <a:gd name="T46" fmla="*/ 936 w 333"/>
              <a:gd name="T47" fmla="*/ 3672 h 154"/>
              <a:gd name="T48" fmla="*/ 972 w 333"/>
              <a:gd name="T49" fmla="*/ 4104 h 154"/>
              <a:gd name="T50" fmla="*/ 1512 w 333"/>
              <a:gd name="T51" fmla="*/ 4464 h 154"/>
              <a:gd name="T52" fmla="*/ 2592 w 333"/>
              <a:gd name="T53" fmla="*/ 4752 h 154"/>
              <a:gd name="T54" fmla="*/ 3528 w 333"/>
              <a:gd name="T55" fmla="*/ 4248 h 154"/>
              <a:gd name="T56" fmla="*/ 4212 w 333"/>
              <a:gd name="T57" fmla="*/ 4104 h 154"/>
              <a:gd name="T58" fmla="*/ 4392 w 333"/>
              <a:gd name="T59" fmla="*/ 4752 h 154"/>
              <a:gd name="T60" fmla="*/ 4968 w 333"/>
              <a:gd name="T61" fmla="*/ 5544 h 154"/>
              <a:gd name="T62" fmla="*/ 6048 w 333"/>
              <a:gd name="T63" fmla="*/ 5508 h 154"/>
              <a:gd name="T64" fmla="*/ 7344 w 333"/>
              <a:gd name="T65" fmla="*/ 5112 h 154"/>
              <a:gd name="T66" fmla="*/ 7992 w 333"/>
              <a:gd name="T67" fmla="*/ 3924 h 154"/>
              <a:gd name="T68" fmla="*/ 8316 w 333"/>
              <a:gd name="T69" fmla="*/ 3168 h 154"/>
              <a:gd name="T70" fmla="*/ 8928 w 333"/>
              <a:gd name="T71" fmla="*/ 3024 h 154"/>
              <a:gd name="T72" fmla="*/ 9360 w 333"/>
              <a:gd name="T73" fmla="*/ 2808 h 154"/>
              <a:gd name="T74" fmla="*/ 9936 w 333"/>
              <a:gd name="T75" fmla="*/ 2304 h 154"/>
              <a:gd name="T76" fmla="*/ 10656 w 333"/>
              <a:gd name="T77" fmla="*/ 2700 h 154"/>
              <a:gd name="T78" fmla="*/ 11196 w 333"/>
              <a:gd name="T79" fmla="*/ 2376 h 154"/>
              <a:gd name="T80" fmla="*/ 11736 w 333"/>
              <a:gd name="T81" fmla="*/ 1836 h 154"/>
              <a:gd name="T82" fmla="*/ 11988 w 333"/>
              <a:gd name="T83" fmla="*/ 1188 h 1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154"/>
              <a:gd name="T128" fmla="*/ 333 w 333"/>
              <a:gd name="T129" fmla="*/ 154 h 1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154">
                <a:moveTo>
                  <a:pt x="333" y="33"/>
                </a:moveTo>
                <a:lnTo>
                  <a:pt x="327" y="19"/>
                </a:lnTo>
                <a:lnTo>
                  <a:pt x="309" y="6"/>
                </a:lnTo>
                <a:lnTo>
                  <a:pt x="290" y="0"/>
                </a:lnTo>
                <a:lnTo>
                  <a:pt x="269" y="0"/>
                </a:lnTo>
                <a:lnTo>
                  <a:pt x="252" y="7"/>
                </a:lnTo>
                <a:lnTo>
                  <a:pt x="237" y="30"/>
                </a:lnTo>
                <a:lnTo>
                  <a:pt x="224" y="22"/>
                </a:lnTo>
                <a:lnTo>
                  <a:pt x="209" y="9"/>
                </a:lnTo>
                <a:lnTo>
                  <a:pt x="191" y="0"/>
                </a:lnTo>
                <a:lnTo>
                  <a:pt x="173" y="0"/>
                </a:lnTo>
                <a:lnTo>
                  <a:pt x="156" y="4"/>
                </a:lnTo>
                <a:lnTo>
                  <a:pt x="150" y="27"/>
                </a:lnTo>
                <a:lnTo>
                  <a:pt x="137" y="33"/>
                </a:lnTo>
                <a:lnTo>
                  <a:pt x="126" y="18"/>
                </a:lnTo>
                <a:lnTo>
                  <a:pt x="113" y="12"/>
                </a:lnTo>
                <a:lnTo>
                  <a:pt x="90" y="6"/>
                </a:lnTo>
                <a:lnTo>
                  <a:pt x="66" y="6"/>
                </a:lnTo>
                <a:lnTo>
                  <a:pt x="47" y="22"/>
                </a:lnTo>
                <a:lnTo>
                  <a:pt x="29" y="30"/>
                </a:lnTo>
                <a:lnTo>
                  <a:pt x="9" y="46"/>
                </a:lnTo>
                <a:lnTo>
                  <a:pt x="0" y="70"/>
                </a:lnTo>
                <a:lnTo>
                  <a:pt x="6" y="93"/>
                </a:lnTo>
                <a:lnTo>
                  <a:pt x="26" y="102"/>
                </a:lnTo>
                <a:lnTo>
                  <a:pt x="27" y="114"/>
                </a:lnTo>
                <a:lnTo>
                  <a:pt x="42" y="124"/>
                </a:lnTo>
                <a:lnTo>
                  <a:pt x="72" y="132"/>
                </a:lnTo>
                <a:lnTo>
                  <a:pt x="98" y="118"/>
                </a:lnTo>
                <a:lnTo>
                  <a:pt x="117" y="114"/>
                </a:lnTo>
                <a:lnTo>
                  <a:pt x="122" y="132"/>
                </a:lnTo>
                <a:lnTo>
                  <a:pt x="138" y="154"/>
                </a:lnTo>
                <a:lnTo>
                  <a:pt x="168" y="153"/>
                </a:lnTo>
                <a:lnTo>
                  <a:pt x="204" y="142"/>
                </a:lnTo>
                <a:lnTo>
                  <a:pt x="222" y="109"/>
                </a:lnTo>
                <a:lnTo>
                  <a:pt x="231" y="88"/>
                </a:lnTo>
                <a:lnTo>
                  <a:pt x="248" y="84"/>
                </a:lnTo>
                <a:lnTo>
                  <a:pt x="260" y="78"/>
                </a:lnTo>
                <a:lnTo>
                  <a:pt x="276" y="64"/>
                </a:lnTo>
                <a:lnTo>
                  <a:pt x="296" y="75"/>
                </a:lnTo>
                <a:lnTo>
                  <a:pt x="311" y="66"/>
                </a:lnTo>
                <a:lnTo>
                  <a:pt x="326" y="51"/>
                </a:lnTo>
                <a:lnTo>
                  <a:pt x="333" y="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6" name="Freeform 1306"/>
          <p:cNvSpPr>
            <a:spLocks noChangeAspect="1"/>
          </p:cNvSpPr>
          <p:nvPr/>
        </p:nvSpPr>
        <p:spPr bwMode="auto">
          <a:xfrm>
            <a:off x="2400161" y="3132499"/>
            <a:ext cx="724093" cy="941234"/>
          </a:xfrm>
          <a:custGeom>
            <a:avLst/>
            <a:gdLst>
              <a:gd name="T0" fmla="*/ 1308 w 4348"/>
              <a:gd name="T1" fmla="*/ 621 h 5213"/>
              <a:gd name="T2" fmla="*/ 996 w 4348"/>
              <a:gd name="T3" fmla="*/ 855 h 5213"/>
              <a:gd name="T4" fmla="*/ 444 w 4348"/>
              <a:gd name="T5" fmla="*/ 1131 h 5213"/>
              <a:gd name="T6" fmla="*/ 136 w 4348"/>
              <a:gd name="T7" fmla="*/ 1504 h 5213"/>
              <a:gd name="T8" fmla="*/ 363 w 4348"/>
              <a:gd name="T9" fmla="*/ 1801 h 5213"/>
              <a:gd name="T10" fmla="*/ 513 w 4348"/>
              <a:gd name="T11" fmla="*/ 1996 h 5213"/>
              <a:gd name="T12" fmla="*/ 255 w 4348"/>
              <a:gd name="T13" fmla="*/ 2138 h 5213"/>
              <a:gd name="T14" fmla="*/ 30 w 4348"/>
              <a:gd name="T15" fmla="*/ 2299 h 5213"/>
              <a:gd name="T16" fmla="*/ 19 w 4348"/>
              <a:gd name="T17" fmla="*/ 2585 h 5213"/>
              <a:gd name="T18" fmla="*/ 151 w 4348"/>
              <a:gd name="T19" fmla="*/ 2821 h 5213"/>
              <a:gd name="T20" fmla="*/ 310 w 4348"/>
              <a:gd name="T21" fmla="*/ 3052 h 5213"/>
              <a:gd name="T22" fmla="*/ 482 w 4348"/>
              <a:gd name="T23" fmla="*/ 3321 h 5213"/>
              <a:gd name="T24" fmla="*/ 819 w 4348"/>
              <a:gd name="T25" fmla="*/ 3455 h 5213"/>
              <a:gd name="T26" fmla="*/ 783 w 4348"/>
              <a:gd name="T27" fmla="*/ 3825 h 5213"/>
              <a:gd name="T28" fmla="*/ 654 w 4348"/>
              <a:gd name="T29" fmla="*/ 4029 h 5213"/>
              <a:gd name="T30" fmla="*/ 719 w 4348"/>
              <a:gd name="T31" fmla="*/ 4269 h 5213"/>
              <a:gd name="T32" fmla="*/ 903 w 4348"/>
              <a:gd name="T33" fmla="*/ 4258 h 5213"/>
              <a:gd name="T34" fmla="*/ 996 w 4348"/>
              <a:gd name="T35" fmla="*/ 4469 h 5213"/>
              <a:gd name="T36" fmla="*/ 1085 w 4348"/>
              <a:gd name="T37" fmla="*/ 4725 h 5213"/>
              <a:gd name="T38" fmla="*/ 1224 w 4348"/>
              <a:gd name="T39" fmla="*/ 5062 h 5213"/>
              <a:gd name="T40" fmla="*/ 1436 w 4348"/>
              <a:gd name="T41" fmla="*/ 5152 h 5213"/>
              <a:gd name="T42" fmla="*/ 1801 w 4348"/>
              <a:gd name="T43" fmla="*/ 5194 h 5213"/>
              <a:gd name="T44" fmla="*/ 2169 w 4348"/>
              <a:gd name="T45" fmla="*/ 5106 h 5213"/>
              <a:gd name="T46" fmla="*/ 2168 w 4348"/>
              <a:gd name="T47" fmla="*/ 4909 h 5213"/>
              <a:gd name="T48" fmla="*/ 2311 w 4348"/>
              <a:gd name="T49" fmla="*/ 4753 h 5213"/>
              <a:gd name="T50" fmla="*/ 2394 w 4348"/>
              <a:gd name="T51" fmla="*/ 4549 h 5213"/>
              <a:gd name="T52" fmla="*/ 2507 w 4348"/>
              <a:gd name="T53" fmla="*/ 4422 h 5213"/>
              <a:gd name="T54" fmla="*/ 2650 w 4348"/>
              <a:gd name="T55" fmla="*/ 4365 h 5213"/>
              <a:gd name="T56" fmla="*/ 2479 w 4348"/>
              <a:gd name="T57" fmla="*/ 4242 h 5213"/>
              <a:gd name="T58" fmla="*/ 2403 w 4348"/>
              <a:gd name="T59" fmla="*/ 4066 h 5213"/>
              <a:gd name="T60" fmla="*/ 2097 w 4348"/>
              <a:gd name="T61" fmla="*/ 4068 h 5213"/>
              <a:gd name="T62" fmla="*/ 1830 w 4348"/>
              <a:gd name="T63" fmla="*/ 3846 h 5213"/>
              <a:gd name="T64" fmla="*/ 1961 w 4348"/>
              <a:gd name="T65" fmla="*/ 3739 h 5213"/>
              <a:gd name="T66" fmla="*/ 1971 w 4348"/>
              <a:gd name="T67" fmla="*/ 3461 h 5213"/>
              <a:gd name="T68" fmla="*/ 2112 w 4348"/>
              <a:gd name="T69" fmla="*/ 3273 h 5213"/>
              <a:gd name="T70" fmla="*/ 2012 w 4348"/>
              <a:gd name="T71" fmla="*/ 2892 h 5213"/>
              <a:gd name="T72" fmla="*/ 1800 w 4348"/>
              <a:gd name="T73" fmla="*/ 2808 h 5213"/>
              <a:gd name="T74" fmla="*/ 2043 w 4348"/>
              <a:gd name="T75" fmla="*/ 2626 h 5213"/>
              <a:gd name="T76" fmla="*/ 2112 w 4348"/>
              <a:gd name="T77" fmla="*/ 2391 h 5213"/>
              <a:gd name="T78" fmla="*/ 2629 w 4348"/>
              <a:gd name="T79" fmla="*/ 2054 h 5213"/>
              <a:gd name="T80" fmla="*/ 2863 w 4348"/>
              <a:gd name="T81" fmla="*/ 1904 h 5213"/>
              <a:gd name="T82" fmla="*/ 3061 w 4348"/>
              <a:gd name="T83" fmla="*/ 1656 h 5213"/>
              <a:gd name="T84" fmla="*/ 3268 w 4348"/>
              <a:gd name="T85" fmla="*/ 1678 h 5213"/>
              <a:gd name="T86" fmla="*/ 3412 w 4348"/>
              <a:gd name="T87" fmla="*/ 1789 h 5213"/>
              <a:gd name="T88" fmla="*/ 3752 w 4348"/>
              <a:gd name="T89" fmla="*/ 1908 h 5213"/>
              <a:gd name="T90" fmla="*/ 3931 w 4348"/>
              <a:gd name="T91" fmla="*/ 1575 h 5213"/>
              <a:gd name="T92" fmla="*/ 4058 w 4348"/>
              <a:gd name="T93" fmla="*/ 1093 h 5213"/>
              <a:gd name="T94" fmla="*/ 4189 w 4348"/>
              <a:gd name="T95" fmla="*/ 760 h 5213"/>
              <a:gd name="T96" fmla="*/ 3392 w 4348"/>
              <a:gd name="T97" fmla="*/ 534 h 5213"/>
              <a:gd name="T98" fmla="*/ 3275 w 4348"/>
              <a:gd name="T99" fmla="*/ 324 h 5213"/>
              <a:gd name="T100" fmla="*/ 2897 w 4348"/>
              <a:gd name="T101" fmla="*/ 138 h 5213"/>
              <a:gd name="T102" fmla="*/ 2375 w 4348"/>
              <a:gd name="T103" fmla="*/ 189 h 5213"/>
              <a:gd name="T104" fmla="*/ 2183 w 4348"/>
              <a:gd name="T105" fmla="*/ 142 h 5213"/>
              <a:gd name="T106" fmla="*/ 2008 w 4348"/>
              <a:gd name="T107" fmla="*/ 535 h 5213"/>
              <a:gd name="T108" fmla="*/ 1529 w 4348"/>
              <a:gd name="T109" fmla="*/ 400 h 52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48"/>
              <a:gd name="T166" fmla="*/ 0 h 5213"/>
              <a:gd name="T167" fmla="*/ 4348 w 4348"/>
              <a:gd name="T168" fmla="*/ 5213 h 52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48" h="5213">
                <a:moveTo>
                  <a:pt x="1529" y="400"/>
                </a:moveTo>
                <a:lnTo>
                  <a:pt x="1308" y="621"/>
                </a:lnTo>
                <a:lnTo>
                  <a:pt x="1140" y="765"/>
                </a:lnTo>
                <a:lnTo>
                  <a:pt x="996" y="855"/>
                </a:lnTo>
                <a:lnTo>
                  <a:pt x="708" y="963"/>
                </a:lnTo>
                <a:lnTo>
                  <a:pt x="444" y="1131"/>
                </a:lnTo>
                <a:lnTo>
                  <a:pt x="264" y="1323"/>
                </a:lnTo>
                <a:lnTo>
                  <a:pt x="136" y="1504"/>
                </a:lnTo>
                <a:lnTo>
                  <a:pt x="174" y="1642"/>
                </a:lnTo>
                <a:lnTo>
                  <a:pt x="363" y="1801"/>
                </a:lnTo>
                <a:lnTo>
                  <a:pt x="456" y="1905"/>
                </a:lnTo>
                <a:lnTo>
                  <a:pt x="513" y="1996"/>
                </a:lnTo>
                <a:lnTo>
                  <a:pt x="406" y="2152"/>
                </a:lnTo>
                <a:lnTo>
                  <a:pt x="255" y="2138"/>
                </a:lnTo>
                <a:lnTo>
                  <a:pt x="99" y="2170"/>
                </a:lnTo>
                <a:lnTo>
                  <a:pt x="30" y="2299"/>
                </a:lnTo>
                <a:lnTo>
                  <a:pt x="0" y="2455"/>
                </a:lnTo>
                <a:lnTo>
                  <a:pt x="19" y="2585"/>
                </a:lnTo>
                <a:lnTo>
                  <a:pt x="66" y="2709"/>
                </a:lnTo>
                <a:lnTo>
                  <a:pt x="151" y="2821"/>
                </a:lnTo>
                <a:lnTo>
                  <a:pt x="261" y="2897"/>
                </a:lnTo>
                <a:lnTo>
                  <a:pt x="310" y="3052"/>
                </a:lnTo>
                <a:lnTo>
                  <a:pt x="315" y="3215"/>
                </a:lnTo>
                <a:lnTo>
                  <a:pt x="482" y="3321"/>
                </a:lnTo>
                <a:lnTo>
                  <a:pt x="710" y="3346"/>
                </a:lnTo>
                <a:lnTo>
                  <a:pt x="819" y="3455"/>
                </a:lnTo>
                <a:lnTo>
                  <a:pt x="819" y="3643"/>
                </a:lnTo>
                <a:lnTo>
                  <a:pt x="783" y="3825"/>
                </a:lnTo>
                <a:lnTo>
                  <a:pt x="647" y="3919"/>
                </a:lnTo>
                <a:lnTo>
                  <a:pt x="654" y="4029"/>
                </a:lnTo>
                <a:lnTo>
                  <a:pt x="661" y="4201"/>
                </a:lnTo>
                <a:lnTo>
                  <a:pt x="719" y="4269"/>
                </a:lnTo>
                <a:lnTo>
                  <a:pt x="816" y="4245"/>
                </a:lnTo>
                <a:lnTo>
                  <a:pt x="903" y="4258"/>
                </a:lnTo>
                <a:lnTo>
                  <a:pt x="1002" y="4273"/>
                </a:lnTo>
                <a:lnTo>
                  <a:pt x="996" y="4469"/>
                </a:lnTo>
                <a:lnTo>
                  <a:pt x="1018" y="4613"/>
                </a:lnTo>
                <a:lnTo>
                  <a:pt x="1085" y="4725"/>
                </a:lnTo>
                <a:lnTo>
                  <a:pt x="1108" y="4991"/>
                </a:lnTo>
                <a:lnTo>
                  <a:pt x="1224" y="5062"/>
                </a:lnTo>
                <a:lnTo>
                  <a:pt x="1336" y="5029"/>
                </a:lnTo>
                <a:lnTo>
                  <a:pt x="1436" y="5152"/>
                </a:lnTo>
                <a:lnTo>
                  <a:pt x="1566" y="5213"/>
                </a:lnTo>
                <a:lnTo>
                  <a:pt x="1801" y="5194"/>
                </a:lnTo>
                <a:lnTo>
                  <a:pt x="1956" y="5156"/>
                </a:lnTo>
                <a:lnTo>
                  <a:pt x="2169" y="5106"/>
                </a:lnTo>
                <a:lnTo>
                  <a:pt x="2201" y="5049"/>
                </a:lnTo>
                <a:lnTo>
                  <a:pt x="2168" y="4909"/>
                </a:lnTo>
                <a:lnTo>
                  <a:pt x="2217" y="4802"/>
                </a:lnTo>
                <a:lnTo>
                  <a:pt x="2311" y="4753"/>
                </a:lnTo>
                <a:lnTo>
                  <a:pt x="2381" y="4656"/>
                </a:lnTo>
                <a:lnTo>
                  <a:pt x="2394" y="4549"/>
                </a:lnTo>
                <a:lnTo>
                  <a:pt x="2418" y="4463"/>
                </a:lnTo>
                <a:lnTo>
                  <a:pt x="2507" y="4422"/>
                </a:lnTo>
                <a:lnTo>
                  <a:pt x="2588" y="4422"/>
                </a:lnTo>
                <a:lnTo>
                  <a:pt x="2650" y="4365"/>
                </a:lnTo>
                <a:lnTo>
                  <a:pt x="2617" y="4250"/>
                </a:lnTo>
                <a:lnTo>
                  <a:pt x="2479" y="4242"/>
                </a:lnTo>
                <a:lnTo>
                  <a:pt x="2471" y="4129"/>
                </a:lnTo>
                <a:lnTo>
                  <a:pt x="2403" y="4066"/>
                </a:lnTo>
                <a:lnTo>
                  <a:pt x="2263" y="4101"/>
                </a:lnTo>
                <a:lnTo>
                  <a:pt x="2097" y="4068"/>
                </a:lnTo>
                <a:lnTo>
                  <a:pt x="1935" y="4022"/>
                </a:lnTo>
                <a:lnTo>
                  <a:pt x="1830" y="3846"/>
                </a:lnTo>
                <a:lnTo>
                  <a:pt x="1860" y="3777"/>
                </a:lnTo>
                <a:lnTo>
                  <a:pt x="1961" y="3739"/>
                </a:lnTo>
                <a:lnTo>
                  <a:pt x="1989" y="3649"/>
                </a:lnTo>
                <a:lnTo>
                  <a:pt x="1971" y="3461"/>
                </a:lnTo>
                <a:lnTo>
                  <a:pt x="2046" y="3345"/>
                </a:lnTo>
                <a:lnTo>
                  <a:pt x="2112" y="3273"/>
                </a:lnTo>
                <a:lnTo>
                  <a:pt x="2074" y="2945"/>
                </a:lnTo>
                <a:lnTo>
                  <a:pt x="2012" y="2892"/>
                </a:lnTo>
                <a:lnTo>
                  <a:pt x="1866" y="2889"/>
                </a:lnTo>
                <a:lnTo>
                  <a:pt x="1800" y="2808"/>
                </a:lnTo>
                <a:lnTo>
                  <a:pt x="1863" y="2677"/>
                </a:lnTo>
                <a:lnTo>
                  <a:pt x="2043" y="2626"/>
                </a:lnTo>
                <a:lnTo>
                  <a:pt x="2082" y="2493"/>
                </a:lnTo>
                <a:lnTo>
                  <a:pt x="2112" y="2391"/>
                </a:lnTo>
                <a:lnTo>
                  <a:pt x="2393" y="2226"/>
                </a:lnTo>
                <a:lnTo>
                  <a:pt x="2629" y="2054"/>
                </a:lnTo>
                <a:lnTo>
                  <a:pt x="2713" y="1917"/>
                </a:lnTo>
                <a:lnTo>
                  <a:pt x="2863" y="1904"/>
                </a:lnTo>
                <a:lnTo>
                  <a:pt x="3022" y="1736"/>
                </a:lnTo>
                <a:lnTo>
                  <a:pt x="3061" y="1656"/>
                </a:lnTo>
                <a:lnTo>
                  <a:pt x="3186" y="1613"/>
                </a:lnTo>
                <a:lnTo>
                  <a:pt x="3268" y="1678"/>
                </a:lnTo>
                <a:lnTo>
                  <a:pt x="3284" y="1794"/>
                </a:lnTo>
                <a:lnTo>
                  <a:pt x="3412" y="1789"/>
                </a:lnTo>
                <a:lnTo>
                  <a:pt x="3625" y="1935"/>
                </a:lnTo>
                <a:lnTo>
                  <a:pt x="3752" y="1908"/>
                </a:lnTo>
                <a:lnTo>
                  <a:pt x="3883" y="1825"/>
                </a:lnTo>
                <a:lnTo>
                  <a:pt x="3931" y="1575"/>
                </a:lnTo>
                <a:lnTo>
                  <a:pt x="3876" y="1346"/>
                </a:lnTo>
                <a:lnTo>
                  <a:pt x="4058" y="1093"/>
                </a:lnTo>
                <a:lnTo>
                  <a:pt x="4348" y="909"/>
                </a:lnTo>
                <a:lnTo>
                  <a:pt x="4189" y="760"/>
                </a:lnTo>
                <a:lnTo>
                  <a:pt x="3680" y="498"/>
                </a:lnTo>
                <a:lnTo>
                  <a:pt x="3392" y="534"/>
                </a:lnTo>
                <a:lnTo>
                  <a:pt x="3380" y="394"/>
                </a:lnTo>
                <a:lnTo>
                  <a:pt x="3275" y="324"/>
                </a:lnTo>
                <a:lnTo>
                  <a:pt x="3155" y="129"/>
                </a:lnTo>
                <a:lnTo>
                  <a:pt x="2897" y="138"/>
                </a:lnTo>
                <a:lnTo>
                  <a:pt x="2593" y="345"/>
                </a:lnTo>
                <a:lnTo>
                  <a:pt x="2375" y="189"/>
                </a:lnTo>
                <a:lnTo>
                  <a:pt x="2339" y="0"/>
                </a:lnTo>
                <a:lnTo>
                  <a:pt x="2183" y="142"/>
                </a:lnTo>
                <a:lnTo>
                  <a:pt x="2163" y="418"/>
                </a:lnTo>
                <a:lnTo>
                  <a:pt x="2008" y="535"/>
                </a:lnTo>
                <a:lnTo>
                  <a:pt x="1642" y="518"/>
                </a:lnTo>
                <a:lnTo>
                  <a:pt x="1529" y="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7" name="Freeform 1307"/>
          <p:cNvSpPr>
            <a:spLocks noChangeAspect="1"/>
          </p:cNvSpPr>
          <p:nvPr/>
        </p:nvSpPr>
        <p:spPr bwMode="auto">
          <a:xfrm>
            <a:off x="1738685" y="3274956"/>
            <a:ext cx="864815" cy="831276"/>
          </a:xfrm>
          <a:custGeom>
            <a:avLst/>
            <a:gdLst>
              <a:gd name="T0" fmla="*/ 1986 w 5193"/>
              <a:gd name="T1" fmla="*/ 414 h 4604"/>
              <a:gd name="T2" fmla="*/ 1746 w 5193"/>
              <a:gd name="T3" fmla="*/ 342 h 4604"/>
              <a:gd name="T4" fmla="*/ 1548 w 5193"/>
              <a:gd name="T5" fmla="*/ 138 h 4604"/>
              <a:gd name="T6" fmla="*/ 1026 w 5193"/>
              <a:gd name="T7" fmla="*/ 0 h 4604"/>
              <a:gd name="T8" fmla="*/ 918 w 5193"/>
              <a:gd name="T9" fmla="*/ 192 h 4604"/>
              <a:gd name="T10" fmla="*/ 558 w 5193"/>
              <a:gd name="T11" fmla="*/ 426 h 4604"/>
              <a:gd name="T12" fmla="*/ 162 w 5193"/>
              <a:gd name="T13" fmla="*/ 912 h 4604"/>
              <a:gd name="T14" fmla="*/ 78 w 5193"/>
              <a:gd name="T15" fmla="*/ 1290 h 4604"/>
              <a:gd name="T16" fmla="*/ 6 w 5193"/>
              <a:gd name="T17" fmla="*/ 1584 h 4604"/>
              <a:gd name="T18" fmla="*/ 360 w 5193"/>
              <a:gd name="T19" fmla="*/ 1800 h 4604"/>
              <a:gd name="T20" fmla="*/ 576 w 5193"/>
              <a:gd name="T21" fmla="*/ 1710 h 4604"/>
              <a:gd name="T22" fmla="*/ 600 w 5193"/>
              <a:gd name="T23" fmla="*/ 1938 h 4604"/>
              <a:gd name="T24" fmla="*/ 708 w 5193"/>
              <a:gd name="T25" fmla="*/ 2280 h 4604"/>
              <a:gd name="T26" fmla="*/ 612 w 5193"/>
              <a:gd name="T27" fmla="*/ 2639 h 4604"/>
              <a:gd name="T28" fmla="*/ 774 w 5193"/>
              <a:gd name="T29" fmla="*/ 2879 h 4604"/>
              <a:gd name="T30" fmla="*/ 1242 w 5193"/>
              <a:gd name="T31" fmla="*/ 2891 h 4604"/>
              <a:gd name="T32" fmla="*/ 1440 w 5193"/>
              <a:gd name="T33" fmla="*/ 3077 h 4604"/>
              <a:gd name="T34" fmla="*/ 1446 w 5193"/>
              <a:gd name="T35" fmla="*/ 3383 h 4604"/>
              <a:gd name="T36" fmla="*/ 1320 w 5193"/>
              <a:gd name="T37" fmla="*/ 3899 h 4604"/>
              <a:gd name="T38" fmla="*/ 1692 w 5193"/>
              <a:gd name="T39" fmla="*/ 4115 h 4604"/>
              <a:gd name="T40" fmla="*/ 1788 w 5193"/>
              <a:gd name="T41" fmla="*/ 4295 h 4604"/>
              <a:gd name="T42" fmla="*/ 2106 w 5193"/>
              <a:gd name="T43" fmla="*/ 4535 h 4604"/>
              <a:gd name="T44" fmla="*/ 2487 w 5193"/>
              <a:gd name="T45" fmla="*/ 4340 h 4604"/>
              <a:gd name="T46" fmla="*/ 2682 w 5193"/>
              <a:gd name="T47" fmla="*/ 4079 h 4604"/>
              <a:gd name="T48" fmla="*/ 2700 w 5193"/>
              <a:gd name="T49" fmla="*/ 3779 h 4604"/>
              <a:gd name="T50" fmla="*/ 2955 w 5193"/>
              <a:gd name="T51" fmla="*/ 3704 h 4604"/>
              <a:gd name="T52" fmla="*/ 3168 w 5193"/>
              <a:gd name="T53" fmla="*/ 3920 h 4604"/>
              <a:gd name="T54" fmla="*/ 3186 w 5193"/>
              <a:gd name="T55" fmla="*/ 4301 h 4604"/>
              <a:gd name="T56" fmla="*/ 3474 w 5193"/>
              <a:gd name="T57" fmla="*/ 4352 h 4604"/>
              <a:gd name="T58" fmla="*/ 3552 w 5193"/>
              <a:gd name="T59" fmla="*/ 4193 h 4604"/>
              <a:gd name="T60" fmla="*/ 3696 w 5193"/>
              <a:gd name="T61" fmla="*/ 4157 h 4604"/>
              <a:gd name="T62" fmla="*/ 3807 w 5193"/>
              <a:gd name="T63" fmla="*/ 3980 h 4604"/>
              <a:gd name="T64" fmla="*/ 4215 w 5193"/>
              <a:gd name="T65" fmla="*/ 4070 h 4604"/>
              <a:gd name="T66" fmla="*/ 4338 w 5193"/>
              <a:gd name="T67" fmla="*/ 4391 h 4604"/>
              <a:gd name="T68" fmla="*/ 4590 w 5193"/>
              <a:gd name="T69" fmla="*/ 4601 h 4604"/>
              <a:gd name="T70" fmla="*/ 4818 w 5193"/>
              <a:gd name="T71" fmla="*/ 4604 h 4604"/>
              <a:gd name="T72" fmla="*/ 5031 w 5193"/>
              <a:gd name="T73" fmla="*/ 4511 h 4604"/>
              <a:gd name="T74" fmla="*/ 5193 w 5193"/>
              <a:gd name="T75" fmla="*/ 4271 h 4604"/>
              <a:gd name="T76" fmla="*/ 5058 w 5193"/>
              <a:gd name="T77" fmla="*/ 3935 h 4604"/>
              <a:gd name="T78" fmla="*/ 4968 w 5193"/>
              <a:gd name="T79" fmla="*/ 3683 h 4604"/>
              <a:gd name="T80" fmla="*/ 4794 w 5193"/>
              <a:gd name="T81" fmla="*/ 3455 h 4604"/>
              <a:gd name="T82" fmla="*/ 4635 w 5193"/>
              <a:gd name="T83" fmla="*/ 3413 h 4604"/>
              <a:gd name="T84" fmla="*/ 4755 w 5193"/>
              <a:gd name="T85" fmla="*/ 3035 h 4604"/>
              <a:gd name="T86" fmla="*/ 4791 w 5193"/>
              <a:gd name="T87" fmla="*/ 2666 h 4604"/>
              <a:gd name="T88" fmla="*/ 4452 w 5193"/>
              <a:gd name="T89" fmla="*/ 2531 h 4604"/>
              <a:gd name="T90" fmla="*/ 4284 w 5193"/>
              <a:gd name="T91" fmla="*/ 2268 h 4604"/>
              <a:gd name="T92" fmla="*/ 4122 w 5193"/>
              <a:gd name="T93" fmla="*/ 2031 h 4604"/>
              <a:gd name="T94" fmla="*/ 3990 w 5193"/>
              <a:gd name="T95" fmla="*/ 1797 h 4604"/>
              <a:gd name="T96" fmla="*/ 4002 w 5193"/>
              <a:gd name="T97" fmla="*/ 1512 h 4604"/>
              <a:gd name="T98" fmla="*/ 4230 w 5193"/>
              <a:gd name="T99" fmla="*/ 1350 h 4604"/>
              <a:gd name="T100" fmla="*/ 4485 w 5193"/>
              <a:gd name="T101" fmla="*/ 1209 h 4604"/>
              <a:gd name="T102" fmla="*/ 4332 w 5193"/>
              <a:gd name="T103" fmla="*/ 1011 h 4604"/>
              <a:gd name="T104" fmla="*/ 4108 w 5193"/>
              <a:gd name="T105" fmla="*/ 716 h 4604"/>
              <a:gd name="T106" fmla="*/ 3444 w 5193"/>
              <a:gd name="T107" fmla="*/ 516 h 4604"/>
              <a:gd name="T108" fmla="*/ 2976 w 5193"/>
              <a:gd name="T109" fmla="*/ 576 h 4604"/>
              <a:gd name="T110" fmla="*/ 2610 w 5193"/>
              <a:gd name="T111" fmla="*/ 750 h 4604"/>
              <a:gd name="T112" fmla="*/ 2352 w 5193"/>
              <a:gd name="T113" fmla="*/ 591 h 4604"/>
              <a:gd name="T114" fmla="*/ 2136 w 5193"/>
              <a:gd name="T115" fmla="*/ 339 h 46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93"/>
              <a:gd name="T175" fmla="*/ 0 h 4604"/>
              <a:gd name="T176" fmla="*/ 5193 w 5193"/>
              <a:gd name="T177" fmla="*/ 4604 h 460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93" h="4604">
                <a:moveTo>
                  <a:pt x="2070" y="270"/>
                </a:moveTo>
                <a:lnTo>
                  <a:pt x="1986" y="414"/>
                </a:lnTo>
                <a:lnTo>
                  <a:pt x="1800" y="414"/>
                </a:lnTo>
                <a:lnTo>
                  <a:pt x="1746" y="342"/>
                </a:lnTo>
                <a:lnTo>
                  <a:pt x="1716" y="198"/>
                </a:lnTo>
                <a:lnTo>
                  <a:pt x="1548" y="138"/>
                </a:lnTo>
                <a:lnTo>
                  <a:pt x="1458" y="18"/>
                </a:lnTo>
                <a:lnTo>
                  <a:pt x="1026" y="0"/>
                </a:lnTo>
                <a:lnTo>
                  <a:pt x="906" y="72"/>
                </a:lnTo>
                <a:lnTo>
                  <a:pt x="918" y="192"/>
                </a:lnTo>
                <a:lnTo>
                  <a:pt x="720" y="234"/>
                </a:lnTo>
                <a:lnTo>
                  <a:pt x="558" y="426"/>
                </a:lnTo>
                <a:lnTo>
                  <a:pt x="342" y="666"/>
                </a:lnTo>
                <a:lnTo>
                  <a:pt x="162" y="912"/>
                </a:lnTo>
                <a:lnTo>
                  <a:pt x="0" y="1134"/>
                </a:lnTo>
                <a:lnTo>
                  <a:pt x="78" y="1290"/>
                </a:lnTo>
                <a:lnTo>
                  <a:pt x="108" y="1452"/>
                </a:lnTo>
                <a:lnTo>
                  <a:pt x="6" y="1584"/>
                </a:lnTo>
                <a:lnTo>
                  <a:pt x="168" y="1818"/>
                </a:lnTo>
                <a:lnTo>
                  <a:pt x="360" y="1800"/>
                </a:lnTo>
                <a:lnTo>
                  <a:pt x="486" y="1656"/>
                </a:lnTo>
                <a:lnTo>
                  <a:pt x="576" y="1710"/>
                </a:lnTo>
                <a:lnTo>
                  <a:pt x="528" y="1884"/>
                </a:lnTo>
                <a:lnTo>
                  <a:pt x="600" y="1938"/>
                </a:lnTo>
                <a:lnTo>
                  <a:pt x="720" y="2100"/>
                </a:lnTo>
                <a:lnTo>
                  <a:pt x="708" y="2280"/>
                </a:lnTo>
                <a:lnTo>
                  <a:pt x="582" y="2339"/>
                </a:lnTo>
                <a:lnTo>
                  <a:pt x="612" y="2639"/>
                </a:lnTo>
                <a:lnTo>
                  <a:pt x="690" y="2729"/>
                </a:lnTo>
                <a:lnTo>
                  <a:pt x="774" y="2879"/>
                </a:lnTo>
                <a:lnTo>
                  <a:pt x="996" y="2909"/>
                </a:lnTo>
                <a:lnTo>
                  <a:pt x="1242" y="2891"/>
                </a:lnTo>
                <a:lnTo>
                  <a:pt x="1302" y="3005"/>
                </a:lnTo>
                <a:lnTo>
                  <a:pt x="1440" y="3077"/>
                </a:lnTo>
                <a:lnTo>
                  <a:pt x="1410" y="3251"/>
                </a:lnTo>
                <a:lnTo>
                  <a:pt x="1446" y="3383"/>
                </a:lnTo>
                <a:lnTo>
                  <a:pt x="1284" y="3647"/>
                </a:lnTo>
                <a:lnTo>
                  <a:pt x="1320" y="3899"/>
                </a:lnTo>
                <a:lnTo>
                  <a:pt x="1548" y="3953"/>
                </a:lnTo>
                <a:lnTo>
                  <a:pt x="1692" y="4115"/>
                </a:lnTo>
                <a:lnTo>
                  <a:pt x="1698" y="4229"/>
                </a:lnTo>
                <a:lnTo>
                  <a:pt x="1788" y="4295"/>
                </a:lnTo>
                <a:lnTo>
                  <a:pt x="1842" y="4445"/>
                </a:lnTo>
                <a:lnTo>
                  <a:pt x="2106" y="4535"/>
                </a:lnTo>
                <a:lnTo>
                  <a:pt x="2268" y="4475"/>
                </a:lnTo>
                <a:lnTo>
                  <a:pt x="2487" y="4340"/>
                </a:lnTo>
                <a:lnTo>
                  <a:pt x="2520" y="4151"/>
                </a:lnTo>
                <a:lnTo>
                  <a:pt x="2682" y="4079"/>
                </a:lnTo>
                <a:lnTo>
                  <a:pt x="2682" y="3899"/>
                </a:lnTo>
                <a:lnTo>
                  <a:pt x="2700" y="3779"/>
                </a:lnTo>
                <a:lnTo>
                  <a:pt x="2790" y="3707"/>
                </a:lnTo>
                <a:lnTo>
                  <a:pt x="2955" y="3704"/>
                </a:lnTo>
                <a:lnTo>
                  <a:pt x="3018" y="3740"/>
                </a:lnTo>
                <a:lnTo>
                  <a:pt x="3168" y="3920"/>
                </a:lnTo>
                <a:lnTo>
                  <a:pt x="3156" y="4043"/>
                </a:lnTo>
                <a:lnTo>
                  <a:pt x="3186" y="4301"/>
                </a:lnTo>
                <a:lnTo>
                  <a:pt x="3258" y="4355"/>
                </a:lnTo>
                <a:lnTo>
                  <a:pt x="3474" y="4352"/>
                </a:lnTo>
                <a:lnTo>
                  <a:pt x="3528" y="4295"/>
                </a:lnTo>
                <a:lnTo>
                  <a:pt x="3552" y="4193"/>
                </a:lnTo>
                <a:lnTo>
                  <a:pt x="3642" y="4187"/>
                </a:lnTo>
                <a:lnTo>
                  <a:pt x="3696" y="4157"/>
                </a:lnTo>
                <a:lnTo>
                  <a:pt x="3747" y="4079"/>
                </a:lnTo>
                <a:lnTo>
                  <a:pt x="3807" y="3980"/>
                </a:lnTo>
                <a:lnTo>
                  <a:pt x="4146" y="3977"/>
                </a:lnTo>
                <a:lnTo>
                  <a:pt x="4215" y="4070"/>
                </a:lnTo>
                <a:lnTo>
                  <a:pt x="4248" y="4271"/>
                </a:lnTo>
                <a:lnTo>
                  <a:pt x="4338" y="4391"/>
                </a:lnTo>
                <a:lnTo>
                  <a:pt x="4482" y="4553"/>
                </a:lnTo>
                <a:lnTo>
                  <a:pt x="4590" y="4601"/>
                </a:lnTo>
                <a:lnTo>
                  <a:pt x="4686" y="4547"/>
                </a:lnTo>
                <a:lnTo>
                  <a:pt x="4818" y="4604"/>
                </a:lnTo>
                <a:lnTo>
                  <a:pt x="4932" y="4586"/>
                </a:lnTo>
                <a:lnTo>
                  <a:pt x="5031" y="4511"/>
                </a:lnTo>
                <a:lnTo>
                  <a:pt x="5136" y="4427"/>
                </a:lnTo>
                <a:lnTo>
                  <a:pt x="5193" y="4271"/>
                </a:lnTo>
                <a:lnTo>
                  <a:pt x="5082" y="4205"/>
                </a:lnTo>
                <a:lnTo>
                  <a:pt x="5058" y="3935"/>
                </a:lnTo>
                <a:lnTo>
                  <a:pt x="4992" y="3827"/>
                </a:lnTo>
                <a:lnTo>
                  <a:pt x="4968" y="3683"/>
                </a:lnTo>
                <a:lnTo>
                  <a:pt x="4974" y="3485"/>
                </a:lnTo>
                <a:lnTo>
                  <a:pt x="4794" y="3455"/>
                </a:lnTo>
                <a:lnTo>
                  <a:pt x="4689" y="3479"/>
                </a:lnTo>
                <a:lnTo>
                  <a:pt x="4635" y="3413"/>
                </a:lnTo>
                <a:lnTo>
                  <a:pt x="4620" y="3128"/>
                </a:lnTo>
                <a:lnTo>
                  <a:pt x="4755" y="3035"/>
                </a:lnTo>
                <a:lnTo>
                  <a:pt x="4791" y="2858"/>
                </a:lnTo>
                <a:lnTo>
                  <a:pt x="4791" y="2666"/>
                </a:lnTo>
                <a:lnTo>
                  <a:pt x="4680" y="2555"/>
                </a:lnTo>
                <a:lnTo>
                  <a:pt x="4452" y="2531"/>
                </a:lnTo>
                <a:lnTo>
                  <a:pt x="4287" y="2426"/>
                </a:lnTo>
                <a:lnTo>
                  <a:pt x="4284" y="2268"/>
                </a:lnTo>
                <a:lnTo>
                  <a:pt x="4233" y="2109"/>
                </a:lnTo>
                <a:lnTo>
                  <a:pt x="4122" y="2031"/>
                </a:lnTo>
                <a:lnTo>
                  <a:pt x="4035" y="1914"/>
                </a:lnTo>
                <a:lnTo>
                  <a:pt x="3990" y="1797"/>
                </a:lnTo>
                <a:lnTo>
                  <a:pt x="3972" y="1659"/>
                </a:lnTo>
                <a:lnTo>
                  <a:pt x="4002" y="1512"/>
                </a:lnTo>
                <a:lnTo>
                  <a:pt x="4071" y="1380"/>
                </a:lnTo>
                <a:lnTo>
                  <a:pt x="4230" y="1350"/>
                </a:lnTo>
                <a:lnTo>
                  <a:pt x="4377" y="1362"/>
                </a:lnTo>
                <a:lnTo>
                  <a:pt x="4485" y="1209"/>
                </a:lnTo>
                <a:lnTo>
                  <a:pt x="4431" y="1122"/>
                </a:lnTo>
                <a:lnTo>
                  <a:pt x="4332" y="1011"/>
                </a:lnTo>
                <a:lnTo>
                  <a:pt x="4143" y="849"/>
                </a:lnTo>
                <a:lnTo>
                  <a:pt x="4108" y="716"/>
                </a:lnTo>
                <a:lnTo>
                  <a:pt x="3654" y="540"/>
                </a:lnTo>
                <a:lnTo>
                  <a:pt x="3444" y="516"/>
                </a:lnTo>
                <a:lnTo>
                  <a:pt x="3222" y="522"/>
                </a:lnTo>
                <a:lnTo>
                  <a:pt x="2976" y="576"/>
                </a:lnTo>
                <a:lnTo>
                  <a:pt x="2808" y="720"/>
                </a:lnTo>
                <a:lnTo>
                  <a:pt x="2610" y="750"/>
                </a:lnTo>
                <a:lnTo>
                  <a:pt x="2469" y="708"/>
                </a:lnTo>
                <a:lnTo>
                  <a:pt x="2352" y="591"/>
                </a:lnTo>
                <a:lnTo>
                  <a:pt x="2250" y="399"/>
                </a:lnTo>
                <a:lnTo>
                  <a:pt x="2136" y="339"/>
                </a:lnTo>
                <a:lnTo>
                  <a:pt x="2070" y="27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8" name="Freeform 1308"/>
          <p:cNvSpPr>
            <a:spLocks noChangeAspect="1"/>
          </p:cNvSpPr>
          <p:nvPr/>
        </p:nvSpPr>
        <p:spPr bwMode="auto">
          <a:xfrm>
            <a:off x="2699923" y="3188291"/>
            <a:ext cx="985386" cy="1233734"/>
          </a:xfrm>
          <a:custGeom>
            <a:avLst/>
            <a:gdLst>
              <a:gd name="T0" fmla="*/ 3385 w 3944"/>
              <a:gd name="T1" fmla="*/ 1179 h 4556"/>
              <a:gd name="T2" fmla="*/ 3124 w 3944"/>
              <a:gd name="T3" fmla="*/ 2277 h 4556"/>
              <a:gd name="T4" fmla="*/ 2417 w 3944"/>
              <a:gd name="T5" fmla="*/ 2220 h 4556"/>
              <a:gd name="T6" fmla="*/ 2079 w 3944"/>
              <a:gd name="T7" fmla="*/ 1957 h 4556"/>
              <a:gd name="T8" fmla="*/ 1593 w 3944"/>
              <a:gd name="T9" fmla="*/ 2391 h 4556"/>
              <a:gd name="T10" fmla="*/ 869 w 3944"/>
              <a:gd name="T11" fmla="*/ 2889 h 4556"/>
              <a:gd name="T12" fmla="*/ 95 w 3944"/>
              <a:gd name="T13" fmla="*/ 3550 h 4556"/>
              <a:gd name="T14" fmla="*/ 320 w 3944"/>
              <a:gd name="T15" fmla="*/ 3874 h 4556"/>
              <a:gd name="T16" fmla="*/ 365 w 3944"/>
              <a:gd name="T17" fmla="*/ 4558 h 4556"/>
              <a:gd name="T18" fmla="*/ 243 w 3944"/>
              <a:gd name="T19" fmla="*/ 5141 h 4556"/>
              <a:gd name="T20" fmla="*/ 203 w 3944"/>
              <a:gd name="T21" fmla="*/ 5569 h 4556"/>
              <a:gd name="T22" fmla="*/ 903 w 3944"/>
              <a:gd name="T23" fmla="*/ 5635 h 4556"/>
              <a:gd name="T24" fmla="*/ 1224 w 3944"/>
              <a:gd name="T25" fmla="*/ 5911 h 4556"/>
              <a:gd name="T26" fmla="*/ 1062 w 3944"/>
              <a:gd name="T27" fmla="*/ 6167 h 4556"/>
              <a:gd name="T28" fmla="*/ 872 w 3944"/>
              <a:gd name="T29" fmla="*/ 6518 h 4556"/>
              <a:gd name="T30" fmla="*/ 552 w 3944"/>
              <a:gd name="T31" fmla="*/ 6899 h 4556"/>
              <a:gd name="T32" fmla="*/ 234 w 3944"/>
              <a:gd name="T33" fmla="*/ 7269 h 4556"/>
              <a:gd name="T34" fmla="*/ 360 w 3944"/>
              <a:gd name="T35" fmla="*/ 7863 h 4556"/>
              <a:gd name="T36" fmla="*/ 243 w 3944"/>
              <a:gd name="T37" fmla="*/ 8127 h 4556"/>
              <a:gd name="T38" fmla="*/ 963 w 3944"/>
              <a:gd name="T39" fmla="*/ 8412 h 4556"/>
              <a:gd name="T40" fmla="*/ 1884 w 3944"/>
              <a:gd name="T41" fmla="*/ 8915 h 4556"/>
              <a:gd name="T42" fmla="*/ 1935 w 3944"/>
              <a:gd name="T43" fmla="*/ 9672 h 4556"/>
              <a:gd name="T44" fmla="*/ 2727 w 3944"/>
              <a:gd name="T45" fmla="*/ 9747 h 4556"/>
              <a:gd name="T46" fmla="*/ 2934 w 3944"/>
              <a:gd name="T47" fmla="*/ 9239 h 4556"/>
              <a:gd name="T48" fmla="*/ 2989 w 3944"/>
              <a:gd name="T49" fmla="*/ 8510 h 4556"/>
              <a:gd name="T50" fmla="*/ 2898 w 3944"/>
              <a:gd name="T51" fmla="*/ 8007 h 4556"/>
              <a:gd name="T52" fmla="*/ 3383 w 3944"/>
              <a:gd name="T53" fmla="*/ 7755 h 4556"/>
              <a:gd name="T54" fmla="*/ 3802 w 3944"/>
              <a:gd name="T55" fmla="*/ 7355 h 4556"/>
              <a:gd name="T56" fmla="*/ 4448 w 3944"/>
              <a:gd name="T57" fmla="*/ 7323 h 4556"/>
              <a:gd name="T58" fmla="*/ 4760 w 3944"/>
              <a:gd name="T59" fmla="*/ 7736 h 4556"/>
              <a:gd name="T60" fmla="*/ 4805 w 3944"/>
              <a:gd name="T61" fmla="*/ 8208 h 4556"/>
              <a:gd name="T62" fmla="*/ 4342 w 3944"/>
              <a:gd name="T63" fmla="*/ 8781 h 4556"/>
              <a:gd name="T64" fmla="*/ 3901 w 3944"/>
              <a:gd name="T65" fmla="*/ 9240 h 4556"/>
              <a:gd name="T66" fmla="*/ 3610 w 3944"/>
              <a:gd name="T67" fmla="*/ 9627 h 4556"/>
              <a:gd name="T68" fmla="*/ 4018 w 3944"/>
              <a:gd name="T69" fmla="*/ 10028 h 4556"/>
              <a:gd name="T70" fmla="*/ 4859 w 3944"/>
              <a:gd name="T71" fmla="*/ 10246 h 4556"/>
              <a:gd name="T72" fmla="*/ 5353 w 3944"/>
              <a:gd name="T73" fmla="*/ 10055 h 4556"/>
              <a:gd name="T74" fmla="*/ 5732 w 3944"/>
              <a:gd name="T75" fmla="*/ 9617 h 4556"/>
              <a:gd name="T76" fmla="*/ 6291 w 3944"/>
              <a:gd name="T77" fmla="*/ 9518 h 4556"/>
              <a:gd name="T78" fmla="*/ 6834 w 3944"/>
              <a:gd name="T79" fmla="*/ 9059 h 4556"/>
              <a:gd name="T80" fmla="*/ 7231 w 3944"/>
              <a:gd name="T81" fmla="*/ 9380 h 4556"/>
              <a:gd name="T82" fmla="*/ 7824 w 3944"/>
              <a:gd name="T83" fmla="*/ 9402 h 4556"/>
              <a:gd name="T84" fmla="*/ 8517 w 3944"/>
              <a:gd name="T85" fmla="*/ 9348 h 4556"/>
              <a:gd name="T86" fmla="*/ 8445 w 3944"/>
              <a:gd name="T87" fmla="*/ 8700 h 4556"/>
              <a:gd name="T88" fmla="*/ 8769 w 3944"/>
              <a:gd name="T89" fmla="*/ 7791 h 4556"/>
              <a:gd name="T90" fmla="*/ 8769 w 3944"/>
              <a:gd name="T91" fmla="*/ 6712 h 4556"/>
              <a:gd name="T92" fmla="*/ 8391 w 3944"/>
              <a:gd name="T93" fmla="*/ 7008 h 4556"/>
              <a:gd name="T94" fmla="*/ 7932 w 3944"/>
              <a:gd name="T95" fmla="*/ 7107 h 4556"/>
              <a:gd name="T96" fmla="*/ 8058 w 3944"/>
              <a:gd name="T97" fmla="*/ 6514 h 4556"/>
              <a:gd name="T98" fmla="*/ 7788 w 3944"/>
              <a:gd name="T99" fmla="*/ 5839 h 4556"/>
              <a:gd name="T100" fmla="*/ 7896 w 3944"/>
              <a:gd name="T101" fmla="*/ 4823 h 4556"/>
              <a:gd name="T102" fmla="*/ 8040 w 3944"/>
              <a:gd name="T103" fmla="*/ 3923 h 4556"/>
              <a:gd name="T104" fmla="*/ 8220 w 3944"/>
              <a:gd name="T105" fmla="*/ 3177 h 4556"/>
              <a:gd name="T106" fmla="*/ 8301 w 3944"/>
              <a:gd name="T107" fmla="*/ 2502 h 4556"/>
              <a:gd name="T108" fmla="*/ 8094 w 3944"/>
              <a:gd name="T109" fmla="*/ 1980 h 4556"/>
              <a:gd name="T110" fmla="*/ 7986 w 3944"/>
              <a:gd name="T111" fmla="*/ 1143 h 4556"/>
              <a:gd name="T112" fmla="*/ 7797 w 3944"/>
              <a:gd name="T113" fmla="*/ 495 h 4556"/>
              <a:gd name="T114" fmla="*/ 7486 w 3944"/>
              <a:gd name="T115" fmla="*/ 0 h 4556"/>
              <a:gd name="T116" fmla="*/ 6969 w 3944"/>
              <a:gd name="T117" fmla="*/ 721 h 4556"/>
              <a:gd name="T118" fmla="*/ 5732 w 3944"/>
              <a:gd name="T119" fmla="*/ 756 h 4556"/>
              <a:gd name="T120" fmla="*/ 4970 w 3944"/>
              <a:gd name="T121" fmla="*/ 663 h 4556"/>
              <a:gd name="T122" fmla="*/ 3820 w 3944"/>
              <a:gd name="T123" fmla="*/ 900 h 45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44"/>
              <a:gd name="T187" fmla="*/ 0 h 4556"/>
              <a:gd name="T188" fmla="*/ 3944 w 3944"/>
              <a:gd name="T189" fmla="*/ 4556 h 45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44" h="4556">
                <a:moveTo>
                  <a:pt x="1697" y="400"/>
                </a:moveTo>
                <a:lnTo>
                  <a:pt x="1580" y="476"/>
                </a:lnTo>
                <a:lnTo>
                  <a:pt x="1504" y="524"/>
                </a:lnTo>
                <a:lnTo>
                  <a:pt x="1384" y="692"/>
                </a:lnTo>
                <a:lnTo>
                  <a:pt x="1420" y="844"/>
                </a:lnTo>
                <a:lnTo>
                  <a:pt x="1388" y="1012"/>
                </a:lnTo>
                <a:lnTo>
                  <a:pt x="1299" y="1066"/>
                </a:lnTo>
                <a:lnTo>
                  <a:pt x="1216" y="1084"/>
                </a:lnTo>
                <a:lnTo>
                  <a:pt x="1074" y="987"/>
                </a:lnTo>
                <a:lnTo>
                  <a:pt x="989" y="990"/>
                </a:lnTo>
                <a:lnTo>
                  <a:pt x="978" y="912"/>
                </a:lnTo>
                <a:lnTo>
                  <a:pt x="924" y="870"/>
                </a:lnTo>
                <a:lnTo>
                  <a:pt x="840" y="898"/>
                </a:lnTo>
                <a:lnTo>
                  <a:pt x="812" y="956"/>
                </a:lnTo>
                <a:lnTo>
                  <a:pt x="708" y="1063"/>
                </a:lnTo>
                <a:lnTo>
                  <a:pt x="608" y="1072"/>
                </a:lnTo>
                <a:lnTo>
                  <a:pt x="548" y="1168"/>
                </a:lnTo>
                <a:lnTo>
                  <a:pt x="386" y="1284"/>
                </a:lnTo>
                <a:lnTo>
                  <a:pt x="208" y="1388"/>
                </a:lnTo>
                <a:lnTo>
                  <a:pt x="162" y="1545"/>
                </a:lnTo>
                <a:lnTo>
                  <a:pt x="42" y="1578"/>
                </a:lnTo>
                <a:lnTo>
                  <a:pt x="0" y="1666"/>
                </a:lnTo>
                <a:lnTo>
                  <a:pt x="44" y="1720"/>
                </a:lnTo>
                <a:lnTo>
                  <a:pt x="142" y="1722"/>
                </a:lnTo>
                <a:lnTo>
                  <a:pt x="183" y="1759"/>
                </a:lnTo>
                <a:lnTo>
                  <a:pt x="208" y="1976"/>
                </a:lnTo>
                <a:lnTo>
                  <a:pt x="162" y="2026"/>
                </a:lnTo>
                <a:lnTo>
                  <a:pt x="114" y="2103"/>
                </a:lnTo>
                <a:lnTo>
                  <a:pt x="125" y="2224"/>
                </a:lnTo>
                <a:lnTo>
                  <a:pt x="108" y="2286"/>
                </a:lnTo>
                <a:lnTo>
                  <a:pt x="40" y="2312"/>
                </a:lnTo>
                <a:lnTo>
                  <a:pt x="20" y="2359"/>
                </a:lnTo>
                <a:lnTo>
                  <a:pt x="90" y="2476"/>
                </a:lnTo>
                <a:lnTo>
                  <a:pt x="196" y="2506"/>
                </a:lnTo>
                <a:lnTo>
                  <a:pt x="309" y="2527"/>
                </a:lnTo>
                <a:lnTo>
                  <a:pt x="401" y="2505"/>
                </a:lnTo>
                <a:lnTo>
                  <a:pt x="448" y="2548"/>
                </a:lnTo>
                <a:lnTo>
                  <a:pt x="452" y="2623"/>
                </a:lnTo>
                <a:lnTo>
                  <a:pt x="544" y="2628"/>
                </a:lnTo>
                <a:lnTo>
                  <a:pt x="566" y="2703"/>
                </a:lnTo>
                <a:lnTo>
                  <a:pt x="526" y="2742"/>
                </a:lnTo>
                <a:lnTo>
                  <a:pt x="472" y="2742"/>
                </a:lnTo>
                <a:lnTo>
                  <a:pt x="413" y="2769"/>
                </a:lnTo>
                <a:lnTo>
                  <a:pt x="396" y="2826"/>
                </a:lnTo>
                <a:lnTo>
                  <a:pt x="387" y="2898"/>
                </a:lnTo>
                <a:lnTo>
                  <a:pt x="342" y="2962"/>
                </a:lnTo>
                <a:lnTo>
                  <a:pt x="278" y="2995"/>
                </a:lnTo>
                <a:lnTo>
                  <a:pt x="245" y="3067"/>
                </a:lnTo>
                <a:lnTo>
                  <a:pt x="268" y="3160"/>
                </a:lnTo>
                <a:lnTo>
                  <a:pt x="246" y="3199"/>
                </a:lnTo>
                <a:lnTo>
                  <a:pt x="104" y="3232"/>
                </a:lnTo>
                <a:lnTo>
                  <a:pt x="111" y="3330"/>
                </a:lnTo>
                <a:lnTo>
                  <a:pt x="162" y="3403"/>
                </a:lnTo>
                <a:lnTo>
                  <a:pt x="160" y="3496"/>
                </a:lnTo>
                <a:lnTo>
                  <a:pt x="162" y="3496"/>
                </a:lnTo>
                <a:lnTo>
                  <a:pt x="123" y="3549"/>
                </a:lnTo>
                <a:lnTo>
                  <a:pt x="108" y="3613"/>
                </a:lnTo>
                <a:lnTo>
                  <a:pt x="221" y="3642"/>
                </a:lnTo>
                <a:lnTo>
                  <a:pt x="299" y="3699"/>
                </a:lnTo>
                <a:lnTo>
                  <a:pt x="428" y="3740"/>
                </a:lnTo>
                <a:lnTo>
                  <a:pt x="585" y="3774"/>
                </a:lnTo>
                <a:lnTo>
                  <a:pt x="660" y="3856"/>
                </a:lnTo>
                <a:lnTo>
                  <a:pt x="837" y="3963"/>
                </a:lnTo>
                <a:lnTo>
                  <a:pt x="848" y="4083"/>
                </a:lnTo>
                <a:lnTo>
                  <a:pt x="833" y="4239"/>
                </a:lnTo>
                <a:lnTo>
                  <a:pt x="860" y="4300"/>
                </a:lnTo>
                <a:lnTo>
                  <a:pt x="932" y="4328"/>
                </a:lnTo>
                <a:lnTo>
                  <a:pt x="1077" y="4327"/>
                </a:lnTo>
                <a:lnTo>
                  <a:pt x="1212" y="4333"/>
                </a:lnTo>
                <a:lnTo>
                  <a:pt x="1182" y="4222"/>
                </a:lnTo>
                <a:lnTo>
                  <a:pt x="1212" y="4122"/>
                </a:lnTo>
                <a:lnTo>
                  <a:pt x="1304" y="4107"/>
                </a:lnTo>
                <a:lnTo>
                  <a:pt x="1335" y="4048"/>
                </a:lnTo>
                <a:lnTo>
                  <a:pt x="1288" y="3872"/>
                </a:lnTo>
                <a:lnTo>
                  <a:pt x="1328" y="3783"/>
                </a:lnTo>
                <a:lnTo>
                  <a:pt x="1233" y="3714"/>
                </a:lnTo>
                <a:lnTo>
                  <a:pt x="1216" y="3608"/>
                </a:lnTo>
                <a:lnTo>
                  <a:pt x="1288" y="3560"/>
                </a:lnTo>
                <a:lnTo>
                  <a:pt x="1388" y="3428"/>
                </a:lnTo>
                <a:lnTo>
                  <a:pt x="1478" y="3412"/>
                </a:lnTo>
                <a:lnTo>
                  <a:pt x="1503" y="3448"/>
                </a:lnTo>
                <a:lnTo>
                  <a:pt x="1583" y="3435"/>
                </a:lnTo>
                <a:lnTo>
                  <a:pt x="1599" y="3324"/>
                </a:lnTo>
                <a:lnTo>
                  <a:pt x="1689" y="3270"/>
                </a:lnTo>
                <a:lnTo>
                  <a:pt x="1770" y="3232"/>
                </a:lnTo>
                <a:lnTo>
                  <a:pt x="1889" y="3216"/>
                </a:lnTo>
                <a:lnTo>
                  <a:pt x="1976" y="3256"/>
                </a:lnTo>
                <a:lnTo>
                  <a:pt x="2036" y="3320"/>
                </a:lnTo>
                <a:lnTo>
                  <a:pt x="2094" y="3378"/>
                </a:lnTo>
                <a:lnTo>
                  <a:pt x="2115" y="3439"/>
                </a:lnTo>
                <a:lnTo>
                  <a:pt x="2104" y="3522"/>
                </a:lnTo>
                <a:lnTo>
                  <a:pt x="2164" y="3572"/>
                </a:lnTo>
                <a:lnTo>
                  <a:pt x="2135" y="3649"/>
                </a:lnTo>
                <a:lnTo>
                  <a:pt x="2063" y="3702"/>
                </a:lnTo>
                <a:lnTo>
                  <a:pt x="1977" y="3798"/>
                </a:lnTo>
                <a:lnTo>
                  <a:pt x="1929" y="3904"/>
                </a:lnTo>
                <a:lnTo>
                  <a:pt x="1900" y="4048"/>
                </a:lnTo>
                <a:lnTo>
                  <a:pt x="1755" y="4173"/>
                </a:lnTo>
                <a:lnTo>
                  <a:pt x="1733" y="4108"/>
                </a:lnTo>
                <a:lnTo>
                  <a:pt x="1636" y="4084"/>
                </a:lnTo>
                <a:lnTo>
                  <a:pt x="1574" y="4168"/>
                </a:lnTo>
                <a:lnTo>
                  <a:pt x="1604" y="4280"/>
                </a:lnTo>
                <a:lnTo>
                  <a:pt x="1688" y="4316"/>
                </a:lnTo>
                <a:lnTo>
                  <a:pt x="1732" y="4400"/>
                </a:lnTo>
                <a:lnTo>
                  <a:pt x="1785" y="4458"/>
                </a:lnTo>
                <a:lnTo>
                  <a:pt x="1910" y="4459"/>
                </a:lnTo>
                <a:lnTo>
                  <a:pt x="2019" y="4465"/>
                </a:lnTo>
                <a:lnTo>
                  <a:pt x="2159" y="4555"/>
                </a:lnTo>
                <a:lnTo>
                  <a:pt x="2224" y="4556"/>
                </a:lnTo>
                <a:lnTo>
                  <a:pt x="2300" y="4497"/>
                </a:lnTo>
                <a:lnTo>
                  <a:pt x="2378" y="4470"/>
                </a:lnTo>
                <a:lnTo>
                  <a:pt x="2442" y="4354"/>
                </a:lnTo>
                <a:lnTo>
                  <a:pt x="2478" y="4306"/>
                </a:lnTo>
                <a:lnTo>
                  <a:pt x="2547" y="4275"/>
                </a:lnTo>
                <a:lnTo>
                  <a:pt x="2648" y="4292"/>
                </a:lnTo>
                <a:lnTo>
                  <a:pt x="2711" y="4318"/>
                </a:lnTo>
                <a:lnTo>
                  <a:pt x="2795" y="4231"/>
                </a:lnTo>
                <a:lnTo>
                  <a:pt x="2840" y="4122"/>
                </a:lnTo>
                <a:lnTo>
                  <a:pt x="2968" y="4076"/>
                </a:lnTo>
                <a:lnTo>
                  <a:pt x="3036" y="4027"/>
                </a:lnTo>
                <a:lnTo>
                  <a:pt x="3100" y="4040"/>
                </a:lnTo>
                <a:lnTo>
                  <a:pt x="3128" y="4108"/>
                </a:lnTo>
                <a:lnTo>
                  <a:pt x="3213" y="4170"/>
                </a:lnTo>
                <a:lnTo>
                  <a:pt x="3329" y="4228"/>
                </a:lnTo>
                <a:lnTo>
                  <a:pt x="3423" y="4242"/>
                </a:lnTo>
                <a:lnTo>
                  <a:pt x="3476" y="4180"/>
                </a:lnTo>
                <a:lnTo>
                  <a:pt x="3536" y="4168"/>
                </a:lnTo>
                <a:lnTo>
                  <a:pt x="3654" y="4255"/>
                </a:lnTo>
                <a:lnTo>
                  <a:pt x="3784" y="4156"/>
                </a:lnTo>
                <a:lnTo>
                  <a:pt x="3784" y="4060"/>
                </a:lnTo>
                <a:lnTo>
                  <a:pt x="3788" y="3940"/>
                </a:lnTo>
                <a:lnTo>
                  <a:pt x="3752" y="3868"/>
                </a:lnTo>
                <a:lnTo>
                  <a:pt x="3824" y="3776"/>
                </a:lnTo>
                <a:lnTo>
                  <a:pt x="3892" y="3728"/>
                </a:lnTo>
                <a:lnTo>
                  <a:pt x="3896" y="3464"/>
                </a:lnTo>
                <a:lnTo>
                  <a:pt x="3944" y="3344"/>
                </a:lnTo>
                <a:lnTo>
                  <a:pt x="3940" y="3104"/>
                </a:lnTo>
                <a:lnTo>
                  <a:pt x="3896" y="2984"/>
                </a:lnTo>
                <a:lnTo>
                  <a:pt x="3844" y="2968"/>
                </a:lnTo>
                <a:lnTo>
                  <a:pt x="3776" y="3004"/>
                </a:lnTo>
                <a:lnTo>
                  <a:pt x="3728" y="3116"/>
                </a:lnTo>
                <a:lnTo>
                  <a:pt x="3644" y="3184"/>
                </a:lnTo>
                <a:lnTo>
                  <a:pt x="3556" y="3200"/>
                </a:lnTo>
                <a:lnTo>
                  <a:pt x="3524" y="3160"/>
                </a:lnTo>
                <a:lnTo>
                  <a:pt x="3580" y="3080"/>
                </a:lnTo>
                <a:lnTo>
                  <a:pt x="3608" y="3016"/>
                </a:lnTo>
                <a:lnTo>
                  <a:pt x="3580" y="2896"/>
                </a:lnTo>
                <a:lnTo>
                  <a:pt x="3532" y="2824"/>
                </a:lnTo>
                <a:lnTo>
                  <a:pt x="3472" y="2720"/>
                </a:lnTo>
                <a:lnTo>
                  <a:pt x="3460" y="2596"/>
                </a:lnTo>
                <a:lnTo>
                  <a:pt x="3472" y="2408"/>
                </a:lnTo>
                <a:lnTo>
                  <a:pt x="3484" y="2248"/>
                </a:lnTo>
                <a:lnTo>
                  <a:pt x="3508" y="2144"/>
                </a:lnTo>
                <a:lnTo>
                  <a:pt x="3604" y="2092"/>
                </a:lnTo>
                <a:lnTo>
                  <a:pt x="3580" y="1948"/>
                </a:lnTo>
                <a:lnTo>
                  <a:pt x="3572" y="1744"/>
                </a:lnTo>
                <a:lnTo>
                  <a:pt x="3572" y="1652"/>
                </a:lnTo>
                <a:lnTo>
                  <a:pt x="3532" y="1532"/>
                </a:lnTo>
                <a:lnTo>
                  <a:pt x="3652" y="1412"/>
                </a:lnTo>
                <a:lnTo>
                  <a:pt x="3644" y="1288"/>
                </a:lnTo>
                <a:lnTo>
                  <a:pt x="3632" y="1232"/>
                </a:lnTo>
                <a:lnTo>
                  <a:pt x="3688" y="1112"/>
                </a:lnTo>
                <a:lnTo>
                  <a:pt x="3692" y="1016"/>
                </a:lnTo>
                <a:lnTo>
                  <a:pt x="3656" y="932"/>
                </a:lnTo>
                <a:lnTo>
                  <a:pt x="3596" y="880"/>
                </a:lnTo>
                <a:lnTo>
                  <a:pt x="3484" y="704"/>
                </a:lnTo>
                <a:lnTo>
                  <a:pt x="3536" y="596"/>
                </a:lnTo>
                <a:lnTo>
                  <a:pt x="3548" y="508"/>
                </a:lnTo>
                <a:lnTo>
                  <a:pt x="3580" y="404"/>
                </a:lnTo>
                <a:lnTo>
                  <a:pt x="3532" y="304"/>
                </a:lnTo>
                <a:lnTo>
                  <a:pt x="3464" y="220"/>
                </a:lnTo>
                <a:lnTo>
                  <a:pt x="3404" y="176"/>
                </a:lnTo>
                <a:lnTo>
                  <a:pt x="3380" y="68"/>
                </a:lnTo>
                <a:lnTo>
                  <a:pt x="3326" y="0"/>
                </a:lnTo>
                <a:lnTo>
                  <a:pt x="3218" y="118"/>
                </a:lnTo>
                <a:lnTo>
                  <a:pt x="3164" y="186"/>
                </a:lnTo>
                <a:lnTo>
                  <a:pt x="3096" y="321"/>
                </a:lnTo>
                <a:lnTo>
                  <a:pt x="2760" y="342"/>
                </a:lnTo>
                <a:lnTo>
                  <a:pt x="2631" y="273"/>
                </a:lnTo>
                <a:lnTo>
                  <a:pt x="2547" y="336"/>
                </a:lnTo>
                <a:lnTo>
                  <a:pt x="2441" y="321"/>
                </a:lnTo>
                <a:lnTo>
                  <a:pt x="2379" y="384"/>
                </a:lnTo>
                <a:lnTo>
                  <a:pt x="2208" y="295"/>
                </a:lnTo>
                <a:lnTo>
                  <a:pt x="2058" y="295"/>
                </a:lnTo>
                <a:lnTo>
                  <a:pt x="1992" y="384"/>
                </a:lnTo>
                <a:lnTo>
                  <a:pt x="1697" y="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9" name="Freeform 1309"/>
          <p:cNvSpPr>
            <a:spLocks noChangeAspect="1"/>
          </p:cNvSpPr>
          <p:nvPr/>
        </p:nvSpPr>
        <p:spPr bwMode="auto">
          <a:xfrm>
            <a:off x="2386172" y="3712623"/>
            <a:ext cx="150381" cy="218832"/>
          </a:xfrm>
          <a:custGeom>
            <a:avLst/>
            <a:gdLst>
              <a:gd name="T0" fmla="*/ 396 w 903"/>
              <a:gd name="T1" fmla="*/ 0 h 1212"/>
              <a:gd name="T2" fmla="*/ 168 w 903"/>
              <a:gd name="T3" fmla="*/ 240 h 1212"/>
              <a:gd name="T4" fmla="*/ 24 w 903"/>
              <a:gd name="T5" fmla="*/ 432 h 1212"/>
              <a:gd name="T6" fmla="*/ 0 w 903"/>
              <a:gd name="T7" fmla="*/ 690 h 1212"/>
              <a:gd name="T8" fmla="*/ 60 w 903"/>
              <a:gd name="T9" fmla="*/ 996 h 1212"/>
              <a:gd name="T10" fmla="*/ 204 w 903"/>
              <a:gd name="T11" fmla="*/ 1116 h 1212"/>
              <a:gd name="T12" fmla="*/ 384 w 903"/>
              <a:gd name="T13" fmla="*/ 1170 h 1212"/>
              <a:gd name="T14" fmla="*/ 576 w 903"/>
              <a:gd name="T15" fmla="*/ 1212 h 1212"/>
              <a:gd name="T16" fmla="*/ 708 w 903"/>
              <a:gd name="T17" fmla="*/ 1170 h 1212"/>
              <a:gd name="T18" fmla="*/ 803 w 903"/>
              <a:gd name="T19" fmla="*/ 1058 h 1212"/>
              <a:gd name="T20" fmla="*/ 747 w 903"/>
              <a:gd name="T21" fmla="*/ 986 h 1212"/>
              <a:gd name="T22" fmla="*/ 732 w 903"/>
              <a:gd name="T23" fmla="*/ 706 h 1212"/>
              <a:gd name="T24" fmla="*/ 868 w 903"/>
              <a:gd name="T25" fmla="*/ 611 h 1212"/>
              <a:gd name="T26" fmla="*/ 903 w 903"/>
              <a:gd name="T27" fmla="*/ 434 h 1212"/>
              <a:gd name="T28" fmla="*/ 903 w 903"/>
              <a:gd name="T29" fmla="*/ 241 h 1212"/>
              <a:gd name="T30" fmla="*/ 790 w 903"/>
              <a:gd name="T31" fmla="*/ 131 h 1212"/>
              <a:gd name="T32" fmla="*/ 569 w 903"/>
              <a:gd name="T33" fmla="*/ 108 h 1212"/>
              <a:gd name="T34" fmla="*/ 396 w 903"/>
              <a:gd name="T35" fmla="*/ 0 h 1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3"/>
              <a:gd name="T55" fmla="*/ 0 h 1212"/>
              <a:gd name="T56" fmla="*/ 903 w 903"/>
              <a:gd name="T57" fmla="*/ 1212 h 1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3" h="1212">
                <a:moveTo>
                  <a:pt x="396" y="0"/>
                </a:moveTo>
                <a:lnTo>
                  <a:pt x="168" y="240"/>
                </a:lnTo>
                <a:lnTo>
                  <a:pt x="24" y="432"/>
                </a:lnTo>
                <a:lnTo>
                  <a:pt x="0" y="690"/>
                </a:lnTo>
                <a:lnTo>
                  <a:pt x="60" y="996"/>
                </a:lnTo>
                <a:lnTo>
                  <a:pt x="204" y="1116"/>
                </a:lnTo>
                <a:lnTo>
                  <a:pt x="384" y="1170"/>
                </a:lnTo>
                <a:lnTo>
                  <a:pt x="576" y="1212"/>
                </a:lnTo>
                <a:lnTo>
                  <a:pt x="708" y="1170"/>
                </a:lnTo>
                <a:lnTo>
                  <a:pt x="803" y="1058"/>
                </a:lnTo>
                <a:lnTo>
                  <a:pt x="747" y="986"/>
                </a:lnTo>
                <a:lnTo>
                  <a:pt x="732" y="706"/>
                </a:lnTo>
                <a:lnTo>
                  <a:pt x="868" y="611"/>
                </a:lnTo>
                <a:lnTo>
                  <a:pt x="903" y="434"/>
                </a:lnTo>
                <a:lnTo>
                  <a:pt x="903" y="241"/>
                </a:lnTo>
                <a:lnTo>
                  <a:pt x="790" y="131"/>
                </a:lnTo>
                <a:lnTo>
                  <a:pt x="569" y="108"/>
                </a:lnTo>
                <a:lnTo>
                  <a:pt x="39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0" name="Freeform 1310"/>
          <p:cNvSpPr>
            <a:spLocks noChangeAspect="1"/>
          </p:cNvSpPr>
          <p:nvPr/>
        </p:nvSpPr>
        <p:spPr bwMode="auto">
          <a:xfrm>
            <a:off x="2995190" y="4059108"/>
            <a:ext cx="245471" cy="302250"/>
          </a:xfrm>
          <a:custGeom>
            <a:avLst/>
            <a:gdLst>
              <a:gd name="T0" fmla="*/ 625 w 1474"/>
              <a:gd name="T1" fmla="*/ 165 h 1674"/>
              <a:gd name="T2" fmla="*/ 601 w 1474"/>
              <a:gd name="T3" fmla="*/ 330 h 1674"/>
              <a:gd name="T4" fmla="*/ 480 w 1474"/>
              <a:gd name="T5" fmla="*/ 348 h 1674"/>
              <a:gd name="T6" fmla="*/ 444 w 1474"/>
              <a:gd name="T7" fmla="*/ 294 h 1674"/>
              <a:gd name="T8" fmla="*/ 310 w 1474"/>
              <a:gd name="T9" fmla="*/ 318 h 1674"/>
              <a:gd name="T10" fmla="*/ 160 w 1474"/>
              <a:gd name="T11" fmla="*/ 516 h 1674"/>
              <a:gd name="T12" fmla="*/ 52 w 1474"/>
              <a:gd name="T13" fmla="*/ 588 h 1674"/>
              <a:gd name="T14" fmla="*/ 76 w 1474"/>
              <a:gd name="T15" fmla="*/ 747 h 1674"/>
              <a:gd name="T16" fmla="*/ 220 w 1474"/>
              <a:gd name="T17" fmla="*/ 852 h 1674"/>
              <a:gd name="T18" fmla="*/ 160 w 1474"/>
              <a:gd name="T19" fmla="*/ 984 h 1674"/>
              <a:gd name="T20" fmla="*/ 228 w 1474"/>
              <a:gd name="T21" fmla="*/ 1248 h 1674"/>
              <a:gd name="T22" fmla="*/ 184 w 1474"/>
              <a:gd name="T23" fmla="*/ 1338 h 1674"/>
              <a:gd name="T24" fmla="*/ 46 w 1474"/>
              <a:gd name="T25" fmla="*/ 1359 h 1674"/>
              <a:gd name="T26" fmla="*/ 0 w 1474"/>
              <a:gd name="T27" fmla="*/ 1515 h 1674"/>
              <a:gd name="T28" fmla="*/ 46 w 1474"/>
              <a:gd name="T29" fmla="*/ 1674 h 1674"/>
              <a:gd name="T30" fmla="*/ 325 w 1474"/>
              <a:gd name="T31" fmla="*/ 1590 h 1674"/>
              <a:gd name="T32" fmla="*/ 472 w 1474"/>
              <a:gd name="T33" fmla="*/ 1596 h 1674"/>
              <a:gd name="T34" fmla="*/ 634 w 1474"/>
              <a:gd name="T35" fmla="*/ 1596 h 1674"/>
              <a:gd name="T36" fmla="*/ 588 w 1474"/>
              <a:gd name="T37" fmla="*/ 1431 h 1674"/>
              <a:gd name="T38" fmla="*/ 682 w 1474"/>
              <a:gd name="T39" fmla="*/ 1302 h 1674"/>
              <a:gd name="T40" fmla="*/ 826 w 1474"/>
              <a:gd name="T41" fmla="*/ 1338 h 1674"/>
              <a:gd name="T42" fmla="*/ 861 w 1474"/>
              <a:gd name="T43" fmla="*/ 1434 h 1674"/>
              <a:gd name="T44" fmla="*/ 1078 w 1474"/>
              <a:gd name="T45" fmla="*/ 1248 h 1674"/>
              <a:gd name="T46" fmla="*/ 1120 w 1474"/>
              <a:gd name="T47" fmla="*/ 1038 h 1674"/>
              <a:gd name="T48" fmla="*/ 1192 w 1474"/>
              <a:gd name="T49" fmla="*/ 876 h 1674"/>
              <a:gd name="T50" fmla="*/ 1320 w 1474"/>
              <a:gd name="T51" fmla="*/ 731 h 1674"/>
              <a:gd name="T52" fmla="*/ 1426 w 1474"/>
              <a:gd name="T53" fmla="*/ 654 h 1674"/>
              <a:gd name="T54" fmla="*/ 1474 w 1474"/>
              <a:gd name="T55" fmla="*/ 534 h 1674"/>
              <a:gd name="T56" fmla="*/ 1384 w 1474"/>
              <a:gd name="T57" fmla="*/ 462 h 1674"/>
              <a:gd name="T58" fmla="*/ 1398 w 1474"/>
              <a:gd name="T59" fmla="*/ 333 h 1674"/>
              <a:gd name="T60" fmla="*/ 1369 w 1474"/>
              <a:gd name="T61" fmla="*/ 246 h 1674"/>
              <a:gd name="T62" fmla="*/ 1192 w 1474"/>
              <a:gd name="T63" fmla="*/ 63 h 1674"/>
              <a:gd name="T64" fmla="*/ 1060 w 1474"/>
              <a:gd name="T65" fmla="*/ 0 h 1674"/>
              <a:gd name="T66" fmla="*/ 886 w 1474"/>
              <a:gd name="T67" fmla="*/ 24 h 1674"/>
              <a:gd name="T68" fmla="*/ 754 w 1474"/>
              <a:gd name="T69" fmla="*/ 84 h 1674"/>
              <a:gd name="T70" fmla="*/ 625 w 1474"/>
              <a:gd name="T71" fmla="*/ 165 h 1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74"/>
              <a:gd name="T109" fmla="*/ 0 h 1674"/>
              <a:gd name="T110" fmla="*/ 1474 w 1474"/>
              <a:gd name="T111" fmla="*/ 1674 h 1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74" h="1674">
                <a:moveTo>
                  <a:pt x="625" y="165"/>
                </a:moveTo>
                <a:lnTo>
                  <a:pt x="601" y="330"/>
                </a:lnTo>
                <a:lnTo>
                  <a:pt x="480" y="348"/>
                </a:lnTo>
                <a:lnTo>
                  <a:pt x="444" y="294"/>
                </a:lnTo>
                <a:lnTo>
                  <a:pt x="310" y="318"/>
                </a:lnTo>
                <a:lnTo>
                  <a:pt x="160" y="516"/>
                </a:lnTo>
                <a:lnTo>
                  <a:pt x="52" y="588"/>
                </a:lnTo>
                <a:lnTo>
                  <a:pt x="76" y="747"/>
                </a:lnTo>
                <a:lnTo>
                  <a:pt x="220" y="852"/>
                </a:lnTo>
                <a:lnTo>
                  <a:pt x="160" y="984"/>
                </a:lnTo>
                <a:lnTo>
                  <a:pt x="228" y="1248"/>
                </a:lnTo>
                <a:lnTo>
                  <a:pt x="184" y="1338"/>
                </a:lnTo>
                <a:lnTo>
                  <a:pt x="46" y="1359"/>
                </a:lnTo>
                <a:lnTo>
                  <a:pt x="0" y="1515"/>
                </a:lnTo>
                <a:lnTo>
                  <a:pt x="46" y="1674"/>
                </a:lnTo>
                <a:lnTo>
                  <a:pt x="325" y="1590"/>
                </a:lnTo>
                <a:lnTo>
                  <a:pt x="472" y="1596"/>
                </a:lnTo>
                <a:lnTo>
                  <a:pt x="634" y="1596"/>
                </a:lnTo>
                <a:lnTo>
                  <a:pt x="588" y="1431"/>
                </a:lnTo>
                <a:lnTo>
                  <a:pt x="682" y="1302"/>
                </a:lnTo>
                <a:lnTo>
                  <a:pt x="826" y="1338"/>
                </a:lnTo>
                <a:lnTo>
                  <a:pt x="861" y="1434"/>
                </a:lnTo>
                <a:lnTo>
                  <a:pt x="1078" y="1248"/>
                </a:lnTo>
                <a:lnTo>
                  <a:pt x="1120" y="1038"/>
                </a:lnTo>
                <a:lnTo>
                  <a:pt x="1192" y="876"/>
                </a:lnTo>
                <a:lnTo>
                  <a:pt x="1320" y="731"/>
                </a:lnTo>
                <a:lnTo>
                  <a:pt x="1426" y="654"/>
                </a:lnTo>
                <a:lnTo>
                  <a:pt x="1474" y="534"/>
                </a:lnTo>
                <a:lnTo>
                  <a:pt x="1384" y="462"/>
                </a:lnTo>
                <a:lnTo>
                  <a:pt x="1398" y="333"/>
                </a:lnTo>
                <a:lnTo>
                  <a:pt x="1369" y="246"/>
                </a:lnTo>
                <a:lnTo>
                  <a:pt x="1192" y="63"/>
                </a:lnTo>
                <a:lnTo>
                  <a:pt x="1060" y="0"/>
                </a:lnTo>
                <a:lnTo>
                  <a:pt x="886" y="24"/>
                </a:lnTo>
                <a:lnTo>
                  <a:pt x="754" y="84"/>
                </a:lnTo>
                <a:lnTo>
                  <a:pt x="625" y="1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1" name="Freeform 1311"/>
          <p:cNvSpPr>
            <a:spLocks noChangeAspect="1"/>
          </p:cNvSpPr>
          <p:nvPr/>
        </p:nvSpPr>
        <p:spPr bwMode="auto">
          <a:xfrm>
            <a:off x="3351574" y="4278483"/>
            <a:ext cx="275781" cy="313083"/>
          </a:xfrm>
          <a:custGeom>
            <a:avLst/>
            <a:gdLst>
              <a:gd name="T0" fmla="*/ 1224 w 1656"/>
              <a:gd name="T1" fmla="*/ 324 h 1734"/>
              <a:gd name="T2" fmla="*/ 1080 w 1656"/>
              <a:gd name="T3" fmla="*/ 303 h 1734"/>
              <a:gd name="T4" fmla="*/ 909 w 1656"/>
              <a:gd name="T5" fmla="*/ 216 h 1734"/>
              <a:gd name="T6" fmla="*/ 783 w 1656"/>
              <a:gd name="T7" fmla="*/ 126 h 1734"/>
              <a:gd name="T8" fmla="*/ 741 w 1656"/>
              <a:gd name="T9" fmla="*/ 24 h 1734"/>
              <a:gd name="T10" fmla="*/ 642 w 1656"/>
              <a:gd name="T11" fmla="*/ 0 h 1734"/>
              <a:gd name="T12" fmla="*/ 540 w 1656"/>
              <a:gd name="T13" fmla="*/ 75 h 1734"/>
              <a:gd name="T14" fmla="*/ 345 w 1656"/>
              <a:gd name="T15" fmla="*/ 144 h 1734"/>
              <a:gd name="T16" fmla="*/ 282 w 1656"/>
              <a:gd name="T17" fmla="*/ 306 h 1734"/>
              <a:gd name="T18" fmla="*/ 153 w 1656"/>
              <a:gd name="T19" fmla="*/ 441 h 1734"/>
              <a:gd name="T20" fmla="*/ 204 w 1656"/>
              <a:gd name="T21" fmla="*/ 573 h 1734"/>
              <a:gd name="T22" fmla="*/ 78 w 1656"/>
              <a:gd name="T23" fmla="*/ 651 h 1734"/>
              <a:gd name="T24" fmla="*/ 0 w 1656"/>
              <a:gd name="T25" fmla="*/ 729 h 1734"/>
              <a:gd name="T26" fmla="*/ 0 w 1656"/>
              <a:gd name="T27" fmla="*/ 915 h 1734"/>
              <a:gd name="T28" fmla="*/ 144 w 1656"/>
              <a:gd name="T29" fmla="*/ 924 h 1734"/>
              <a:gd name="T30" fmla="*/ 222 w 1656"/>
              <a:gd name="T31" fmla="*/ 987 h 1734"/>
              <a:gd name="T32" fmla="*/ 237 w 1656"/>
              <a:gd name="T33" fmla="*/ 1080 h 1734"/>
              <a:gd name="T34" fmla="*/ 450 w 1656"/>
              <a:gd name="T35" fmla="*/ 1119 h 1734"/>
              <a:gd name="T36" fmla="*/ 546 w 1656"/>
              <a:gd name="T37" fmla="*/ 1227 h 1734"/>
              <a:gd name="T38" fmla="*/ 702 w 1656"/>
              <a:gd name="T39" fmla="*/ 1227 h 1734"/>
              <a:gd name="T40" fmla="*/ 804 w 1656"/>
              <a:gd name="T41" fmla="*/ 1224 h 1734"/>
              <a:gd name="T42" fmla="*/ 810 w 1656"/>
              <a:gd name="T43" fmla="*/ 1335 h 1734"/>
              <a:gd name="T44" fmla="*/ 810 w 1656"/>
              <a:gd name="T45" fmla="*/ 1479 h 1734"/>
              <a:gd name="T46" fmla="*/ 926 w 1656"/>
              <a:gd name="T47" fmla="*/ 1548 h 1734"/>
              <a:gd name="T48" fmla="*/ 930 w 1656"/>
              <a:gd name="T49" fmla="*/ 1734 h 1734"/>
              <a:gd name="T50" fmla="*/ 1047 w 1656"/>
              <a:gd name="T51" fmla="*/ 1725 h 1734"/>
              <a:gd name="T52" fmla="*/ 1188 w 1656"/>
              <a:gd name="T53" fmla="*/ 1635 h 1734"/>
              <a:gd name="T54" fmla="*/ 1356 w 1656"/>
              <a:gd name="T55" fmla="*/ 1569 h 1734"/>
              <a:gd name="T56" fmla="*/ 1374 w 1656"/>
              <a:gd name="T57" fmla="*/ 1371 h 1734"/>
              <a:gd name="T58" fmla="*/ 1392 w 1656"/>
              <a:gd name="T59" fmla="*/ 1173 h 1734"/>
              <a:gd name="T60" fmla="*/ 1608 w 1656"/>
              <a:gd name="T61" fmla="*/ 1023 h 1734"/>
              <a:gd name="T62" fmla="*/ 1572 w 1656"/>
              <a:gd name="T63" fmla="*/ 789 h 1734"/>
              <a:gd name="T64" fmla="*/ 1644 w 1656"/>
              <a:gd name="T65" fmla="*/ 579 h 1734"/>
              <a:gd name="T66" fmla="*/ 1656 w 1656"/>
              <a:gd name="T67" fmla="*/ 411 h 1734"/>
              <a:gd name="T68" fmla="*/ 1572 w 1656"/>
              <a:gd name="T69" fmla="*/ 345 h 1734"/>
              <a:gd name="T70" fmla="*/ 1392 w 1656"/>
              <a:gd name="T71" fmla="*/ 213 h 1734"/>
              <a:gd name="T72" fmla="*/ 1302 w 1656"/>
              <a:gd name="T73" fmla="*/ 231 h 1734"/>
              <a:gd name="T74" fmla="*/ 1224 w 1656"/>
              <a:gd name="T75" fmla="*/ 324 h 17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56"/>
              <a:gd name="T115" fmla="*/ 0 h 1734"/>
              <a:gd name="T116" fmla="*/ 1656 w 1656"/>
              <a:gd name="T117" fmla="*/ 1734 h 17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56" h="1734">
                <a:moveTo>
                  <a:pt x="1224" y="324"/>
                </a:moveTo>
                <a:lnTo>
                  <a:pt x="1080" y="303"/>
                </a:lnTo>
                <a:lnTo>
                  <a:pt x="909" y="216"/>
                </a:lnTo>
                <a:lnTo>
                  <a:pt x="783" y="126"/>
                </a:lnTo>
                <a:lnTo>
                  <a:pt x="741" y="24"/>
                </a:lnTo>
                <a:lnTo>
                  <a:pt x="642" y="0"/>
                </a:lnTo>
                <a:lnTo>
                  <a:pt x="540" y="75"/>
                </a:lnTo>
                <a:lnTo>
                  <a:pt x="345" y="144"/>
                </a:lnTo>
                <a:lnTo>
                  <a:pt x="282" y="306"/>
                </a:lnTo>
                <a:lnTo>
                  <a:pt x="153" y="441"/>
                </a:lnTo>
                <a:lnTo>
                  <a:pt x="204" y="573"/>
                </a:lnTo>
                <a:lnTo>
                  <a:pt x="78" y="651"/>
                </a:lnTo>
                <a:lnTo>
                  <a:pt x="0" y="729"/>
                </a:lnTo>
                <a:lnTo>
                  <a:pt x="0" y="915"/>
                </a:lnTo>
                <a:lnTo>
                  <a:pt x="144" y="924"/>
                </a:lnTo>
                <a:lnTo>
                  <a:pt x="222" y="987"/>
                </a:lnTo>
                <a:lnTo>
                  <a:pt x="237" y="1080"/>
                </a:lnTo>
                <a:lnTo>
                  <a:pt x="450" y="1119"/>
                </a:lnTo>
                <a:lnTo>
                  <a:pt x="546" y="1227"/>
                </a:lnTo>
                <a:lnTo>
                  <a:pt x="702" y="1227"/>
                </a:lnTo>
                <a:lnTo>
                  <a:pt x="804" y="1224"/>
                </a:lnTo>
                <a:lnTo>
                  <a:pt x="810" y="1335"/>
                </a:lnTo>
                <a:lnTo>
                  <a:pt x="810" y="1479"/>
                </a:lnTo>
                <a:lnTo>
                  <a:pt x="926" y="1548"/>
                </a:lnTo>
                <a:lnTo>
                  <a:pt x="930" y="1734"/>
                </a:lnTo>
                <a:lnTo>
                  <a:pt x="1047" y="1725"/>
                </a:lnTo>
                <a:lnTo>
                  <a:pt x="1188" y="1635"/>
                </a:lnTo>
                <a:lnTo>
                  <a:pt x="1356" y="1569"/>
                </a:lnTo>
                <a:lnTo>
                  <a:pt x="1374" y="1371"/>
                </a:lnTo>
                <a:lnTo>
                  <a:pt x="1392" y="1173"/>
                </a:lnTo>
                <a:lnTo>
                  <a:pt x="1608" y="1023"/>
                </a:lnTo>
                <a:lnTo>
                  <a:pt x="1572" y="789"/>
                </a:lnTo>
                <a:lnTo>
                  <a:pt x="1644" y="579"/>
                </a:lnTo>
                <a:lnTo>
                  <a:pt x="1656" y="411"/>
                </a:lnTo>
                <a:lnTo>
                  <a:pt x="1572" y="345"/>
                </a:lnTo>
                <a:lnTo>
                  <a:pt x="1392" y="213"/>
                </a:lnTo>
                <a:lnTo>
                  <a:pt x="1302" y="231"/>
                </a:lnTo>
                <a:lnTo>
                  <a:pt x="1224" y="3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2" name="Freeform 1312"/>
          <p:cNvSpPr>
            <a:spLocks noChangeAspect="1"/>
          </p:cNvSpPr>
          <p:nvPr/>
        </p:nvSpPr>
        <p:spPr bwMode="auto">
          <a:xfrm>
            <a:off x="3063802" y="4535773"/>
            <a:ext cx="462634" cy="343416"/>
          </a:xfrm>
          <a:custGeom>
            <a:avLst/>
            <a:gdLst>
              <a:gd name="T0" fmla="*/ 2508 w 2778"/>
              <a:gd name="T1" fmla="*/ 36 h 1902"/>
              <a:gd name="T2" fmla="*/ 2358 w 2778"/>
              <a:gd name="T3" fmla="*/ 0 h 1902"/>
              <a:gd name="T4" fmla="*/ 2178 w 2778"/>
              <a:gd name="T5" fmla="*/ 156 h 1902"/>
              <a:gd name="T6" fmla="*/ 1914 w 2778"/>
              <a:gd name="T7" fmla="*/ 390 h 1902"/>
              <a:gd name="T8" fmla="*/ 1770 w 2778"/>
              <a:gd name="T9" fmla="*/ 450 h 1902"/>
              <a:gd name="T10" fmla="*/ 1626 w 2778"/>
              <a:gd name="T11" fmla="*/ 594 h 1902"/>
              <a:gd name="T12" fmla="*/ 1410 w 2778"/>
              <a:gd name="T13" fmla="*/ 696 h 1902"/>
              <a:gd name="T14" fmla="*/ 1284 w 2778"/>
              <a:gd name="T15" fmla="*/ 774 h 1902"/>
              <a:gd name="T16" fmla="*/ 1278 w 2778"/>
              <a:gd name="T17" fmla="*/ 1026 h 1902"/>
              <a:gd name="T18" fmla="*/ 1242 w 2778"/>
              <a:gd name="T19" fmla="*/ 1134 h 1902"/>
              <a:gd name="T20" fmla="*/ 1134 w 2778"/>
              <a:gd name="T21" fmla="*/ 1200 h 1902"/>
              <a:gd name="T22" fmla="*/ 942 w 2778"/>
              <a:gd name="T23" fmla="*/ 1200 h 1902"/>
              <a:gd name="T24" fmla="*/ 762 w 2778"/>
              <a:gd name="T25" fmla="*/ 1164 h 1902"/>
              <a:gd name="T26" fmla="*/ 630 w 2778"/>
              <a:gd name="T27" fmla="*/ 1062 h 1902"/>
              <a:gd name="T28" fmla="*/ 492 w 2778"/>
              <a:gd name="T29" fmla="*/ 1128 h 1902"/>
              <a:gd name="T30" fmla="*/ 312 w 2778"/>
              <a:gd name="T31" fmla="*/ 1242 h 1902"/>
              <a:gd name="T32" fmla="*/ 168 w 2778"/>
              <a:gd name="T33" fmla="*/ 1362 h 1902"/>
              <a:gd name="T34" fmla="*/ 6 w 2778"/>
              <a:gd name="T35" fmla="*/ 1416 h 1902"/>
              <a:gd name="T36" fmla="*/ 0 w 2778"/>
              <a:gd name="T37" fmla="*/ 1566 h 1902"/>
              <a:gd name="T38" fmla="*/ 24 w 2778"/>
              <a:gd name="T39" fmla="*/ 1686 h 1902"/>
              <a:gd name="T40" fmla="*/ 150 w 2778"/>
              <a:gd name="T41" fmla="*/ 1782 h 1902"/>
              <a:gd name="T42" fmla="*/ 204 w 2778"/>
              <a:gd name="T43" fmla="*/ 1902 h 1902"/>
              <a:gd name="T44" fmla="*/ 432 w 2778"/>
              <a:gd name="T45" fmla="*/ 1872 h 1902"/>
              <a:gd name="T46" fmla="*/ 486 w 2778"/>
              <a:gd name="T47" fmla="*/ 1764 h 1902"/>
              <a:gd name="T48" fmla="*/ 510 w 2778"/>
              <a:gd name="T49" fmla="*/ 1632 h 1902"/>
              <a:gd name="T50" fmla="*/ 558 w 2778"/>
              <a:gd name="T51" fmla="*/ 1530 h 1902"/>
              <a:gd name="T52" fmla="*/ 738 w 2778"/>
              <a:gd name="T53" fmla="*/ 1458 h 1902"/>
              <a:gd name="T54" fmla="*/ 960 w 2778"/>
              <a:gd name="T55" fmla="*/ 1416 h 1902"/>
              <a:gd name="T56" fmla="*/ 1068 w 2778"/>
              <a:gd name="T57" fmla="*/ 1512 h 1902"/>
              <a:gd name="T58" fmla="*/ 1134 w 2778"/>
              <a:gd name="T59" fmla="*/ 1620 h 1902"/>
              <a:gd name="T60" fmla="*/ 1284 w 2778"/>
              <a:gd name="T61" fmla="*/ 1632 h 1902"/>
              <a:gd name="T62" fmla="*/ 1410 w 2778"/>
              <a:gd name="T63" fmla="*/ 1566 h 1902"/>
              <a:gd name="T64" fmla="*/ 1428 w 2778"/>
              <a:gd name="T65" fmla="*/ 1452 h 1902"/>
              <a:gd name="T66" fmla="*/ 1464 w 2778"/>
              <a:gd name="T67" fmla="*/ 1362 h 1902"/>
              <a:gd name="T68" fmla="*/ 1572 w 2778"/>
              <a:gd name="T69" fmla="*/ 1368 h 1902"/>
              <a:gd name="T70" fmla="*/ 1674 w 2778"/>
              <a:gd name="T71" fmla="*/ 1452 h 1902"/>
              <a:gd name="T72" fmla="*/ 1824 w 2778"/>
              <a:gd name="T73" fmla="*/ 1386 h 1902"/>
              <a:gd name="T74" fmla="*/ 1962 w 2778"/>
              <a:gd name="T75" fmla="*/ 1272 h 1902"/>
              <a:gd name="T76" fmla="*/ 2076 w 2778"/>
              <a:gd name="T77" fmla="*/ 1200 h 1902"/>
              <a:gd name="T78" fmla="*/ 2232 w 2778"/>
              <a:gd name="T79" fmla="*/ 1062 h 1902"/>
              <a:gd name="T80" fmla="*/ 2448 w 2778"/>
              <a:gd name="T81" fmla="*/ 1038 h 1902"/>
              <a:gd name="T82" fmla="*/ 2592 w 2778"/>
              <a:gd name="T83" fmla="*/ 1038 h 1902"/>
              <a:gd name="T84" fmla="*/ 2682 w 2778"/>
              <a:gd name="T85" fmla="*/ 912 h 1902"/>
              <a:gd name="T86" fmla="*/ 2688 w 2778"/>
              <a:gd name="T87" fmla="*/ 804 h 1902"/>
              <a:gd name="T88" fmla="*/ 2664 w 2778"/>
              <a:gd name="T89" fmla="*/ 612 h 1902"/>
              <a:gd name="T90" fmla="*/ 2634 w 2778"/>
              <a:gd name="T91" fmla="*/ 498 h 1902"/>
              <a:gd name="T92" fmla="*/ 2724 w 2778"/>
              <a:gd name="T93" fmla="*/ 426 h 1902"/>
              <a:gd name="T94" fmla="*/ 2778 w 2778"/>
              <a:gd name="T95" fmla="*/ 300 h 1902"/>
              <a:gd name="T96" fmla="*/ 2658 w 2778"/>
              <a:gd name="T97" fmla="*/ 309 h 1902"/>
              <a:gd name="T98" fmla="*/ 2655 w 2778"/>
              <a:gd name="T99" fmla="*/ 125 h 1902"/>
              <a:gd name="T100" fmla="*/ 2508 w 2778"/>
              <a:gd name="T101" fmla="*/ 36 h 19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78"/>
              <a:gd name="T154" fmla="*/ 0 h 1902"/>
              <a:gd name="T155" fmla="*/ 2778 w 2778"/>
              <a:gd name="T156" fmla="*/ 1902 h 19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78" h="1902">
                <a:moveTo>
                  <a:pt x="2508" y="36"/>
                </a:moveTo>
                <a:lnTo>
                  <a:pt x="2358" y="0"/>
                </a:lnTo>
                <a:lnTo>
                  <a:pt x="2178" y="156"/>
                </a:lnTo>
                <a:lnTo>
                  <a:pt x="1914" y="390"/>
                </a:lnTo>
                <a:lnTo>
                  <a:pt x="1770" y="450"/>
                </a:lnTo>
                <a:lnTo>
                  <a:pt x="1626" y="594"/>
                </a:lnTo>
                <a:lnTo>
                  <a:pt x="1410" y="696"/>
                </a:lnTo>
                <a:lnTo>
                  <a:pt x="1284" y="774"/>
                </a:lnTo>
                <a:lnTo>
                  <a:pt x="1278" y="1026"/>
                </a:lnTo>
                <a:lnTo>
                  <a:pt x="1242" y="1134"/>
                </a:lnTo>
                <a:lnTo>
                  <a:pt x="1134" y="1200"/>
                </a:lnTo>
                <a:lnTo>
                  <a:pt x="942" y="1200"/>
                </a:lnTo>
                <a:lnTo>
                  <a:pt x="762" y="1164"/>
                </a:lnTo>
                <a:lnTo>
                  <a:pt x="630" y="1062"/>
                </a:lnTo>
                <a:lnTo>
                  <a:pt x="492" y="1128"/>
                </a:lnTo>
                <a:lnTo>
                  <a:pt x="312" y="1242"/>
                </a:lnTo>
                <a:lnTo>
                  <a:pt x="168" y="1362"/>
                </a:lnTo>
                <a:lnTo>
                  <a:pt x="6" y="1416"/>
                </a:lnTo>
                <a:lnTo>
                  <a:pt x="0" y="1566"/>
                </a:lnTo>
                <a:lnTo>
                  <a:pt x="24" y="1686"/>
                </a:lnTo>
                <a:lnTo>
                  <a:pt x="150" y="1782"/>
                </a:lnTo>
                <a:lnTo>
                  <a:pt x="204" y="1902"/>
                </a:lnTo>
                <a:lnTo>
                  <a:pt x="432" y="1872"/>
                </a:lnTo>
                <a:lnTo>
                  <a:pt x="486" y="1764"/>
                </a:lnTo>
                <a:lnTo>
                  <a:pt x="510" y="1632"/>
                </a:lnTo>
                <a:lnTo>
                  <a:pt x="558" y="1530"/>
                </a:lnTo>
                <a:lnTo>
                  <a:pt x="738" y="1458"/>
                </a:lnTo>
                <a:lnTo>
                  <a:pt x="960" y="1416"/>
                </a:lnTo>
                <a:lnTo>
                  <a:pt x="1068" y="1512"/>
                </a:lnTo>
                <a:lnTo>
                  <a:pt x="1134" y="1620"/>
                </a:lnTo>
                <a:lnTo>
                  <a:pt x="1284" y="1632"/>
                </a:lnTo>
                <a:lnTo>
                  <a:pt x="1410" y="1566"/>
                </a:lnTo>
                <a:lnTo>
                  <a:pt x="1428" y="1452"/>
                </a:lnTo>
                <a:lnTo>
                  <a:pt x="1464" y="1362"/>
                </a:lnTo>
                <a:lnTo>
                  <a:pt x="1572" y="1368"/>
                </a:lnTo>
                <a:lnTo>
                  <a:pt x="1674" y="1452"/>
                </a:lnTo>
                <a:lnTo>
                  <a:pt x="1824" y="1386"/>
                </a:lnTo>
                <a:lnTo>
                  <a:pt x="1962" y="1272"/>
                </a:lnTo>
                <a:lnTo>
                  <a:pt x="2076" y="1200"/>
                </a:lnTo>
                <a:lnTo>
                  <a:pt x="2232" y="1062"/>
                </a:lnTo>
                <a:lnTo>
                  <a:pt x="2448" y="1038"/>
                </a:lnTo>
                <a:lnTo>
                  <a:pt x="2592" y="1038"/>
                </a:lnTo>
                <a:lnTo>
                  <a:pt x="2682" y="912"/>
                </a:lnTo>
                <a:lnTo>
                  <a:pt x="2688" y="804"/>
                </a:lnTo>
                <a:lnTo>
                  <a:pt x="2664" y="612"/>
                </a:lnTo>
                <a:lnTo>
                  <a:pt x="2634" y="498"/>
                </a:lnTo>
                <a:lnTo>
                  <a:pt x="2724" y="426"/>
                </a:lnTo>
                <a:lnTo>
                  <a:pt x="2778" y="300"/>
                </a:lnTo>
                <a:lnTo>
                  <a:pt x="2658" y="309"/>
                </a:lnTo>
                <a:lnTo>
                  <a:pt x="2655" y="125"/>
                </a:lnTo>
                <a:lnTo>
                  <a:pt x="2508" y="36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3" name="Freeform 1313"/>
          <p:cNvSpPr>
            <a:spLocks noChangeAspect="1"/>
          </p:cNvSpPr>
          <p:nvPr/>
        </p:nvSpPr>
        <p:spPr bwMode="auto">
          <a:xfrm>
            <a:off x="2559535" y="4166358"/>
            <a:ext cx="927432" cy="907832"/>
          </a:xfrm>
          <a:custGeom>
            <a:avLst/>
            <a:gdLst>
              <a:gd name="T0" fmla="*/ 759 w 5569"/>
              <a:gd name="T1" fmla="*/ 204 h 5028"/>
              <a:gd name="T2" fmla="*/ 351 w 5569"/>
              <a:gd name="T3" fmla="*/ 354 h 5028"/>
              <a:gd name="T4" fmla="*/ 201 w 5569"/>
              <a:gd name="T5" fmla="*/ 798 h 5028"/>
              <a:gd name="T6" fmla="*/ 75 w 5569"/>
              <a:gd name="T7" fmla="*/ 1164 h 5028"/>
              <a:gd name="T8" fmla="*/ 311 w 5569"/>
              <a:gd name="T9" fmla="*/ 2025 h 5028"/>
              <a:gd name="T10" fmla="*/ 165 w 5569"/>
              <a:gd name="T11" fmla="*/ 2244 h 5028"/>
              <a:gd name="T12" fmla="*/ 6 w 5569"/>
              <a:gd name="T13" fmla="*/ 2495 h 5028"/>
              <a:gd name="T14" fmla="*/ 222 w 5569"/>
              <a:gd name="T15" fmla="*/ 2888 h 5028"/>
              <a:gd name="T16" fmla="*/ 675 w 5569"/>
              <a:gd name="T17" fmla="*/ 3522 h 5028"/>
              <a:gd name="T18" fmla="*/ 745 w 5569"/>
              <a:gd name="T19" fmla="*/ 4095 h 5028"/>
              <a:gd name="T20" fmla="*/ 963 w 5569"/>
              <a:gd name="T21" fmla="*/ 4578 h 5028"/>
              <a:gd name="T22" fmla="*/ 939 w 5569"/>
              <a:gd name="T23" fmla="*/ 4923 h 5028"/>
              <a:gd name="T24" fmla="*/ 1287 w 5569"/>
              <a:gd name="T25" fmla="*/ 4800 h 5028"/>
              <a:gd name="T26" fmla="*/ 1587 w 5569"/>
              <a:gd name="T27" fmla="*/ 4962 h 5028"/>
              <a:gd name="T28" fmla="*/ 1737 w 5569"/>
              <a:gd name="T29" fmla="*/ 4872 h 5028"/>
              <a:gd name="T30" fmla="*/ 1893 w 5569"/>
              <a:gd name="T31" fmla="*/ 4494 h 5028"/>
              <a:gd name="T32" fmla="*/ 2313 w 5569"/>
              <a:gd name="T33" fmla="*/ 4506 h 5028"/>
              <a:gd name="T34" fmla="*/ 2619 w 5569"/>
              <a:gd name="T35" fmla="*/ 4386 h 5028"/>
              <a:gd name="T36" fmla="*/ 2739 w 5569"/>
              <a:gd name="T37" fmla="*/ 4710 h 5028"/>
              <a:gd name="T38" fmla="*/ 3010 w 5569"/>
              <a:gd name="T39" fmla="*/ 4872 h 5028"/>
              <a:gd name="T40" fmla="*/ 3316 w 5569"/>
              <a:gd name="T41" fmla="*/ 4962 h 5028"/>
              <a:gd name="T42" fmla="*/ 3730 w 5569"/>
              <a:gd name="T43" fmla="*/ 4944 h 5028"/>
              <a:gd name="T44" fmla="*/ 3982 w 5569"/>
              <a:gd name="T45" fmla="*/ 4494 h 5028"/>
              <a:gd name="T46" fmla="*/ 4000 w 5569"/>
              <a:gd name="T47" fmla="*/ 3936 h 5028"/>
              <a:gd name="T48" fmla="*/ 4096 w 5569"/>
              <a:gd name="T49" fmla="*/ 3558 h 5028"/>
              <a:gd name="T50" fmla="*/ 3586 w 5569"/>
              <a:gd name="T51" fmla="*/ 3575 h 5028"/>
              <a:gd name="T52" fmla="*/ 3462 w 5569"/>
              <a:gd name="T53" fmla="*/ 3917 h 5028"/>
              <a:gd name="T54" fmla="*/ 3052 w 5569"/>
              <a:gd name="T55" fmla="*/ 3732 h 5028"/>
              <a:gd name="T56" fmla="*/ 3196 w 5569"/>
              <a:gd name="T57" fmla="*/ 3408 h 5028"/>
              <a:gd name="T58" fmla="*/ 3655 w 5569"/>
              <a:gd name="T59" fmla="*/ 3108 h 5028"/>
              <a:gd name="T60" fmla="*/ 4160 w 5569"/>
              <a:gd name="T61" fmla="*/ 3246 h 5028"/>
              <a:gd name="T62" fmla="*/ 4312 w 5569"/>
              <a:gd name="T63" fmla="*/ 2820 h 5028"/>
              <a:gd name="T64" fmla="*/ 4651 w 5569"/>
              <a:gd name="T65" fmla="*/ 2643 h 5028"/>
              <a:gd name="T66" fmla="*/ 5173 w 5569"/>
              <a:gd name="T67" fmla="*/ 2229 h 5028"/>
              <a:gd name="T68" fmla="*/ 5569 w 5569"/>
              <a:gd name="T69" fmla="*/ 2102 h 5028"/>
              <a:gd name="T70" fmla="*/ 5207 w 5569"/>
              <a:gd name="T71" fmla="*/ 1739 h 5028"/>
              <a:gd name="T72" fmla="*/ 4902 w 5569"/>
              <a:gd name="T73" fmla="*/ 1544 h 5028"/>
              <a:gd name="T74" fmla="*/ 4838 w 5569"/>
              <a:gd name="T75" fmla="*/ 1269 h 5028"/>
              <a:gd name="T76" fmla="*/ 4812 w 5569"/>
              <a:gd name="T77" fmla="*/ 1020 h 5028"/>
              <a:gd name="T78" fmla="*/ 4507 w 5569"/>
              <a:gd name="T79" fmla="*/ 1113 h 5028"/>
              <a:gd name="T80" fmla="*/ 4182 w 5569"/>
              <a:gd name="T81" fmla="*/ 1416 h 5028"/>
              <a:gd name="T82" fmla="*/ 3688 w 5569"/>
              <a:gd name="T83" fmla="*/ 1271 h 5028"/>
              <a:gd name="T84" fmla="*/ 3378 w 5569"/>
              <a:gd name="T85" fmla="*/ 1059 h 5028"/>
              <a:gd name="T86" fmla="*/ 2661 w 5569"/>
              <a:gd name="T87" fmla="*/ 1080 h 5028"/>
              <a:gd name="T88" fmla="*/ 2136 w 5569"/>
              <a:gd name="T89" fmla="*/ 1035 h 5028"/>
              <a:gd name="T90" fmla="*/ 2100 w 5569"/>
              <a:gd name="T91" fmla="*/ 528 h 5028"/>
              <a:gd name="T92" fmla="*/ 1509 w 5569"/>
              <a:gd name="T93" fmla="*/ 198 h 5028"/>
              <a:gd name="T94" fmla="*/ 1002 w 5569"/>
              <a:gd name="T95" fmla="*/ 0 h 50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69"/>
              <a:gd name="T145" fmla="*/ 0 h 5028"/>
              <a:gd name="T146" fmla="*/ 5569 w 5569"/>
              <a:gd name="T147" fmla="*/ 5028 h 50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69" h="5028">
                <a:moveTo>
                  <a:pt x="1002" y="0"/>
                </a:moveTo>
                <a:lnTo>
                  <a:pt x="819" y="78"/>
                </a:lnTo>
                <a:lnTo>
                  <a:pt x="759" y="204"/>
                </a:lnTo>
                <a:lnTo>
                  <a:pt x="654" y="293"/>
                </a:lnTo>
                <a:lnTo>
                  <a:pt x="513" y="312"/>
                </a:lnTo>
                <a:lnTo>
                  <a:pt x="351" y="354"/>
                </a:lnTo>
                <a:lnTo>
                  <a:pt x="257" y="455"/>
                </a:lnTo>
                <a:lnTo>
                  <a:pt x="291" y="636"/>
                </a:lnTo>
                <a:lnTo>
                  <a:pt x="201" y="798"/>
                </a:lnTo>
                <a:lnTo>
                  <a:pt x="201" y="996"/>
                </a:lnTo>
                <a:lnTo>
                  <a:pt x="183" y="1128"/>
                </a:lnTo>
                <a:lnTo>
                  <a:pt x="75" y="1164"/>
                </a:lnTo>
                <a:lnTo>
                  <a:pt x="165" y="1668"/>
                </a:lnTo>
                <a:lnTo>
                  <a:pt x="294" y="1827"/>
                </a:lnTo>
                <a:lnTo>
                  <a:pt x="311" y="2025"/>
                </a:lnTo>
                <a:lnTo>
                  <a:pt x="209" y="2043"/>
                </a:lnTo>
                <a:lnTo>
                  <a:pt x="140" y="2117"/>
                </a:lnTo>
                <a:lnTo>
                  <a:pt x="165" y="2244"/>
                </a:lnTo>
                <a:lnTo>
                  <a:pt x="95" y="2322"/>
                </a:lnTo>
                <a:lnTo>
                  <a:pt x="0" y="2378"/>
                </a:lnTo>
                <a:lnTo>
                  <a:pt x="6" y="2495"/>
                </a:lnTo>
                <a:lnTo>
                  <a:pt x="171" y="2532"/>
                </a:lnTo>
                <a:lnTo>
                  <a:pt x="237" y="2684"/>
                </a:lnTo>
                <a:lnTo>
                  <a:pt x="222" y="2888"/>
                </a:lnTo>
                <a:lnTo>
                  <a:pt x="276" y="3065"/>
                </a:lnTo>
                <a:lnTo>
                  <a:pt x="441" y="3282"/>
                </a:lnTo>
                <a:lnTo>
                  <a:pt x="675" y="3522"/>
                </a:lnTo>
                <a:lnTo>
                  <a:pt x="765" y="3756"/>
                </a:lnTo>
                <a:lnTo>
                  <a:pt x="811" y="3935"/>
                </a:lnTo>
                <a:lnTo>
                  <a:pt x="745" y="4095"/>
                </a:lnTo>
                <a:lnTo>
                  <a:pt x="909" y="4308"/>
                </a:lnTo>
                <a:lnTo>
                  <a:pt x="867" y="4452"/>
                </a:lnTo>
                <a:lnTo>
                  <a:pt x="963" y="4578"/>
                </a:lnTo>
                <a:lnTo>
                  <a:pt x="867" y="4686"/>
                </a:lnTo>
                <a:lnTo>
                  <a:pt x="918" y="4775"/>
                </a:lnTo>
                <a:lnTo>
                  <a:pt x="939" y="4923"/>
                </a:lnTo>
                <a:lnTo>
                  <a:pt x="1035" y="4938"/>
                </a:lnTo>
                <a:lnTo>
                  <a:pt x="1107" y="4794"/>
                </a:lnTo>
                <a:lnTo>
                  <a:pt x="1287" y="4800"/>
                </a:lnTo>
                <a:lnTo>
                  <a:pt x="1353" y="4854"/>
                </a:lnTo>
                <a:lnTo>
                  <a:pt x="1413" y="4944"/>
                </a:lnTo>
                <a:lnTo>
                  <a:pt x="1587" y="4962"/>
                </a:lnTo>
                <a:lnTo>
                  <a:pt x="1641" y="5028"/>
                </a:lnTo>
                <a:lnTo>
                  <a:pt x="1749" y="4980"/>
                </a:lnTo>
                <a:lnTo>
                  <a:pt x="1737" y="4872"/>
                </a:lnTo>
                <a:lnTo>
                  <a:pt x="1731" y="4692"/>
                </a:lnTo>
                <a:lnTo>
                  <a:pt x="1773" y="4578"/>
                </a:lnTo>
                <a:lnTo>
                  <a:pt x="1893" y="4494"/>
                </a:lnTo>
                <a:lnTo>
                  <a:pt x="2025" y="4506"/>
                </a:lnTo>
                <a:lnTo>
                  <a:pt x="2199" y="4494"/>
                </a:lnTo>
                <a:lnTo>
                  <a:pt x="2313" y="4506"/>
                </a:lnTo>
                <a:lnTo>
                  <a:pt x="2439" y="4452"/>
                </a:lnTo>
                <a:lnTo>
                  <a:pt x="2523" y="4386"/>
                </a:lnTo>
                <a:lnTo>
                  <a:pt x="2619" y="4386"/>
                </a:lnTo>
                <a:lnTo>
                  <a:pt x="2655" y="4470"/>
                </a:lnTo>
                <a:lnTo>
                  <a:pt x="2649" y="4584"/>
                </a:lnTo>
                <a:lnTo>
                  <a:pt x="2739" y="4710"/>
                </a:lnTo>
                <a:lnTo>
                  <a:pt x="2848" y="4794"/>
                </a:lnTo>
                <a:lnTo>
                  <a:pt x="2962" y="4776"/>
                </a:lnTo>
                <a:lnTo>
                  <a:pt x="3010" y="4872"/>
                </a:lnTo>
                <a:lnTo>
                  <a:pt x="3106" y="4926"/>
                </a:lnTo>
                <a:lnTo>
                  <a:pt x="3250" y="4908"/>
                </a:lnTo>
                <a:lnTo>
                  <a:pt x="3316" y="4962"/>
                </a:lnTo>
                <a:lnTo>
                  <a:pt x="3442" y="5010"/>
                </a:lnTo>
                <a:lnTo>
                  <a:pt x="3586" y="5010"/>
                </a:lnTo>
                <a:lnTo>
                  <a:pt x="3730" y="4944"/>
                </a:lnTo>
                <a:lnTo>
                  <a:pt x="3838" y="4812"/>
                </a:lnTo>
                <a:lnTo>
                  <a:pt x="3898" y="4674"/>
                </a:lnTo>
                <a:lnTo>
                  <a:pt x="3982" y="4494"/>
                </a:lnTo>
                <a:lnTo>
                  <a:pt x="4108" y="4326"/>
                </a:lnTo>
                <a:lnTo>
                  <a:pt x="3982" y="4080"/>
                </a:lnTo>
                <a:lnTo>
                  <a:pt x="4000" y="3936"/>
                </a:lnTo>
                <a:lnTo>
                  <a:pt x="4114" y="3768"/>
                </a:lnTo>
                <a:lnTo>
                  <a:pt x="4159" y="3663"/>
                </a:lnTo>
                <a:lnTo>
                  <a:pt x="4096" y="3558"/>
                </a:lnTo>
                <a:lnTo>
                  <a:pt x="3988" y="3462"/>
                </a:lnTo>
                <a:lnTo>
                  <a:pt x="3772" y="3503"/>
                </a:lnTo>
                <a:lnTo>
                  <a:pt x="3586" y="3575"/>
                </a:lnTo>
                <a:lnTo>
                  <a:pt x="3538" y="3681"/>
                </a:lnTo>
                <a:lnTo>
                  <a:pt x="3512" y="3813"/>
                </a:lnTo>
                <a:lnTo>
                  <a:pt x="3462" y="3917"/>
                </a:lnTo>
                <a:lnTo>
                  <a:pt x="3232" y="3947"/>
                </a:lnTo>
                <a:lnTo>
                  <a:pt x="3174" y="3824"/>
                </a:lnTo>
                <a:lnTo>
                  <a:pt x="3052" y="3732"/>
                </a:lnTo>
                <a:lnTo>
                  <a:pt x="3027" y="3614"/>
                </a:lnTo>
                <a:lnTo>
                  <a:pt x="3034" y="3462"/>
                </a:lnTo>
                <a:lnTo>
                  <a:pt x="3196" y="3408"/>
                </a:lnTo>
                <a:lnTo>
                  <a:pt x="3334" y="3291"/>
                </a:lnTo>
                <a:lnTo>
                  <a:pt x="3499" y="3186"/>
                </a:lnTo>
                <a:lnTo>
                  <a:pt x="3655" y="3108"/>
                </a:lnTo>
                <a:lnTo>
                  <a:pt x="3793" y="3210"/>
                </a:lnTo>
                <a:lnTo>
                  <a:pt x="3971" y="3246"/>
                </a:lnTo>
                <a:lnTo>
                  <a:pt x="4160" y="3246"/>
                </a:lnTo>
                <a:lnTo>
                  <a:pt x="4273" y="3177"/>
                </a:lnTo>
                <a:lnTo>
                  <a:pt x="4306" y="3068"/>
                </a:lnTo>
                <a:lnTo>
                  <a:pt x="4312" y="2820"/>
                </a:lnTo>
                <a:lnTo>
                  <a:pt x="4438" y="2741"/>
                </a:lnTo>
                <a:lnTo>
                  <a:pt x="4475" y="2723"/>
                </a:lnTo>
                <a:lnTo>
                  <a:pt x="4651" y="2643"/>
                </a:lnTo>
                <a:lnTo>
                  <a:pt x="4799" y="2495"/>
                </a:lnTo>
                <a:lnTo>
                  <a:pt x="4943" y="2435"/>
                </a:lnTo>
                <a:lnTo>
                  <a:pt x="5173" y="2229"/>
                </a:lnTo>
                <a:lnTo>
                  <a:pt x="5386" y="2046"/>
                </a:lnTo>
                <a:lnTo>
                  <a:pt x="5536" y="2081"/>
                </a:lnTo>
                <a:lnTo>
                  <a:pt x="5569" y="2102"/>
                </a:lnTo>
                <a:lnTo>
                  <a:pt x="5560" y="1845"/>
                </a:lnTo>
                <a:lnTo>
                  <a:pt x="5302" y="1847"/>
                </a:lnTo>
                <a:lnTo>
                  <a:pt x="5207" y="1739"/>
                </a:lnTo>
                <a:lnTo>
                  <a:pt x="4993" y="1700"/>
                </a:lnTo>
                <a:lnTo>
                  <a:pt x="4979" y="1607"/>
                </a:lnTo>
                <a:lnTo>
                  <a:pt x="4902" y="1544"/>
                </a:lnTo>
                <a:lnTo>
                  <a:pt x="4754" y="1536"/>
                </a:lnTo>
                <a:lnTo>
                  <a:pt x="4757" y="1346"/>
                </a:lnTo>
                <a:lnTo>
                  <a:pt x="4838" y="1269"/>
                </a:lnTo>
                <a:lnTo>
                  <a:pt x="4960" y="1194"/>
                </a:lnTo>
                <a:lnTo>
                  <a:pt x="4909" y="1059"/>
                </a:lnTo>
                <a:lnTo>
                  <a:pt x="4812" y="1020"/>
                </a:lnTo>
                <a:lnTo>
                  <a:pt x="4666" y="996"/>
                </a:lnTo>
                <a:lnTo>
                  <a:pt x="4558" y="1043"/>
                </a:lnTo>
                <a:lnTo>
                  <a:pt x="4507" y="1113"/>
                </a:lnTo>
                <a:lnTo>
                  <a:pt x="4410" y="1287"/>
                </a:lnTo>
                <a:lnTo>
                  <a:pt x="4294" y="1328"/>
                </a:lnTo>
                <a:lnTo>
                  <a:pt x="4182" y="1416"/>
                </a:lnTo>
                <a:lnTo>
                  <a:pt x="4083" y="1416"/>
                </a:lnTo>
                <a:lnTo>
                  <a:pt x="3874" y="1281"/>
                </a:lnTo>
                <a:lnTo>
                  <a:pt x="3688" y="1271"/>
                </a:lnTo>
                <a:lnTo>
                  <a:pt x="3522" y="1271"/>
                </a:lnTo>
                <a:lnTo>
                  <a:pt x="3442" y="1185"/>
                </a:lnTo>
                <a:lnTo>
                  <a:pt x="3378" y="1059"/>
                </a:lnTo>
                <a:lnTo>
                  <a:pt x="3250" y="1004"/>
                </a:lnTo>
                <a:lnTo>
                  <a:pt x="2939" y="996"/>
                </a:lnTo>
                <a:lnTo>
                  <a:pt x="2661" y="1080"/>
                </a:lnTo>
                <a:lnTo>
                  <a:pt x="2460" y="1071"/>
                </a:lnTo>
                <a:lnTo>
                  <a:pt x="2246" y="1073"/>
                </a:lnTo>
                <a:lnTo>
                  <a:pt x="2136" y="1035"/>
                </a:lnTo>
                <a:lnTo>
                  <a:pt x="2091" y="942"/>
                </a:lnTo>
                <a:lnTo>
                  <a:pt x="2115" y="696"/>
                </a:lnTo>
                <a:lnTo>
                  <a:pt x="2100" y="528"/>
                </a:lnTo>
                <a:lnTo>
                  <a:pt x="1833" y="366"/>
                </a:lnTo>
                <a:lnTo>
                  <a:pt x="1722" y="243"/>
                </a:lnTo>
                <a:lnTo>
                  <a:pt x="1509" y="198"/>
                </a:lnTo>
                <a:lnTo>
                  <a:pt x="1299" y="132"/>
                </a:lnTo>
                <a:lnTo>
                  <a:pt x="1173" y="45"/>
                </a:lnTo>
                <a:lnTo>
                  <a:pt x="1002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4" name="Freeform 1314"/>
          <p:cNvSpPr>
            <a:spLocks noChangeAspect="1"/>
          </p:cNvSpPr>
          <p:nvPr/>
        </p:nvSpPr>
        <p:spPr bwMode="auto">
          <a:xfrm>
            <a:off x="1897559" y="3943733"/>
            <a:ext cx="842832" cy="669860"/>
          </a:xfrm>
          <a:custGeom>
            <a:avLst/>
            <a:gdLst>
              <a:gd name="T0" fmla="*/ 889 w 5061"/>
              <a:gd name="T1" fmla="*/ 740 h 3710"/>
              <a:gd name="T2" fmla="*/ 576 w 5061"/>
              <a:gd name="T3" fmla="*/ 754 h 3710"/>
              <a:gd name="T4" fmla="*/ 402 w 5061"/>
              <a:gd name="T5" fmla="*/ 814 h 3710"/>
              <a:gd name="T6" fmla="*/ 510 w 5061"/>
              <a:gd name="T7" fmla="*/ 1030 h 3710"/>
              <a:gd name="T8" fmla="*/ 672 w 5061"/>
              <a:gd name="T9" fmla="*/ 1174 h 3710"/>
              <a:gd name="T10" fmla="*/ 810 w 5061"/>
              <a:gd name="T11" fmla="*/ 1444 h 3710"/>
              <a:gd name="T12" fmla="*/ 792 w 5061"/>
              <a:gd name="T13" fmla="*/ 1714 h 3710"/>
              <a:gd name="T14" fmla="*/ 648 w 5061"/>
              <a:gd name="T15" fmla="*/ 1966 h 3710"/>
              <a:gd name="T16" fmla="*/ 342 w 5061"/>
              <a:gd name="T17" fmla="*/ 2092 h 3710"/>
              <a:gd name="T18" fmla="*/ 216 w 5061"/>
              <a:gd name="T19" fmla="*/ 2272 h 3710"/>
              <a:gd name="T20" fmla="*/ 276 w 5061"/>
              <a:gd name="T21" fmla="*/ 2554 h 3710"/>
              <a:gd name="T22" fmla="*/ 150 w 5061"/>
              <a:gd name="T23" fmla="*/ 2716 h 3710"/>
              <a:gd name="T24" fmla="*/ 0 w 5061"/>
              <a:gd name="T25" fmla="*/ 2896 h 3710"/>
              <a:gd name="T26" fmla="*/ 179 w 5061"/>
              <a:gd name="T27" fmla="*/ 3173 h 3710"/>
              <a:gd name="T28" fmla="*/ 395 w 5061"/>
              <a:gd name="T29" fmla="*/ 3377 h 3710"/>
              <a:gd name="T30" fmla="*/ 593 w 5061"/>
              <a:gd name="T31" fmla="*/ 3602 h 3710"/>
              <a:gd name="T32" fmla="*/ 866 w 5061"/>
              <a:gd name="T33" fmla="*/ 3439 h 3710"/>
              <a:gd name="T34" fmla="*/ 1212 w 5061"/>
              <a:gd name="T35" fmla="*/ 3116 h 3710"/>
              <a:gd name="T36" fmla="*/ 1518 w 5061"/>
              <a:gd name="T37" fmla="*/ 2932 h 3710"/>
              <a:gd name="T38" fmla="*/ 1950 w 5061"/>
              <a:gd name="T39" fmla="*/ 3224 h 3710"/>
              <a:gd name="T40" fmla="*/ 2130 w 5061"/>
              <a:gd name="T41" fmla="*/ 3308 h 3710"/>
              <a:gd name="T42" fmla="*/ 2235 w 5061"/>
              <a:gd name="T43" fmla="*/ 3602 h 3710"/>
              <a:gd name="T44" fmla="*/ 2574 w 5061"/>
              <a:gd name="T45" fmla="*/ 3705 h 3710"/>
              <a:gd name="T46" fmla="*/ 2703 w 5061"/>
              <a:gd name="T47" fmla="*/ 3547 h 3710"/>
              <a:gd name="T48" fmla="*/ 3211 w 5061"/>
              <a:gd name="T49" fmla="*/ 3705 h 3710"/>
              <a:gd name="T50" fmla="*/ 3446 w 5061"/>
              <a:gd name="T51" fmla="*/ 3664 h 3710"/>
              <a:gd name="T52" fmla="*/ 3599 w 5061"/>
              <a:gd name="T53" fmla="*/ 3418 h 3710"/>
              <a:gd name="T54" fmla="*/ 3863 w 5061"/>
              <a:gd name="T55" fmla="*/ 3553 h 3710"/>
              <a:gd name="T56" fmla="*/ 4070 w 5061"/>
              <a:gd name="T57" fmla="*/ 3556 h 3710"/>
              <a:gd name="T58" fmla="*/ 4115 w 5061"/>
              <a:gd name="T59" fmla="*/ 3349 h 3710"/>
              <a:gd name="T60" fmla="*/ 4286 w 5061"/>
              <a:gd name="T61" fmla="*/ 3260 h 3710"/>
              <a:gd name="T62" fmla="*/ 4142 w 5061"/>
              <a:gd name="T63" fmla="*/ 2903 h 3710"/>
              <a:gd name="T64" fmla="*/ 4160 w 5061"/>
              <a:gd name="T65" fmla="*/ 2360 h 3710"/>
              <a:gd name="T66" fmla="*/ 4176 w 5061"/>
              <a:gd name="T67" fmla="*/ 2032 h 3710"/>
              <a:gd name="T68" fmla="*/ 4232 w 5061"/>
              <a:gd name="T69" fmla="*/ 1693 h 3710"/>
              <a:gd name="T70" fmla="*/ 4488 w 5061"/>
              <a:gd name="T71" fmla="*/ 1546 h 3710"/>
              <a:gd name="T72" fmla="*/ 4734 w 5061"/>
              <a:gd name="T73" fmla="*/ 1438 h 3710"/>
              <a:gd name="T74" fmla="*/ 4980 w 5061"/>
              <a:gd name="T75" fmla="*/ 1234 h 3710"/>
              <a:gd name="T76" fmla="*/ 5058 w 5061"/>
              <a:gd name="T77" fmla="*/ 1063 h 3710"/>
              <a:gd name="T78" fmla="*/ 4985 w 5061"/>
              <a:gd name="T79" fmla="*/ 815 h 3710"/>
              <a:gd name="T80" fmla="*/ 4818 w 5061"/>
              <a:gd name="T81" fmla="*/ 703 h 3710"/>
              <a:gd name="T82" fmla="*/ 4454 w 5061"/>
              <a:gd name="T83" fmla="*/ 659 h 3710"/>
              <a:gd name="T84" fmla="*/ 4238 w 5061"/>
              <a:gd name="T85" fmla="*/ 569 h 3710"/>
              <a:gd name="T86" fmla="*/ 3978 w 5061"/>
              <a:gd name="T87" fmla="*/ 882 h 3710"/>
              <a:gd name="T88" fmla="*/ 3730 w 5061"/>
              <a:gd name="T89" fmla="*/ 843 h 3710"/>
              <a:gd name="T90" fmla="*/ 3530 w 5061"/>
              <a:gd name="T91" fmla="*/ 851 h 3710"/>
              <a:gd name="T92" fmla="*/ 3294 w 5061"/>
              <a:gd name="T93" fmla="*/ 567 h 3710"/>
              <a:gd name="T94" fmla="*/ 3193 w 5061"/>
              <a:gd name="T95" fmla="*/ 273 h 3710"/>
              <a:gd name="T96" fmla="*/ 2744 w 5061"/>
              <a:gd name="T97" fmla="*/ 452 h 3710"/>
              <a:gd name="T98" fmla="*/ 2598 w 5061"/>
              <a:gd name="T99" fmla="*/ 488 h 3710"/>
              <a:gd name="T100" fmla="*/ 2521 w 5061"/>
              <a:gd name="T101" fmla="*/ 647 h 3710"/>
              <a:gd name="T102" fmla="*/ 2234 w 5061"/>
              <a:gd name="T103" fmla="*/ 599 h 3710"/>
              <a:gd name="T104" fmla="*/ 2214 w 5061"/>
              <a:gd name="T105" fmla="*/ 218 h 3710"/>
              <a:gd name="T106" fmla="*/ 2001 w 5061"/>
              <a:gd name="T107" fmla="*/ 0 h 3710"/>
              <a:gd name="T108" fmla="*/ 1747 w 5061"/>
              <a:gd name="T109" fmla="*/ 75 h 3710"/>
              <a:gd name="T110" fmla="*/ 1728 w 5061"/>
              <a:gd name="T111" fmla="*/ 375 h 3710"/>
              <a:gd name="T112" fmla="*/ 1533 w 5061"/>
              <a:gd name="T113" fmla="*/ 636 h 3710"/>
              <a:gd name="T114" fmla="*/ 1152 w 5061"/>
              <a:gd name="T115" fmla="*/ 832 h 37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61"/>
              <a:gd name="T175" fmla="*/ 0 h 3710"/>
              <a:gd name="T176" fmla="*/ 5061 w 5061"/>
              <a:gd name="T177" fmla="*/ 3710 h 37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61" h="3710">
                <a:moveTo>
                  <a:pt x="1152" y="832"/>
                </a:moveTo>
                <a:lnTo>
                  <a:pt x="889" y="740"/>
                </a:lnTo>
                <a:lnTo>
                  <a:pt x="744" y="754"/>
                </a:lnTo>
                <a:lnTo>
                  <a:pt x="576" y="754"/>
                </a:lnTo>
                <a:lnTo>
                  <a:pt x="474" y="754"/>
                </a:lnTo>
                <a:lnTo>
                  <a:pt x="402" y="814"/>
                </a:lnTo>
                <a:lnTo>
                  <a:pt x="420" y="952"/>
                </a:lnTo>
                <a:lnTo>
                  <a:pt x="510" y="1030"/>
                </a:lnTo>
                <a:lnTo>
                  <a:pt x="636" y="1084"/>
                </a:lnTo>
                <a:lnTo>
                  <a:pt x="672" y="1174"/>
                </a:lnTo>
                <a:lnTo>
                  <a:pt x="762" y="1294"/>
                </a:lnTo>
                <a:lnTo>
                  <a:pt x="810" y="1444"/>
                </a:lnTo>
                <a:lnTo>
                  <a:pt x="834" y="1588"/>
                </a:lnTo>
                <a:lnTo>
                  <a:pt x="792" y="1714"/>
                </a:lnTo>
                <a:lnTo>
                  <a:pt x="666" y="1816"/>
                </a:lnTo>
                <a:lnTo>
                  <a:pt x="648" y="1966"/>
                </a:lnTo>
                <a:lnTo>
                  <a:pt x="486" y="2020"/>
                </a:lnTo>
                <a:lnTo>
                  <a:pt x="342" y="2092"/>
                </a:lnTo>
                <a:lnTo>
                  <a:pt x="258" y="2146"/>
                </a:lnTo>
                <a:lnTo>
                  <a:pt x="216" y="2272"/>
                </a:lnTo>
                <a:lnTo>
                  <a:pt x="258" y="2416"/>
                </a:lnTo>
                <a:lnTo>
                  <a:pt x="276" y="2554"/>
                </a:lnTo>
                <a:lnTo>
                  <a:pt x="270" y="2662"/>
                </a:lnTo>
                <a:lnTo>
                  <a:pt x="150" y="2716"/>
                </a:lnTo>
                <a:lnTo>
                  <a:pt x="36" y="2770"/>
                </a:lnTo>
                <a:lnTo>
                  <a:pt x="0" y="2896"/>
                </a:lnTo>
                <a:lnTo>
                  <a:pt x="84" y="3112"/>
                </a:lnTo>
                <a:lnTo>
                  <a:pt x="179" y="3173"/>
                </a:lnTo>
                <a:lnTo>
                  <a:pt x="325" y="3272"/>
                </a:lnTo>
                <a:lnTo>
                  <a:pt x="395" y="3377"/>
                </a:lnTo>
                <a:lnTo>
                  <a:pt x="397" y="3509"/>
                </a:lnTo>
                <a:lnTo>
                  <a:pt x="593" y="3602"/>
                </a:lnTo>
                <a:lnTo>
                  <a:pt x="744" y="3566"/>
                </a:lnTo>
                <a:lnTo>
                  <a:pt x="866" y="3439"/>
                </a:lnTo>
                <a:lnTo>
                  <a:pt x="1194" y="3281"/>
                </a:lnTo>
                <a:lnTo>
                  <a:pt x="1212" y="3116"/>
                </a:lnTo>
                <a:lnTo>
                  <a:pt x="1231" y="3027"/>
                </a:lnTo>
                <a:lnTo>
                  <a:pt x="1518" y="2932"/>
                </a:lnTo>
                <a:lnTo>
                  <a:pt x="1839" y="3215"/>
                </a:lnTo>
                <a:lnTo>
                  <a:pt x="1950" y="3224"/>
                </a:lnTo>
                <a:lnTo>
                  <a:pt x="2058" y="3171"/>
                </a:lnTo>
                <a:lnTo>
                  <a:pt x="2130" y="3308"/>
                </a:lnTo>
                <a:lnTo>
                  <a:pt x="2252" y="3421"/>
                </a:lnTo>
                <a:lnTo>
                  <a:pt x="2235" y="3602"/>
                </a:lnTo>
                <a:lnTo>
                  <a:pt x="2322" y="3677"/>
                </a:lnTo>
                <a:lnTo>
                  <a:pt x="2574" y="3705"/>
                </a:lnTo>
                <a:lnTo>
                  <a:pt x="2664" y="3652"/>
                </a:lnTo>
                <a:lnTo>
                  <a:pt x="2703" y="3547"/>
                </a:lnTo>
                <a:lnTo>
                  <a:pt x="3036" y="3544"/>
                </a:lnTo>
                <a:lnTo>
                  <a:pt x="3211" y="3705"/>
                </a:lnTo>
                <a:lnTo>
                  <a:pt x="3336" y="3710"/>
                </a:lnTo>
                <a:lnTo>
                  <a:pt x="3446" y="3664"/>
                </a:lnTo>
                <a:lnTo>
                  <a:pt x="3463" y="3507"/>
                </a:lnTo>
                <a:lnTo>
                  <a:pt x="3599" y="3418"/>
                </a:lnTo>
                <a:lnTo>
                  <a:pt x="3768" y="3422"/>
                </a:lnTo>
                <a:lnTo>
                  <a:pt x="3863" y="3553"/>
                </a:lnTo>
                <a:lnTo>
                  <a:pt x="3978" y="3611"/>
                </a:lnTo>
                <a:lnTo>
                  <a:pt x="4070" y="3556"/>
                </a:lnTo>
                <a:lnTo>
                  <a:pt x="4140" y="3478"/>
                </a:lnTo>
                <a:lnTo>
                  <a:pt x="4115" y="3349"/>
                </a:lnTo>
                <a:lnTo>
                  <a:pt x="4182" y="3277"/>
                </a:lnTo>
                <a:lnTo>
                  <a:pt x="4286" y="3260"/>
                </a:lnTo>
                <a:lnTo>
                  <a:pt x="4268" y="3061"/>
                </a:lnTo>
                <a:lnTo>
                  <a:pt x="4142" y="2903"/>
                </a:lnTo>
                <a:lnTo>
                  <a:pt x="4050" y="2398"/>
                </a:lnTo>
                <a:lnTo>
                  <a:pt x="4160" y="2360"/>
                </a:lnTo>
                <a:lnTo>
                  <a:pt x="4175" y="2242"/>
                </a:lnTo>
                <a:lnTo>
                  <a:pt x="4176" y="2032"/>
                </a:lnTo>
                <a:lnTo>
                  <a:pt x="4265" y="1870"/>
                </a:lnTo>
                <a:lnTo>
                  <a:pt x="4232" y="1693"/>
                </a:lnTo>
                <a:lnTo>
                  <a:pt x="4326" y="1588"/>
                </a:lnTo>
                <a:lnTo>
                  <a:pt x="4488" y="1546"/>
                </a:lnTo>
                <a:lnTo>
                  <a:pt x="4629" y="1528"/>
                </a:lnTo>
                <a:lnTo>
                  <a:pt x="4734" y="1438"/>
                </a:lnTo>
                <a:lnTo>
                  <a:pt x="4794" y="1310"/>
                </a:lnTo>
                <a:lnTo>
                  <a:pt x="4980" y="1234"/>
                </a:lnTo>
                <a:lnTo>
                  <a:pt x="5004" y="1138"/>
                </a:lnTo>
                <a:lnTo>
                  <a:pt x="5058" y="1063"/>
                </a:lnTo>
                <a:lnTo>
                  <a:pt x="5061" y="920"/>
                </a:lnTo>
                <a:lnTo>
                  <a:pt x="4985" y="815"/>
                </a:lnTo>
                <a:lnTo>
                  <a:pt x="4974" y="662"/>
                </a:lnTo>
                <a:lnTo>
                  <a:pt x="4818" y="703"/>
                </a:lnTo>
                <a:lnTo>
                  <a:pt x="4584" y="721"/>
                </a:lnTo>
                <a:lnTo>
                  <a:pt x="4454" y="659"/>
                </a:lnTo>
                <a:lnTo>
                  <a:pt x="4355" y="536"/>
                </a:lnTo>
                <a:lnTo>
                  <a:pt x="4238" y="569"/>
                </a:lnTo>
                <a:lnTo>
                  <a:pt x="4182" y="725"/>
                </a:lnTo>
                <a:lnTo>
                  <a:pt x="3978" y="882"/>
                </a:lnTo>
                <a:lnTo>
                  <a:pt x="3864" y="900"/>
                </a:lnTo>
                <a:lnTo>
                  <a:pt x="3730" y="843"/>
                </a:lnTo>
                <a:lnTo>
                  <a:pt x="3637" y="897"/>
                </a:lnTo>
                <a:lnTo>
                  <a:pt x="3530" y="851"/>
                </a:lnTo>
                <a:lnTo>
                  <a:pt x="3377" y="677"/>
                </a:lnTo>
                <a:lnTo>
                  <a:pt x="3294" y="567"/>
                </a:lnTo>
                <a:lnTo>
                  <a:pt x="3261" y="367"/>
                </a:lnTo>
                <a:lnTo>
                  <a:pt x="3193" y="273"/>
                </a:lnTo>
                <a:lnTo>
                  <a:pt x="2853" y="276"/>
                </a:lnTo>
                <a:lnTo>
                  <a:pt x="2744" y="452"/>
                </a:lnTo>
                <a:lnTo>
                  <a:pt x="2685" y="485"/>
                </a:lnTo>
                <a:lnTo>
                  <a:pt x="2598" y="488"/>
                </a:lnTo>
                <a:lnTo>
                  <a:pt x="2574" y="593"/>
                </a:lnTo>
                <a:lnTo>
                  <a:pt x="2521" y="647"/>
                </a:lnTo>
                <a:lnTo>
                  <a:pt x="2302" y="650"/>
                </a:lnTo>
                <a:lnTo>
                  <a:pt x="2234" y="599"/>
                </a:lnTo>
                <a:lnTo>
                  <a:pt x="2202" y="346"/>
                </a:lnTo>
                <a:lnTo>
                  <a:pt x="2214" y="218"/>
                </a:lnTo>
                <a:lnTo>
                  <a:pt x="2065" y="38"/>
                </a:lnTo>
                <a:lnTo>
                  <a:pt x="2001" y="0"/>
                </a:lnTo>
                <a:lnTo>
                  <a:pt x="1836" y="3"/>
                </a:lnTo>
                <a:lnTo>
                  <a:pt x="1747" y="75"/>
                </a:lnTo>
                <a:lnTo>
                  <a:pt x="1728" y="190"/>
                </a:lnTo>
                <a:lnTo>
                  <a:pt x="1728" y="375"/>
                </a:lnTo>
                <a:lnTo>
                  <a:pt x="1567" y="446"/>
                </a:lnTo>
                <a:lnTo>
                  <a:pt x="1533" y="636"/>
                </a:lnTo>
                <a:lnTo>
                  <a:pt x="1313" y="772"/>
                </a:lnTo>
                <a:lnTo>
                  <a:pt x="1152" y="8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5" name="Freeform 1315"/>
          <p:cNvSpPr>
            <a:spLocks noChangeAspect="1"/>
          </p:cNvSpPr>
          <p:nvPr/>
        </p:nvSpPr>
        <p:spPr bwMode="auto">
          <a:xfrm>
            <a:off x="1561825" y="4472941"/>
            <a:ext cx="1158083" cy="1007498"/>
          </a:xfrm>
          <a:custGeom>
            <a:avLst/>
            <a:gdLst>
              <a:gd name="T0" fmla="*/ 8676 w 4636"/>
              <a:gd name="T1" fmla="*/ 738 h 3720"/>
              <a:gd name="T2" fmla="*/ 8194 w 4636"/>
              <a:gd name="T3" fmla="*/ 1098 h 3720"/>
              <a:gd name="T4" fmla="*/ 7578 w 4636"/>
              <a:gd name="T5" fmla="*/ 918 h 3720"/>
              <a:gd name="T6" fmla="*/ 6885 w 4636"/>
              <a:gd name="T7" fmla="*/ 1161 h 3720"/>
              <a:gd name="T8" fmla="*/ 6404 w 4636"/>
              <a:gd name="T9" fmla="*/ 733 h 3720"/>
              <a:gd name="T10" fmla="*/ 5940 w 4636"/>
              <a:gd name="T11" fmla="*/ 441 h 3720"/>
              <a:gd name="T12" fmla="*/ 5301 w 4636"/>
              <a:gd name="T13" fmla="*/ 0 h 3720"/>
              <a:gd name="T14" fmla="*/ 4815 w 4636"/>
              <a:gd name="T15" fmla="*/ 522 h 3720"/>
              <a:gd name="T16" fmla="*/ 3915 w 4636"/>
              <a:gd name="T17" fmla="*/ 1008 h 3720"/>
              <a:gd name="T18" fmla="*/ 3514 w 4636"/>
              <a:gd name="T19" fmla="*/ 513 h 3720"/>
              <a:gd name="T20" fmla="*/ 2898 w 4636"/>
              <a:gd name="T21" fmla="*/ 792 h 3720"/>
              <a:gd name="T22" fmla="*/ 2646 w 4636"/>
              <a:gd name="T23" fmla="*/ 1863 h 3720"/>
              <a:gd name="T24" fmla="*/ 1818 w 4636"/>
              <a:gd name="T25" fmla="*/ 1809 h 3720"/>
              <a:gd name="T26" fmla="*/ 1161 w 4636"/>
              <a:gd name="T27" fmla="*/ 1971 h 3720"/>
              <a:gd name="T28" fmla="*/ 1143 w 4636"/>
              <a:gd name="T29" fmla="*/ 2619 h 3720"/>
              <a:gd name="T30" fmla="*/ 1467 w 4636"/>
              <a:gd name="T31" fmla="*/ 3087 h 3720"/>
              <a:gd name="T32" fmla="*/ 918 w 4636"/>
              <a:gd name="T33" fmla="*/ 3357 h 3720"/>
              <a:gd name="T34" fmla="*/ 711 w 4636"/>
              <a:gd name="T35" fmla="*/ 4032 h 3720"/>
              <a:gd name="T36" fmla="*/ 432 w 4636"/>
              <a:gd name="T37" fmla="*/ 4491 h 3720"/>
              <a:gd name="T38" fmla="*/ 657 w 4636"/>
              <a:gd name="T39" fmla="*/ 5031 h 3720"/>
              <a:gd name="T40" fmla="*/ 540 w 4636"/>
              <a:gd name="T41" fmla="*/ 5571 h 3720"/>
              <a:gd name="T42" fmla="*/ 1170 w 4636"/>
              <a:gd name="T43" fmla="*/ 5886 h 3720"/>
              <a:gd name="T44" fmla="*/ 738 w 4636"/>
              <a:gd name="T45" fmla="*/ 6507 h 3720"/>
              <a:gd name="T46" fmla="*/ 324 w 4636"/>
              <a:gd name="T47" fmla="*/ 8019 h 3720"/>
              <a:gd name="T48" fmla="*/ 1683 w 4636"/>
              <a:gd name="T49" fmla="*/ 7731 h 3720"/>
              <a:gd name="T50" fmla="*/ 2079 w 4636"/>
              <a:gd name="T51" fmla="*/ 7731 h 3720"/>
              <a:gd name="T52" fmla="*/ 1845 w 4636"/>
              <a:gd name="T53" fmla="*/ 7110 h 3720"/>
              <a:gd name="T54" fmla="*/ 2592 w 4636"/>
              <a:gd name="T55" fmla="*/ 6939 h 3720"/>
              <a:gd name="T56" fmla="*/ 3681 w 4636"/>
              <a:gd name="T57" fmla="*/ 7425 h 3720"/>
              <a:gd name="T58" fmla="*/ 4509 w 4636"/>
              <a:gd name="T59" fmla="*/ 7380 h 3720"/>
              <a:gd name="T60" fmla="*/ 5220 w 4636"/>
              <a:gd name="T61" fmla="*/ 7371 h 3720"/>
              <a:gd name="T62" fmla="*/ 6426 w 4636"/>
              <a:gd name="T63" fmla="*/ 7560 h 3720"/>
              <a:gd name="T64" fmla="*/ 6867 w 4636"/>
              <a:gd name="T65" fmla="*/ 6804 h 3720"/>
              <a:gd name="T66" fmla="*/ 7560 w 4636"/>
              <a:gd name="T67" fmla="*/ 6678 h 3720"/>
              <a:gd name="T68" fmla="*/ 8109 w 4636"/>
              <a:gd name="T69" fmla="*/ 6291 h 3720"/>
              <a:gd name="T70" fmla="*/ 8568 w 4636"/>
              <a:gd name="T71" fmla="*/ 6732 h 3720"/>
              <a:gd name="T72" fmla="*/ 8937 w 4636"/>
              <a:gd name="T73" fmla="*/ 6057 h 3720"/>
              <a:gd name="T74" fmla="*/ 8910 w 4636"/>
              <a:gd name="T75" fmla="*/ 5319 h 3720"/>
              <a:gd name="T76" fmla="*/ 9639 w 4636"/>
              <a:gd name="T77" fmla="*/ 5517 h 3720"/>
              <a:gd name="T78" fmla="*/ 10161 w 4636"/>
              <a:gd name="T79" fmla="*/ 4968 h 3720"/>
              <a:gd name="T80" fmla="*/ 10363 w 4636"/>
              <a:gd name="T81" fmla="*/ 4616 h 3720"/>
              <a:gd name="T82" fmla="*/ 10287 w 4636"/>
              <a:gd name="T83" fmla="*/ 4131 h 3720"/>
              <a:gd name="T84" fmla="*/ 10204 w 4636"/>
              <a:gd name="T85" fmla="*/ 3353 h 3720"/>
              <a:gd name="T86" fmla="*/ 9655 w 4636"/>
              <a:gd name="T87" fmla="*/ 2384 h 3720"/>
              <a:gd name="T88" fmla="*/ 9342 w 4636"/>
              <a:gd name="T89" fmla="*/ 1476 h 3720"/>
              <a:gd name="T90" fmla="*/ 8988 w 4636"/>
              <a:gd name="T91" fmla="*/ 1017 h 37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36"/>
              <a:gd name="T139" fmla="*/ 0 h 3720"/>
              <a:gd name="T140" fmla="*/ 4636 w 4636"/>
              <a:gd name="T141" fmla="*/ 3720 h 37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36" h="3720">
                <a:moveTo>
                  <a:pt x="3995" y="452"/>
                </a:moveTo>
                <a:lnTo>
                  <a:pt x="3920" y="416"/>
                </a:lnTo>
                <a:lnTo>
                  <a:pt x="3856" y="328"/>
                </a:lnTo>
                <a:lnTo>
                  <a:pt x="3744" y="324"/>
                </a:lnTo>
                <a:lnTo>
                  <a:pt x="3652" y="384"/>
                </a:lnTo>
                <a:lnTo>
                  <a:pt x="3642" y="488"/>
                </a:lnTo>
                <a:lnTo>
                  <a:pt x="3568" y="520"/>
                </a:lnTo>
                <a:lnTo>
                  <a:pt x="3484" y="516"/>
                </a:lnTo>
                <a:lnTo>
                  <a:pt x="3368" y="408"/>
                </a:lnTo>
                <a:lnTo>
                  <a:pt x="3146" y="410"/>
                </a:lnTo>
                <a:lnTo>
                  <a:pt x="3120" y="480"/>
                </a:lnTo>
                <a:lnTo>
                  <a:pt x="3060" y="516"/>
                </a:lnTo>
                <a:lnTo>
                  <a:pt x="2892" y="496"/>
                </a:lnTo>
                <a:lnTo>
                  <a:pt x="2834" y="446"/>
                </a:lnTo>
                <a:lnTo>
                  <a:pt x="2846" y="326"/>
                </a:lnTo>
                <a:lnTo>
                  <a:pt x="2766" y="252"/>
                </a:lnTo>
                <a:lnTo>
                  <a:pt x="2716" y="160"/>
                </a:lnTo>
                <a:lnTo>
                  <a:pt x="2640" y="196"/>
                </a:lnTo>
                <a:lnTo>
                  <a:pt x="2570" y="188"/>
                </a:lnTo>
                <a:lnTo>
                  <a:pt x="2472" y="102"/>
                </a:lnTo>
                <a:lnTo>
                  <a:pt x="2356" y="0"/>
                </a:lnTo>
                <a:lnTo>
                  <a:pt x="2164" y="64"/>
                </a:lnTo>
                <a:lnTo>
                  <a:pt x="2152" y="120"/>
                </a:lnTo>
                <a:lnTo>
                  <a:pt x="2140" y="232"/>
                </a:lnTo>
                <a:lnTo>
                  <a:pt x="1920" y="340"/>
                </a:lnTo>
                <a:lnTo>
                  <a:pt x="1842" y="422"/>
                </a:lnTo>
                <a:lnTo>
                  <a:pt x="1740" y="448"/>
                </a:lnTo>
                <a:lnTo>
                  <a:pt x="1608" y="384"/>
                </a:lnTo>
                <a:lnTo>
                  <a:pt x="1608" y="300"/>
                </a:lnTo>
                <a:lnTo>
                  <a:pt x="1562" y="228"/>
                </a:lnTo>
                <a:lnTo>
                  <a:pt x="1400" y="120"/>
                </a:lnTo>
                <a:lnTo>
                  <a:pt x="1332" y="280"/>
                </a:lnTo>
                <a:lnTo>
                  <a:pt x="1288" y="352"/>
                </a:lnTo>
                <a:lnTo>
                  <a:pt x="1276" y="432"/>
                </a:lnTo>
                <a:lnTo>
                  <a:pt x="1092" y="708"/>
                </a:lnTo>
                <a:lnTo>
                  <a:pt x="1176" y="828"/>
                </a:lnTo>
                <a:lnTo>
                  <a:pt x="1120" y="864"/>
                </a:lnTo>
                <a:lnTo>
                  <a:pt x="916" y="868"/>
                </a:lnTo>
                <a:lnTo>
                  <a:pt x="808" y="804"/>
                </a:lnTo>
                <a:lnTo>
                  <a:pt x="708" y="844"/>
                </a:lnTo>
                <a:lnTo>
                  <a:pt x="648" y="928"/>
                </a:lnTo>
                <a:lnTo>
                  <a:pt x="516" y="876"/>
                </a:lnTo>
                <a:lnTo>
                  <a:pt x="408" y="952"/>
                </a:lnTo>
                <a:lnTo>
                  <a:pt x="448" y="1072"/>
                </a:lnTo>
                <a:lnTo>
                  <a:pt x="508" y="1164"/>
                </a:lnTo>
                <a:lnTo>
                  <a:pt x="636" y="1204"/>
                </a:lnTo>
                <a:lnTo>
                  <a:pt x="684" y="1236"/>
                </a:lnTo>
                <a:lnTo>
                  <a:pt x="652" y="1372"/>
                </a:lnTo>
                <a:lnTo>
                  <a:pt x="624" y="1452"/>
                </a:lnTo>
                <a:lnTo>
                  <a:pt x="480" y="1452"/>
                </a:lnTo>
                <a:lnTo>
                  <a:pt x="408" y="1492"/>
                </a:lnTo>
                <a:lnTo>
                  <a:pt x="360" y="1596"/>
                </a:lnTo>
                <a:lnTo>
                  <a:pt x="384" y="1744"/>
                </a:lnTo>
                <a:lnTo>
                  <a:pt x="316" y="1792"/>
                </a:lnTo>
                <a:lnTo>
                  <a:pt x="208" y="1840"/>
                </a:lnTo>
                <a:lnTo>
                  <a:pt x="172" y="1900"/>
                </a:lnTo>
                <a:lnTo>
                  <a:pt x="192" y="1996"/>
                </a:lnTo>
                <a:lnTo>
                  <a:pt x="232" y="2076"/>
                </a:lnTo>
                <a:lnTo>
                  <a:pt x="208" y="2140"/>
                </a:lnTo>
                <a:lnTo>
                  <a:pt x="292" y="2236"/>
                </a:lnTo>
                <a:lnTo>
                  <a:pt x="240" y="2316"/>
                </a:lnTo>
                <a:lnTo>
                  <a:pt x="204" y="2400"/>
                </a:lnTo>
                <a:lnTo>
                  <a:pt x="240" y="2476"/>
                </a:lnTo>
                <a:lnTo>
                  <a:pt x="328" y="2532"/>
                </a:lnTo>
                <a:lnTo>
                  <a:pt x="520" y="2548"/>
                </a:lnTo>
                <a:lnTo>
                  <a:pt x="520" y="2616"/>
                </a:lnTo>
                <a:lnTo>
                  <a:pt x="408" y="2700"/>
                </a:lnTo>
                <a:lnTo>
                  <a:pt x="360" y="2764"/>
                </a:lnTo>
                <a:lnTo>
                  <a:pt x="328" y="2892"/>
                </a:lnTo>
                <a:lnTo>
                  <a:pt x="120" y="3204"/>
                </a:lnTo>
                <a:lnTo>
                  <a:pt x="0" y="3456"/>
                </a:lnTo>
                <a:lnTo>
                  <a:pt x="144" y="3564"/>
                </a:lnTo>
                <a:lnTo>
                  <a:pt x="292" y="3720"/>
                </a:lnTo>
                <a:lnTo>
                  <a:pt x="580" y="3568"/>
                </a:lnTo>
                <a:lnTo>
                  <a:pt x="748" y="3436"/>
                </a:lnTo>
                <a:lnTo>
                  <a:pt x="820" y="3456"/>
                </a:lnTo>
                <a:lnTo>
                  <a:pt x="888" y="3484"/>
                </a:lnTo>
                <a:lnTo>
                  <a:pt x="924" y="3436"/>
                </a:lnTo>
                <a:lnTo>
                  <a:pt x="892" y="3312"/>
                </a:lnTo>
                <a:lnTo>
                  <a:pt x="816" y="3240"/>
                </a:lnTo>
                <a:lnTo>
                  <a:pt x="820" y="3160"/>
                </a:lnTo>
                <a:lnTo>
                  <a:pt x="880" y="3148"/>
                </a:lnTo>
                <a:lnTo>
                  <a:pt x="1044" y="3160"/>
                </a:lnTo>
                <a:lnTo>
                  <a:pt x="1152" y="3084"/>
                </a:lnTo>
                <a:lnTo>
                  <a:pt x="1312" y="3000"/>
                </a:lnTo>
                <a:lnTo>
                  <a:pt x="1468" y="3084"/>
                </a:lnTo>
                <a:lnTo>
                  <a:pt x="1636" y="3300"/>
                </a:lnTo>
                <a:lnTo>
                  <a:pt x="1740" y="3288"/>
                </a:lnTo>
                <a:lnTo>
                  <a:pt x="1864" y="3264"/>
                </a:lnTo>
                <a:lnTo>
                  <a:pt x="2004" y="3280"/>
                </a:lnTo>
                <a:lnTo>
                  <a:pt x="2044" y="3336"/>
                </a:lnTo>
                <a:lnTo>
                  <a:pt x="2236" y="3340"/>
                </a:lnTo>
                <a:lnTo>
                  <a:pt x="2320" y="3276"/>
                </a:lnTo>
                <a:lnTo>
                  <a:pt x="2692" y="3280"/>
                </a:lnTo>
                <a:lnTo>
                  <a:pt x="2752" y="3360"/>
                </a:lnTo>
                <a:lnTo>
                  <a:pt x="2856" y="3360"/>
                </a:lnTo>
                <a:lnTo>
                  <a:pt x="3016" y="3280"/>
                </a:lnTo>
                <a:lnTo>
                  <a:pt x="3028" y="3088"/>
                </a:lnTo>
                <a:lnTo>
                  <a:pt x="3052" y="3024"/>
                </a:lnTo>
                <a:lnTo>
                  <a:pt x="3132" y="3016"/>
                </a:lnTo>
                <a:lnTo>
                  <a:pt x="3232" y="3060"/>
                </a:lnTo>
                <a:lnTo>
                  <a:pt x="3360" y="2968"/>
                </a:lnTo>
                <a:lnTo>
                  <a:pt x="3420" y="2920"/>
                </a:lnTo>
                <a:lnTo>
                  <a:pt x="3516" y="2904"/>
                </a:lnTo>
                <a:lnTo>
                  <a:pt x="3604" y="2796"/>
                </a:lnTo>
                <a:lnTo>
                  <a:pt x="3724" y="2848"/>
                </a:lnTo>
                <a:lnTo>
                  <a:pt x="3724" y="2940"/>
                </a:lnTo>
                <a:lnTo>
                  <a:pt x="3808" y="2992"/>
                </a:lnTo>
                <a:lnTo>
                  <a:pt x="3916" y="2956"/>
                </a:lnTo>
                <a:lnTo>
                  <a:pt x="4000" y="2820"/>
                </a:lnTo>
                <a:lnTo>
                  <a:pt x="3972" y="2692"/>
                </a:lnTo>
                <a:lnTo>
                  <a:pt x="3904" y="2548"/>
                </a:lnTo>
                <a:lnTo>
                  <a:pt x="3900" y="2400"/>
                </a:lnTo>
                <a:lnTo>
                  <a:pt x="3960" y="2364"/>
                </a:lnTo>
                <a:lnTo>
                  <a:pt x="4164" y="2356"/>
                </a:lnTo>
                <a:lnTo>
                  <a:pt x="4240" y="2388"/>
                </a:lnTo>
                <a:lnTo>
                  <a:pt x="4284" y="2452"/>
                </a:lnTo>
                <a:lnTo>
                  <a:pt x="4476" y="2436"/>
                </a:lnTo>
                <a:lnTo>
                  <a:pt x="4540" y="2380"/>
                </a:lnTo>
                <a:lnTo>
                  <a:pt x="4516" y="2208"/>
                </a:lnTo>
                <a:lnTo>
                  <a:pt x="4548" y="2136"/>
                </a:lnTo>
                <a:lnTo>
                  <a:pt x="4621" y="2150"/>
                </a:lnTo>
                <a:lnTo>
                  <a:pt x="4606" y="2051"/>
                </a:lnTo>
                <a:lnTo>
                  <a:pt x="4573" y="1992"/>
                </a:lnTo>
                <a:lnTo>
                  <a:pt x="4636" y="1920"/>
                </a:lnTo>
                <a:lnTo>
                  <a:pt x="4572" y="1836"/>
                </a:lnTo>
                <a:lnTo>
                  <a:pt x="4600" y="1740"/>
                </a:lnTo>
                <a:lnTo>
                  <a:pt x="4490" y="1598"/>
                </a:lnTo>
                <a:lnTo>
                  <a:pt x="4535" y="1490"/>
                </a:lnTo>
                <a:lnTo>
                  <a:pt x="4505" y="1377"/>
                </a:lnTo>
                <a:lnTo>
                  <a:pt x="4444" y="1215"/>
                </a:lnTo>
                <a:lnTo>
                  <a:pt x="4291" y="1059"/>
                </a:lnTo>
                <a:lnTo>
                  <a:pt x="4177" y="911"/>
                </a:lnTo>
                <a:lnTo>
                  <a:pt x="4142" y="792"/>
                </a:lnTo>
                <a:lnTo>
                  <a:pt x="4152" y="656"/>
                </a:lnTo>
                <a:lnTo>
                  <a:pt x="4108" y="555"/>
                </a:lnTo>
                <a:lnTo>
                  <a:pt x="3997" y="531"/>
                </a:lnTo>
                <a:lnTo>
                  <a:pt x="3995" y="4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6" name="Freeform 1316"/>
          <p:cNvSpPr>
            <a:spLocks noChangeAspect="1"/>
          </p:cNvSpPr>
          <p:nvPr/>
        </p:nvSpPr>
        <p:spPr bwMode="auto">
          <a:xfrm>
            <a:off x="2036449" y="4637607"/>
            <a:ext cx="208834" cy="170083"/>
          </a:xfrm>
          <a:custGeom>
            <a:avLst/>
            <a:gdLst>
              <a:gd name="T0" fmla="*/ 2088 w 209"/>
              <a:gd name="T1" fmla="*/ 288 h 157"/>
              <a:gd name="T2" fmla="*/ 1404 w 209"/>
              <a:gd name="T3" fmla="*/ 288 h 157"/>
              <a:gd name="T4" fmla="*/ 864 w 209"/>
              <a:gd name="T5" fmla="*/ 684 h 157"/>
              <a:gd name="T6" fmla="*/ 648 w 209"/>
              <a:gd name="T7" fmla="*/ 1260 h 157"/>
              <a:gd name="T8" fmla="*/ 72 w 209"/>
              <a:gd name="T9" fmla="*/ 1872 h 157"/>
              <a:gd name="T10" fmla="*/ 0 w 209"/>
              <a:gd name="T11" fmla="*/ 2628 h 157"/>
              <a:gd name="T12" fmla="*/ 324 w 209"/>
              <a:gd name="T13" fmla="*/ 3744 h 157"/>
              <a:gd name="T14" fmla="*/ 1296 w 209"/>
              <a:gd name="T15" fmla="*/ 3852 h 157"/>
              <a:gd name="T16" fmla="*/ 1836 w 209"/>
              <a:gd name="T17" fmla="*/ 3744 h 157"/>
              <a:gd name="T18" fmla="*/ 2376 w 209"/>
              <a:gd name="T19" fmla="*/ 4572 h 157"/>
              <a:gd name="T20" fmla="*/ 2700 w 209"/>
              <a:gd name="T21" fmla="*/ 5544 h 157"/>
              <a:gd name="T22" fmla="*/ 3852 w 209"/>
              <a:gd name="T23" fmla="*/ 5652 h 157"/>
              <a:gd name="T24" fmla="*/ 4824 w 209"/>
              <a:gd name="T25" fmla="*/ 5364 h 157"/>
              <a:gd name="T26" fmla="*/ 5364 w 209"/>
              <a:gd name="T27" fmla="*/ 4824 h 157"/>
              <a:gd name="T28" fmla="*/ 5832 w 209"/>
              <a:gd name="T29" fmla="*/ 4608 h 157"/>
              <a:gd name="T30" fmla="*/ 6696 w 209"/>
              <a:gd name="T31" fmla="*/ 3960 h 157"/>
              <a:gd name="T32" fmla="*/ 7344 w 209"/>
              <a:gd name="T33" fmla="*/ 3636 h 157"/>
              <a:gd name="T34" fmla="*/ 7524 w 209"/>
              <a:gd name="T35" fmla="*/ 2520 h 157"/>
              <a:gd name="T36" fmla="*/ 7452 w 209"/>
              <a:gd name="T37" fmla="*/ 1584 h 157"/>
              <a:gd name="T38" fmla="*/ 6372 w 209"/>
              <a:gd name="T39" fmla="*/ 1332 h 157"/>
              <a:gd name="T40" fmla="*/ 5652 w 209"/>
              <a:gd name="T41" fmla="*/ 432 h 157"/>
              <a:gd name="T42" fmla="*/ 5112 w 209"/>
              <a:gd name="T43" fmla="*/ 0 h 157"/>
              <a:gd name="T44" fmla="*/ 4356 w 209"/>
              <a:gd name="T45" fmla="*/ 396 h 157"/>
              <a:gd name="T46" fmla="*/ 3492 w 209"/>
              <a:gd name="T47" fmla="*/ 432 h 157"/>
              <a:gd name="T48" fmla="*/ 2808 w 209"/>
              <a:gd name="T49" fmla="*/ 540 h 157"/>
              <a:gd name="T50" fmla="*/ 2088 w 209"/>
              <a:gd name="T51" fmla="*/ 288 h 1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9"/>
              <a:gd name="T79" fmla="*/ 0 h 157"/>
              <a:gd name="T80" fmla="*/ 209 w 209"/>
              <a:gd name="T81" fmla="*/ 157 h 1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9" h="157">
                <a:moveTo>
                  <a:pt x="58" y="8"/>
                </a:moveTo>
                <a:lnTo>
                  <a:pt x="39" y="8"/>
                </a:lnTo>
                <a:lnTo>
                  <a:pt x="24" y="19"/>
                </a:lnTo>
                <a:lnTo>
                  <a:pt x="18" y="35"/>
                </a:lnTo>
                <a:lnTo>
                  <a:pt x="2" y="52"/>
                </a:lnTo>
                <a:lnTo>
                  <a:pt x="0" y="73"/>
                </a:lnTo>
                <a:lnTo>
                  <a:pt x="9" y="104"/>
                </a:lnTo>
                <a:lnTo>
                  <a:pt x="36" y="107"/>
                </a:lnTo>
                <a:lnTo>
                  <a:pt x="51" y="104"/>
                </a:lnTo>
                <a:lnTo>
                  <a:pt x="66" y="127"/>
                </a:lnTo>
                <a:lnTo>
                  <a:pt x="75" y="154"/>
                </a:lnTo>
                <a:lnTo>
                  <a:pt x="107" y="157"/>
                </a:lnTo>
                <a:lnTo>
                  <a:pt x="134" y="149"/>
                </a:lnTo>
                <a:lnTo>
                  <a:pt x="149" y="134"/>
                </a:lnTo>
                <a:lnTo>
                  <a:pt x="162" y="128"/>
                </a:lnTo>
                <a:lnTo>
                  <a:pt x="186" y="110"/>
                </a:lnTo>
                <a:lnTo>
                  <a:pt x="204" y="101"/>
                </a:lnTo>
                <a:lnTo>
                  <a:pt x="209" y="70"/>
                </a:lnTo>
                <a:lnTo>
                  <a:pt x="207" y="44"/>
                </a:lnTo>
                <a:lnTo>
                  <a:pt x="177" y="37"/>
                </a:lnTo>
                <a:lnTo>
                  <a:pt x="157" y="12"/>
                </a:lnTo>
                <a:lnTo>
                  <a:pt x="142" y="0"/>
                </a:lnTo>
                <a:lnTo>
                  <a:pt x="121" y="11"/>
                </a:lnTo>
                <a:lnTo>
                  <a:pt x="97" y="12"/>
                </a:lnTo>
                <a:lnTo>
                  <a:pt x="78" y="15"/>
                </a:lnTo>
                <a:lnTo>
                  <a:pt x="58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7" name="Freeform 1317"/>
          <p:cNvSpPr>
            <a:spLocks noChangeAspect="1"/>
          </p:cNvSpPr>
          <p:nvPr/>
        </p:nvSpPr>
        <p:spPr bwMode="auto">
          <a:xfrm>
            <a:off x="2691608" y="5397859"/>
            <a:ext cx="468629" cy="299000"/>
          </a:xfrm>
          <a:custGeom>
            <a:avLst/>
            <a:gdLst>
              <a:gd name="T0" fmla="*/ 14724 w 469"/>
              <a:gd name="T1" fmla="*/ 0 h 276"/>
              <a:gd name="T2" fmla="*/ 13500 w 469"/>
              <a:gd name="T3" fmla="*/ 108 h 276"/>
              <a:gd name="T4" fmla="*/ 12564 w 469"/>
              <a:gd name="T5" fmla="*/ 684 h 276"/>
              <a:gd name="T6" fmla="*/ 10152 w 469"/>
              <a:gd name="T7" fmla="*/ 468 h 276"/>
              <a:gd name="T8" fmla="*/ 9432 w 469"/>
              <a:gd name="T9" fmla="*/ 432 h 276"/>
              <a:gd name="T10" fmla="*/ 8856 w 469"/>
              <a:gd name="T11" fmla="*/ 1404 h 276"/>
              <a:gd name="T12" fmla="*/ 8244 w 469"/>
              <a:gd name="T13" fmla="*/ 1080 h 276"/>
              <a:gd name="T14" fmla="*/ 7668 w 469"/>
              <a:gd name="T15" fmla="*/ 1008 h 276"/>
              <a:gd name="T16" fmla="*/ 6840 w 469"/>
              <a:gd name="T17" fmla="*/ 1656 h 276"/>
              <a:gd name="T18" fmla="*/ 6264 w 469"/>
              <a:gd name="T19" fmla="*/ 1656 h 276"/>
              <a:gd name="T20" fmla="*/ 5220 w 469"/>
              <a:gd name="T21" fmla="*/ 1440 h 276"/>
              <a:gd name="T22" fmla="*/ 3888 w 469"/>
              <a:gd name="T23" fmla="*/ 2736 h 276"/>
              <a:gd name="T24" fmla="*/ 2412 w 469"/>
              <a:gd name="T25" fmla="*/ 3996 h 276"/>
              <a:gd name="T26" fmla="*/ 1548 w 469"/>
              <a:gd name="T27" fmla="*/ 3708 h 276"/>
              <a:gd name="T28" fmla="*/ 756 w 469"/>
              <a:gd name="T29" fmla="*/ 4104 h 276"/>
              <a:gd name="T30" fmla="*/ 648 w 469"/>
              <a:gd name="T31" fmla="*/ 5112 h 276"/>
              <a:gd name="T32" fmla="*/ 0 w 469"/>
              <a:gd name="T33" fmla="*/ 5868 h 276"/>
              <a:gd name="T34" fmla="*/ 576 w 469"/>
              <a:gd name="T35" fmla="*/ 7704 h 276"/>
              <a:gd name="T36" fmla="*/ 1548 w 469"/>
              <a:gd name="T37" fmla="*/ 8352 h 276"/>
              <a:gd name="T38" fmla="*/ 2592 w 469"/>
              <a:gd name="T39" fmla="*/ 9720 h 276"/>
              <a:gd name="T40" fmla="*/ 3600 w 469"/>
              <a:gd name="T41" fmla="*/ 9936 h 276"/>
              <a:gd name="T42" fmla="*/ 4644 w 469"/>
              <a:gd name="T43" fmla="*/ 9504 h 276"/>
              <a:gd name="T44" fmla="*/ 5436 w 469"/>
              <a:gd name="T45" fmla="*/ 9396 h 276"/>
              <a:gd name="T46" fmla="*/ 6156 w 469"/>
              <a:gd name="T47" fmla="*/ 8856 h 276"/>
              <a:gd name="T48" fmla="*/ 9180 w 469"/>
              <a:gd name="T49" fmla="*/ 8892 h 276"/>
              <a:gd name="T50" fmla="*/ 10296 w 469"/>
              <a:gd name="T51" fmla="*/ 9000 h 276"/>
              <a:gd name="T52" fmla="*/ 11052 w 469"/>
              <a:gd name="T53" fmla="*/ 8244 h 276"/>
              <a:gd name="T54" fmla="*/ 12420 w 469"/>
              <a:gd name="T55" fmla="*/ 8244 h 276"/>
              <a:gd name="T56" fmla="*/ 13104 w 469"/>
              <a:gd name="T57" fmla="*/ 7668 h 276"/>
              <a:gd name="T58" fmla="*/ 15120 w 469"/>
              <a:gd name="T59" fmla="*/ 6408 h 276"/>
              <a:gd name="T60" fmla="*/ 16560 w 469"/>
              <a:gd name="T61" fmla="*/ 4680 h 276"/>
              <a:gd name="T62" fmla="*/ 16884 w 469"/>
              <a:gd name="T63" fmla="*/ 3348 h 276"/>
              <a:gd name="T64" fmla="*/ 16776 w 469"/>
              <a:gd name="T65" fmla="*/ 2376 h 276"/>
              <a:gd name="T66" fmla="*/ 16308 w 469"/>
              <a:gd name="T67" fmla="*/ 1548 h 276"/>
              <a:gd name="T68" fmla="*/ 16020 w 469"/>
              <a:gd name="T69" fmla="*/ 792 h 276"/>
              <a:gd name="T70" fmla="*/ 15264 w 469"/>
              <a:gd name="T71" fmla="*/ 648 h 276"/>
              <a:gd name="T72" fmla="*/ 14724 w 469"/>
              <a:gd name="T73" fmla="*/ 0 h 2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9"/>
              <a:gd name="T112" fmla="*/ 0 h 276"/>
              <a:gd name="T113" fmla="*/ 469 w 469"/>
              <a:gd name="T114" fmla="*/ 276 h 2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9" h="276">
                <a:moveTo>
                  <a:pt x="409" y="0"/>
                </a:moveTo>
                <a:lnTo>
                  <a:pt x="375" y="3"/>
                </a:lnTo>
                <a:lnTo>
                  <a:pt x="349" y="19"/>
                </a:lnTo>
                <a:lnTo>
                  <a:pt x="282" y="13"/>
                </a:lnTo>
                <a:lnTo>
                  <a:pt x="262" y="12"/>
                </a:lnTo>
                <a:lnTo>
                  <a:pt x="246" y="39"/>
                </a:lnTo>
                <a:lnTo>
                  <a:pt x="229" y="30"/>
                </a:lnTo>
                <a:lnTo>
                  <a:pt x="213" y="28"/>
                </a:lnTo>
                <a:lnTo>
                  <a:pt x="190" y="46"/>
                </a:lnTo>
                <a:lnTo>
                  <a:pt x="174" y="46"/>
                </a:lnTo>
                <a:lnTo>
                  <a:pt x="145" y="40"/>
                </a:lnTo>
                <a:lnTo>
                  <a:pt x="108" y="76"/>
                </a:lnTo>
                <a:lnTo>
                  <a:pt x="67" y="111"/>
                </a:lnTo>
                <a:lnTo>
                  <a:pt x="43" y="103"/>
                </a:lnTo>
                <a:lnTo>
                  <a:pt x="21" y="114"/>
                </a:lnTo>
                <a:lnTo>
                  <a:pt x="18" y="142"/>
                </a:lnTo>
                <a:lnTo>
                  <a:pt x="0" y="163"/>
                </a:lnTo>
                <a:lnTo>
                  <a:pt x="16" y="214"/>
                </a:lnTo>
                <a:lnTo>
                  <a:pt x="43" y="232"/>
                </a:lnTo>
                <a:lnTo>
                  <a:pt x="72" y="270"/>
                </a:lnTo>
                <a:lnTo>
                  <a:pt x="100" y="276"/>
                </a:lnTo>
                <a:lnTo>
                  <a:pt x="129" y="264"/>
                </a:lnTo>
                <a:lnTo>
                  <a:pt x="151" y="261"/>
                </a:lnTo>
                <a:lnTo>
                  <a:pt x="171" y="246"/>
                </a:lnTo>
                <a:lnTo>
                  <a:pt x="255" y="247"/>
                </a:lnTo>
                <a:lnTo>
                  <a:pt x="286" y="250"/>
                </a:lnTo>
                <a:lnTo>
                  <a:pt x="307" y="229"/>
                </a:lnTo>
                <a:lnTo>
                  <a:pt x="345" y="229"/>
                </a:lnTo>
                <a:lnTo>
                  <a:pt x="364" y="213"/>
                </a:lnTo>
                <a:lnTo>
                  <a:pt x="420" y="178"/>
                </a:lnTo>
                <a:lnTo>
                  <a:pt x="460" y="130"/>
                </a:lnTo>
                <a:lnTo>
                  <a:pt x="469" y="93"/>
                </a:lnTo>
                <a:lnTo>
                  <a:pt x="466" y="66"/>
                </a:lnTo>
                <a:lnTo>
                  <a:pt x="453" y="43"/>
                </a:lnTo>
                <a:lnTo>
                  <a:pt x="445" y="22"/>
                </a:lnTo>
                <a:lnTo>
                  <a:pt x="424" y="18"/>
                </a:lnTo>
                <a:lnTo>
                  <a:pt x="409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568" name="그룹 567"/>
          <p:cNvGrpSpPr/>
          <p:nvPr/>
        </p:nvGrpSpPr>
        <p:grpSpPr>
          <a:xfrm>
            <a:off x="3356114" y="5376341"/>
            <a:ext cx="21267" cy="16408"/>
            <a:chOff x="6189663" y="3111500"/>
            <a:chExt cx="368301" cy="284163"/>
          </a:xfrm>
          <a:solidFill>
            <a:srgbClr val="225686"/>
          </a:solidFill>
        </p:grpSpPr>
        <p:sp>
          <p:nvSpPr>
            <p:cNvPr id="570" name="Freeform 1250"/>
            <p:cNvSpPr>
              <a:spLocks/>
            </p:cNvSpPr>
            <p:nvPr/>
          </p:nvSpPr>
          <p:spPr bwMode="auto">
            <a:xfrm>
              <a:off x="6189663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4 w 99"/>
                <a:gd name="T9" fmla="*/ 25 h 99"/>
                <a:gd name="T10" fmla="*/ 98 w 99"/>
                <a:gd name="T11" fmla="*/ 36 h 99"/>
                <a:gd name="T12" fmla="*/ 99 w 99"/>
                <a:gd name="T13" fmla="*/ 50 h 99"/>
                <a:gd name="T14" fmla="*/ 98 w 99"/>
                <a:gd name="T15" fmla="*/ 63 h 99"/>
                <a:gd name="T16" fmla="*/ 94 w 99"/>
                <a:gd name="T17" fmla="*/ 74 h 99"/>
                <a:gd name="T18" fmla="*/ 85 w 99"/>
                <a:gd name="T19" fmla="*/ 85 h 99"/>
                <a:gd name="T20" fmla="*/ 75 w 99"/>
                <a:gd name="T21" fmla="*/ 92 h 99"/>
                <a:gd name="T22" fmla="*/ 63 w 99"/>
                <a:gd name="T23" fmla="*/ 98 h 99"/>
                <a:gd name="T24" fmla="*/ 50 w 99"/>
                <a:gd name="T25" fmla="*/ 99 h 99"/>
                <a:gd name="T26" fmla="*/ 38 w 99"/>
                <a:gd name="T27" fmla="*/ 98 h 99"/>
                <a:gd name="T28" fmla="*/ 25 w 99"/>
                <a:gd name="T29" fmla="*/ 92 h 99"/>
                <a:gd name="T30" fmla="*/ 16 w 99"/>
                <a:gd name="T31" fmla="*/ 85 h 99"/>
                <a:gd name="T32" fmla="*/ 7 w 99"/>
                <a:gd name="T33" fmla="*/ 74 h 99"/>
                <a:gd name="T34" fmla="*/ 3 w 99"/>
                <a:gd name="T35" fmla="*/ 63 h 99"/>
                <a:gd name="T36" fmla="*/ 0 w 99"/>
                <a:gd name="T37" fmla="*/ 50 h 99"/>
                <a:gd name="T38" fmla="*/ 3 w 99"/>
                <a:gd name="T39" fmla="*/ 36 h 99"/>
                <a:gd name="T40" fmla="*/ 7 w 99"/>
                <a:gd name="T41" fmla="*/ 25 h 99"/>
                <a:gd name="T42" fmla="*/ 16 w 99"/>
                <a:gd name="T43" fmla="*/ 14 h 99"/>
                <a:gd name="T44" fmla="*/ 25 w 99"/>
                <a:gd name="T45" fmla="*/ 7 h 99"/>
                <a:gd name="T46" fmla="*/ 38 w 99"/>
                <a:gd name="T47" fmla="*/ 2 h 99"/>
                <a:gd name="T48" fmla="*/ 50 w 99"/>
                <a:gd name="T4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4" y="25"/>
                  </a:lnTo>
                  <a:lnTo>
                    <a:pt x="98" y="36"/>
                  </a:lnTo>
                  <a:lnTo>
                    <a:pt x="99" y="50"/>
                  </a:lnTo>
                  <a:lnTo>
                    <a:pt x="98" y="63"/>
                  </a:lnTo>
                  <a:lnTo>
                    <a:pt x="94" y="74"/>
                  </a:lnTo>
                  <a:lnTo>
                    <a:pt x="85" y="85"/>
                  </a:lnTo>
                  <a:lnTo>
                    <a:pt x="75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8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7" y="74"/>
                  </a:lnTo>
                  <a:lnTo>
                    <a:pt x="3" y="63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7" y="25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8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 1251"/>
            <p:cNvSpPr>
              <a:spLocks/>
            </p:cNvSpPr>
            <p:nvPr/>
          </p:nvSpPr>
          <p:spPr bwMode="auto">
            <a:xfrm>
              <a:off x="6303963" y="3354388"/>
              <a:ext cx="41275" cy="41275"/>
            </a:xfrm>
            <a:custGeom>
              <a:avLst/>
              <a:gdLst>
                <a:gd name="T0" fmla="*/ 39 w 79"/>
                <a:gd name="T1" fmla="*/ 0 h 80"/>
                <a:gd name="T2" fmla="*/ 54 w 79"/>
                <a:gd name="T3" fmla="*/ 3 h 80"/>
                <a:gd name="T4" fmla="*/ 68 w 79"/>
                <a:gd name="T5" fmla="*/ 12 h 80"/>
                <a:gd name="T6" fmla="*/ 77 w 79"/>
                <a:gd name="T7" fmla="*/ 24 h 80"/>
                <a:gd name="T8" fmla="*/ 79 w 79"/>
                <a:gd name="T9" fmla="*/ 39 h 80"/>
                <a:gd name="T10" fmla="*/ 77 w 79"/>
                <a:gd name="T11" fmla="*/ 55 h 80"/>
                <a:gd name="T12" fmla="*/ 68 w 79"/>
                <a:gd name="T13" fmla="*/ 67 h 80"/>
                <a:gd name="T14" fmla="*/ 54 w 79"/>
                <a:gd name="T15" fmla="*/ 77 h 80"/>
                <a:gd name="T16" fmla="*/ 39 w 79"/>
                <a:gd name="T17" fmla="*/ 80 h 80"/>
                <a:gd name="T18" fmla="*/ 25 w 79"/>
                <a:gd name="T19" fmla="*/ 77 h 80"/>
                <a:gd name="T20" fmla="*/ 11 w 79"/>
                <a:gd name="T21" fmla="*/ 67 h 80"/>
                <a:gd name="T22" fmla="*/ 3 w 79"/>
                <a:gd name="T23" fmla="*/ 55 h 80"/>
                <a:gd name="T24" fmla="*/ 0 w 79"/>
                <a:gd name="T25" fmla="*/ 39 h 80"/>
                <a:gd name="T26" fmla="*/ 3 w 79"/>
                <a:gd name="T27" fmla="*/ 24 h 80"/>
                <a:gd name="T28" fmla="*/ 11 w 79"/>
                <a:gd name="T29" fmla="*/ 12 h 80"/>
                <a:gd name="T30" fmla="*/ 25 w 79"/>
                <a:gd name="T31" fmla="*/ 3 h 80"/>
                <a:gd name="T32" fmla="*/ 39 w 7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54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39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4" y="77"/>
                  </a:lnTo>
                  <a:lnTo>
                    <a:pt x="39" y="80"/>
                  </a:lnTo>
                  <a:lnTo>
                    <a:pt x="25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5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 1252"/>
            <p:cNvSpPr>
              <a:spLocks/>
            </p:cNvSpPr>
            <p:nvPr/>
          </p:nvSpPr>
          <p:spPr bwMode="auto">
            <a:xfrm>
              <a:off x="6408738" y="3354388"/>
              <a:ext cx="41275" cy="41275"/>
            </a:xfrm>
            <a:custGeom>
              <a:avLst/>
              <a:gdLst>
                <a:gd name="T0" fmla="*/ 39 w 78"/>
                <a:gd name="T1" fmla="*/ 0 h 80"/>
                <a:gd name="T2" fmla="*/ 55 w 78"/>
                <a:gd name="T3" fmla="*/ 3 h 80"/>
                <a:gd name="T4" fmla="*/ 67 w 78"/>
                <a:gd name="T5" fmla="*/ 12 h 80"/>
                <a:gd name="T6" fmla="*/ 75 w 78"/>
                <a:gd name="T7" fmla="*/ 25 h 80"/>
                <a:gd name="T8" fmla="*/ 78 w 78"/>
                <a:gd name="T9" fmla="*/ 39 h 80"/>
                <a:gd name="T10" fmla="*/ 75 w 78"/>
                <a:gd name="T11" fmla="*/ 55 h 80"/>
                <a:gd name="T12" fmla="*/ 67 w 78"/>
                <a:gd name="T13" fmla="*/ 67 h 80"/>
                <a:gd name="T14" fmla="*/ 55 w 78"/>
                <a:gd name="T15" fmla="*/ 77 h 80"/>
                <a:gd name="T16" fmla="*/ 39 w 78"/>
                <a:gd name="T17" fmla="*/ 80 h 80"/>
                <a:gd name="T18" fmla="*/ 24 w 78"/>
                <a:gd name="T19" fmla="*/ 77 h 80"/>
                <a:gd name="T20" fmla="*/ 11 w 78"/>
                <a:gd name="T21" fmla="*/ 67 h 80"/>
                <a:gd name="T22" fmla="*/ 3 w 78"/>
                <a:gd name="T23" fmla="*/ 55 h 80"/>
                <a:gd name="T24" fmla="*/ 0 w 78"/>
                <a:gd name="T25" fmla="*/ 39 h 80"/>
                <a:gd name="T26" fmla="*/ 3 w 78"/>
                <a:gd name="T27" fmla="*/ 25 h 80"/>
                <a:gd name="T28" fmla="*/ 11 w 78"/>
                <a:gd name="T29" fmla="*/ 12 h 80"/>
                <a:gd name="T30" fmla="*/ 24 w 78"/>
                <a:gd name="T31" fmla="*/ 3 h 80"/>
                <a:gd name="T32" fmla="*/ 39 w 78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39" y="0"/>
                  </a:moveTo>
                  <a:lnTo>
                    <a:pt x="55" y="3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7" y="67"/>
                  </a:lnTo>
                  <a:lnTo>
                    <a:pt x="55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 1253"/>
            <p:cNvSpPr>
              <a:spLocks/>
            </p:cNvSpPr>
            <p:nvPr/>
          </p:nvSpPr>
          <p:spPr bwMode="auto">
            <a:xfrm>
              <a:off x="6505576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5 w 99"/>
                <a:gd name="T9" fmla="*/ 31 h 99"/>
                <a:gd name="T10" fmla="*/ 99 w 99"/>
                <a:gd name="T11" fmla="*/ 50 h 99"/>
                <a:gd name="T12" fmla="*/ 95 w 99"/>
                <a:gd name="T13" fmla="*/ 69 h 99"/>
                <a:gd name="T14" fmla="*/ 85 w 99"/>
                <a:gd name="T15" fmla="*/ 85 h 99"/>
                <a:gd name="T16" fmla="*/ 74 w 99"/>
                <a:gd name="T17" fmla="*/ 92 h 99"/>
                <a:gd name="T18" fmla="*/ 63 w 99"/>
                <a:gd name="T19" fmla="*/ 98 h 99"/>
                <a:gd name="T20" fmla="*/ 50 w 99"/>
                <a:gd name="T21" fmla="*/ 99 h 99"/>
                <a:gd name="T22" fmla="*/ 37 w 99"/>
                <a:gd name="T23" fmla="*/ 98 h 99"/>
                <a:gd name="T24" fmla="*/ 25 w 99"/>
                <a:gd name="T25" fmla="*/ 92 h 99"/>
                <a:gd name="T26" fmla="*/ 16 w 99"/>
                <a:gd name="T27" fmla="*/ 85 h 99"/>
                <a:gd name="T28" fmla="*/ 5 w 99"/>
                <a:gd name="T29" fmla="*/ 69 h 99"/>
                <a:gd name="T30" fmla="*/ 0 w 99"/>
                <a:gd name="T31" fmla="*/ 50 h 99"/>
                <a:gd name="T32" fmla="*/ 5 w 99"/>
                <a:gd name="T33" fmla="*/ 31 h 99"/>
                <a:gd name="T34" fmla="*/ 16 w 99"/>
                <a:gd name="T35" fmla="*/ 14 h 99"/>
                <a:gd name="T36" fmla="*/ 25 w 99"/>
                <a:gd name="T37" fmla="*/ 7 h 99"/>
                <a:gd name="T38" fmla="*/ 37 w 99"/>
                <a:gd name="T39" fmla="*/ 2 h 99"/>
                <a:gd name="T40" fmla="*/ 50 w 99"/>
                <a:gd name="T4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5" y="69"/>
                  </a:lnTo>
                  <a:lnTo>
                    <a:pt x="85" y="85"/>
                  </a:lnTo>
                  <a:lnTo>
                    <a:pt x="74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7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1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7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>
          <a:xfrm>
            <a:off x="216815" y="1206631"/>
            <a:ext cx="4911367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지역별 현황 비교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확보율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8925" y="5192099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제주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141.5%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99894" y="497669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152.1%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74077" y="385189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대구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150%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06012" y="329712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147.7%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39511" y="2506312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강원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139.4%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4148" y="459294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광주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136%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56556" y="376104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대전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131.2%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8274" y="274157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인천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173.8%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78740" y="237190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경기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139.6%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32825" y="274488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서울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151.2%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08066" y="458645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142.6%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34944" y="4374354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부산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117.2%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99184" y="4201376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울산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117.8%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87638" y="41217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전북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144.4%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12888" y="3498656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136.2%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3458" y="32543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135.7%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1845107801"/>
              </p:ext>
            </p:extLst>
          </p:nvPr>
        </p:nvGraphicFramePr>
        <p:xfrm>
          <a:off x="4531951" y="1452363"/>
          <a:ext cx="7126759" cy="468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5305167" y="3710608"/>
            <a:ext cx="6353543" cy="1855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52669" y="3431000"/>
            <a:ext cx="1621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 평균 </a:t>
            </a:r>
            <a:r>
              <a:rPr lang="en-US" altLang="ko-KR" sz="12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141.4%</a:t>
            </a:r>
            <a:endParaRPr lang="ko-KR" altLang="en-US" sz="12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478393" y="3742378"/>
            <a:ext cx="3078869" cy="1646056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50000"/>
                <a:alpha val="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61469" y="5979738"/>
            <a:ext cx="1081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rgbClr val="5B9BD5">
                    <a:lumMod val="20000"/>
                    <a:lumOff val="80000"/>
                  </a:srgbClr>
                </a:solidFill>
              </a:rPr>
              <a:t> 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권역별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수도권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광역권</a:t>
            </a:r>
            <a:r>
              <a:rPr lang="en-US" altLang="ko-KR" dirty="0">
                <a:solidFill>
                  <a:srgbClr val="5B9BD5">
                    <a:lumMod val="20000"/>
                    <a:lumOff val="80000"/>
                  </a:srgbClr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지방권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특성에 비해 지역 내 각 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캠퍼스별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보유 현황의 영향이 큰 편</a:t>
            </a:r>
            <a:endParaRPr lang="ko-KR" altLang="en-US" dirty="0">
              <a:solidFill>
                <a:srgbClr val="5B9BD5">
                  <a:lumMod val="20000"/>
                  <a:lumOff val="80000"/>
                </a:srgb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60" y="265928"/>
            <a:ext cx="510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</a:t>
            </a:r>
            <a:r>
              <a:rPr lang="ko-KR" altLang="en-US" sz="3200" dirty="0" err="1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현황별</a:t>
            </a:r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비교</a:t>
            </a:r>
            <a:endParaRPr lang="en-US" altLang="ko-KR" sz="32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21" name="Freeform 1301"/>
          <p:cNvSpPr>
            <a:spLocks noChangeAspect="1"/>
          </p:cNvSpPr>
          <p:nvPr/>
        </p:nvSpPr>
        <p:spPr bwMode="auto">
          <a:xfrm>
            <a:off x="2314062" y="2167792"/>
            <a:ext cx="1219367" cy="1128831"/>
          </a:xfrm>
          <a:custGeom>
            <a:avLst/>
            <a:gdLst>
              <a:gd name="T0" fmla="*/ 4010 w 7322"/>
              <a:gd name="T1" fmla="*/ 0 h 6252"/>
              <a:gd name="T2" fmla="*/ 3938 w 7322"/>
              <a:gd name="T3" fmla="*/ 540 h 6252"/>
              <a:gd name="T4" fmla="*/ 3818 w 7322"/>
              <a:gd name="T5" fmla="*/ 912 h 6252"/>
              <a:gd name="T6" fmla="*/ 3614 w 7322"/>
              <a:gd name="T7" fmla="*/ 624 h 6252"/>
              <a:gd name="T8" fmla="*/ 3074 w 7322"/>
              <a:gd name="T9" fmla="*/ 756 h 6252"/>
              <a:gd name="T10" fmla="*/ 2966 w 7322"/>
              <a:gd name="T11" fmla="*/ 1236 h 6252"/>
              <a:gd name="T12" fmla="*/ 1514 w 7322"/>
              <a:gd name="T13" fmla="*/ 1008 h 6252"/>
              <a:gd name="T14" fmla="*/ 986 w 7322"/>
              <a:gd name="T15" fmla="*/ 1200 h 6252"/>
              <a:gd name="T16" fmla="*/ 626 w 7322"/>
              <a:gd name="T17" fmla="*/ 1092 h 6252"/>
              <a:gd name="T18" fmla="*/ 0 w 7322"/>
              <a:gd name="T19" fmla="*/ 1203 h 6252"/>
              <a:gd name="T20" fmla="*/ 194 w 7322"/>
              <a:gd name="T21" fmla="*/ 1774 h 6252"/>
              <a:gd name="T22" fmla="*/ 650 w 7322"/>
              <a:gd name="T23" fmla="*/ 1932 h 6252"/>
              <a:gd name="T24" fmla="*/ 986 w 7322"/>
              <a:gd name="T25" fmla="*/ 2040 h 6252"/>
              <a:gd name="T26" fmla="*/ 1441 w 7322"/>
              <a:gd name="T27" fmla="*/ 2698 h 6252"/>
              <a:gd name="T28" fmla="*/ 1273 w 7322"/>
              <a:gd name="T29" fmla="*/ 3001 h 6252"/>
              <a:gd name="T30" fmla="*/ 1201 w 7322"/>
              <a:gd name="T31" fmla="*/ 3290 h 6252"/>
              <a:gd name="T32" fmla="*/ 1370 w 7322"/>
              <a:gd name="T33" fmla="*/ 3650 h 6252"/>
              <a:gd name="T34" fmla="*/ 1514 w 7322"/>
              <a:gd name="T35" fmla="*/ 3912 h 6252"/>
              <a:gd name="T36" fmla="*/ 1946 w 7322"/>
              <a:gd name="T37" fmla="*/ 3948 h 6252"/>
              <a:gd name="T38" fmla="*/ 2219 w 7322"/>
              <a:gd name="T39" fmla="*/ 4299 h 6252"/>
              <a:gd name="T40" fmla="*/ 2198 w 7322"/>
              <a:gd name="T41" fmla="*/ 4788 h 6252"/>
              <a:gd name="T42" fmla="*/ 2045 w 7322"/>
              <a:gd name="T43" fmla="*/ 5373 h 6252"/>
              <a:gd name="T44" fmla="*/ 2158 w 7322"/>
              <a:gd name="T45" fmla="*/ 5860 h 6252"/>
              <a:gd name="T46" fmla="*/ 2680 w 7322"/>
              <a:gd name="T47" fmla="*/ 5759 h 6252"/>
              <a:gd name="T48" fmla="*/ 2855 w 7322"/>
              <a:gd name="T49" fmla="*/ 5345 h 6252"/>
              <a:gd name="T50" fmla="*/ 3110 w 7322"/>
              <a:gd name="T51" fmla="*/ 5688 h 6252"/>
              <a:gd name="T52" fmla="*/ 3671 w 7322"/>
              <a:gd name="T53" fmla="*/ 5471 h 6252"/>
              <a:gd name="T54" fmla="*/ 3895 w 7322"/>
              <a:gd name="T55" fmla="*/ 5737 h 6252"/>
              <a:gd name="T56" fmla="*/ 4199 w 7322"/>
              <a:gd name="T57" fmla="*/ 5842 h 6252"/>
              <a:gd name="T58" fmla="*/ 4865 w 7322"/>
              <a:gd name="T59" fmla="*/ 6252 h 6252"/>
              <a:gd name="T60" fmla="*/ 5402 w 7322"/>
              <a:gd name="T61" fmla="*/ 6095 h 6252"/>
              <a:gd name="T62" fmla="*/ 5884 w 7322"/>
              <a:gd name="T63" fmla="*/ 6229 h 6252"/>
              <a:gd name="T64" fmla="*/ 6136 w 7322"/>
              <a:gd name="T65" fmla="*/ 6157 h 6252"/>
              <a:gd name="T66" fmla="*/ 6457 w 7322"/>
              <a:gd name="T67" fmla="*/ 6167 h 6252"/>
              <a:gd name="T68" fmla="*/ 7064 w 7322"/>
              <a:gd name="T69" fmla="*/ 5932 h 6252"/>
              <a:gd name="T70" fmla="*/ 7307 w 7322"/>
              <a:gd name="T71" fmla="*/ 5651 h 6252"/>
              <a:gd name="T72" fmla="*/ 7238 w 7322"/>
              <a:gd name="T73" fmla="*/ 5148 h 6252"/>
              <a:gd name="T74" fmla="*/ 6674 w 7322"/>
              <a:gd name="T75" fmla="*/ 4428 h 6252"/>
              <a:gd name="T76" fmla="*/ 6566 w 7322"/>
              <a:gd name="T77" fmla="*/ 4080 h 6252"/>
              <a:gd name="T78" fmla="*/ 6350 w 7322"/>
              <a:gd name="T79" fmla="*/ 3900 h 6252"/>
              <a:gd name="T80" fmla="*/ 6374 w 7322"/>
              <a:gd name="T81" fmla="*/ 3684 h 6252"/>
              <a:gd name="T82" fmla="*/ 6014 w 7322"/>
              <a:gd name="T83" fmla="*/ 3312 h 6252"/>
              <a:gd name="T84" fmla="*/ 5342 w 7322"/>
              <a:gd name="T85" fmla="*/ 2280 h 6252"/>
              <a:gd name="T86" fmla="*/ 4862 w 7322"/>
              <a:gd name="T87" fmla="*/ 1656 h 6252"/>
              <a:gd name="T88" fmla="*/ 4478 w 7322"/>
              <a:gd name="T89" fmla="*/ 804 h 6252"/>
              <a:gd name="T90" fmla="*/ 4250 w 7322"/>
              <a:gd name="T91" fmla="*/ 108 h 62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22"/>
              <a:gd name="T139" fmla="*/ 0 h 6252"/>
              <a:gd name="T140" fmla="*/ 7322 w 7322"/>
              <a:gd name="T141" fmla="*/ 6252 h 62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22" h="6252">
                <a:moveTo>
                  <a:pt x="4250" y="108"/>
                </a:moveTo>
                <a:lnTo>
                  <a:pt x="4010" y="0"/>
                </a:lnTo>
                <a:lnTo>
                  <a:pt x="3902" y="108"/>
                </a:lnTo>
                <a:lnTo>
                  <a:pt x="3938" y="540"/>
                </a:lnTo>
                <a:lnTo>
                  <a:pt x="3830" y="684"/>
                </a:lnTo>
                <a:lnTo>
                  <a:pt x="3818" y="912"/>
                </a:lnTo>
                <a:lnTo>
                  <a:pt x="3710" y="936"/>
                </a:lnTo>
                <a:lnTo>
                  <a:pt x="3614" y="624"/>
                </a:lnTo>
                <a:lnTo>
                  <a:pt x="3182" y="624"/>
                </a:lnTo>
                <a:lnTo>
                  <a:pt x="3074" y="756"/>
                </a:lnTo>
                <a:lnTo>
                  <a:pt x="3110" y="1080"/>
                </a:lnTo>
                <a:lnTo>
                  <a:pt x="2966" y="1236"/>
                </a:lnTo>
                <a:lnTo>
                  <a:pt x="1598" y="1212"/>
                </a:lnTo>
                <a:lnTo>
                  <a:pt x="1514" y="1008"/>
                </a:lnTo>
                <a:lnTo>
                  <a:pt x="1202" y="1008"/>
                </a:lnTo>
                <a:lnTo>
                  <a:pt x="986" y="1200"/>
                </a:lnTo>
                <a:lnTo>
                  <a:pt x="722" y="1260"/>
                </a:lnTo>
                <a:lnTo>
                  <a:pt x="626" y="1092"/>
                </a:lnTo>
                <a:lnTo>
                  <a:pt x="410" y="984"/>
                </a:lnTo>
                <a:lnTo>
                  <a:pt x="0" y="1203"/>
                </a:lnTo>
                <a:lnTo>
                  <a:pt x="50" y="1476"/>
                </a:lnTo>
                <a:lnTo>
                  <a:pt x="194" y="1774"/>
                </a:lnTo>
                <a:lnTo>
                  <a:pt x="482" y="1776"/>
                </a:lnTo>
                <a:lnTo>
                  <a:pt x="650" y="1932"/>
                </a:lnTo>
                <a:lnTo>
                  <a:pt x="830" y="1932"/>
                </a:lnTo>
                <a:lnTo>
                  <a:pt x="986" y="2040"/>
                </a:lnTo>
                <a:lnTo>
                  <a:pt x="1262" y="2466"/>
                </a:lnTo>
                <a:lnTo>
                  <a:pt x="1441" y="2698"/>
                </a:lnTo>
                <a:lnTo>
                  <a:pt x="1418" y="2892"/>
                </a:lnTo>
                <a:lnTo>
                  <a:pt x="1273" y="3001"/>
                </a:lnTo>
                <a:lnTo>
                  <a:pt x="1274" y="3168"/>
                </a:lnTo>
                <a:lnTo>
                  <a:pt x="1201" y="3290"/>
                </a:lnTo>
                <a:lnTo>
                  <a:pt x="1238" y="3504"/>
                </a:lnTo>
                <a:lnTo>
                  <a:pt x="1370" y="3650"/>
                </a:lnTo>
                <a:lnTo>
                  <a:pt x="1370" y="3852"/>
                </a:lnTo>
                <a:lnTo>
                  <a:pt x="1514" y="3912"/>
                </a:lnTo>
                <a:lnTo>
                  <a:pt x="1718" y="3960"/>
                </a:lnTo>
                <a:lnTo>
                  <a:pt x="1946" y="3948"/>
                </a:lnTo>
                <a:lnTo>
                  <a:pt x="2207" y="4074"/>
                </a:lnTo>
                <a:lnTo>
                  <a:pt x="2219" y="4299"/>
                </a:lnTo>
                <a:lnTo>
                  <a:pt x="2054" y="4512"/>
                </a:lnTo>
                <a:lnTo>
                  <a:pt x="2198" y="4788"/>
                </a:lnTo>
                <a:lnTo>
                  <a:pt x="2045" y="5111"/>
                </a:lnTo>
                <a:lnTo>
                  <a:pt x="2045" y="5373"/>
                </a:lnTo>
                <a:lnTo>
                  <a:pt x="2047" y="5744"/>
                </a:lnTo>
                <a:lnTo>
                  <a:pt x="2158" y="5860"/>
                </a:lnTo>
                <a:lnTo>
                  <a:pt x="2524" y="5879"/>
                </a:lnTo>
                <a:lnTo>
                  <a:pt x="2680" y="5759"/>
                </a:lnTo>
                <a:lnTo>
                  <a:pt x="2699" y="5485"/>
                </a:lnTo>
                <a:lnTo>
                  <a:pt x="2855" y="5345"/>
                </a:lnTo>
                <a:lnTo>
                  <a:pt x="2891" y="5532"/>
                </a:lnTo>
                <a:lnTo>
                  <a:pt x="3110" y="5688"/>
                </a:lnTo>
                <a:lnTo>
                  <a:pt x="3413" y="5481"/>
                </a:lnTo>
                <a:lnTo>
                  <a:pt x="3671" y="5471"/>
                </a:lnTo>
                <a:lnTo>
                  <a:pt x="3793" y="5668"/>
                </a:lnTo>
                <a:lnTo>
                  <a:pt x="3895" y="5737"/>
                </a:lnTo>
                <a:lnTo>
                  <a:pt x="3908" y="5877"/>
                </a:lnTo>
                <a:lnTo>
                  <a:pt x="4199" y="5842"/>
                </a:lnTo>
                <a:lnTo>
                  <a:pt x="4702" y="6101"/>
                </a:lnTo>
                <a:lnTo>
                  <a:pt x="4865" y="6252"/>
                </a:lnTo>
                <a:lnTo>
                  <a:pt x="5306" y="6228"/>
                </a:lnTo>
                <a:lnTo>
                  <a:pt x="5402" y="6095"/>
                </a:lnTo>
                <a:lnTo>
                  <a:pt x="5626" y="6094"/>
                </a:lnTo>
                <a:lnTo>
                  <a:pt x="5884" y="6229"/>
                </a:lnTo>
                <a:lnTo>
                  <a:pt x="5980" y="6133"/>
                </a:lnTo>
                <a:lnTo>
                  <a:pt x="6136" y="6157"/>
                </a:lnTo>
                <a:lnTo>
                  <a:pt x="6263" y="6062"/>
                </a:lnTo>
                <a:lnTo>
                  <a:pt x="6457" y="6167"/>
                </a:lnTo>
                <a:lnTo>
                  <a:pt x="6959" y="6133"/>
                </a:lnTo>
                <a:lnTo>
                  <a:pt x="7064" y="5932"/>
                </a:lnTo>
                <a:lnTo>
                  <a:pt x="7142" y="5832"/>
                </a:lnTo>
                <a:lnTo>
                  <a:pt x="7307" y="5651"/>
                </a:lnTo>
                <a:lnTo>
                  <a:pt x="7322" y="5364"/>
                </a:lnTo>
                <a:lnTo>
                  <a:pt x="7238" y="5148"/>
                </a:lnTo>
                <a:lnTo>
                  <a:pt x="7250" y="4968"/>
                </a:lnTo>
                <a:lnTo>
                  <a:pt x="6674" y="4428"/>
                </a:lnTo>
                <a:lnTo>
                  <a:pt x="6566" y="4212"/>
                </a:lnTo>
                <a:lnTo>
                  <a:pt x="6566" y="4080"/>
                </a:lnTo>
                <a:lnTo>
                  <a:pt x="6530" y="3960"/>
                </a:lnTo>
                <a:lnTo>
                  <a:pt x="6350" y="3900"/>
                </a:lnTo>
                <a:lnTo>
                  <a:pt x="6278" y="3792"/>
                </a:lnTo>
                <a:lnTo>
                  <a:pt x="6374" y="3684"/>
                </a:lnTo>
                <a:lnTo>
                  <a:pt x="6386" y="3540"/>
                </a:lnTo>
                <a:lnTo>
                  <a:pt x="6014" y="3312"/>
                </a:lnTo>
                <a:lnTo>
                  <a:pt x="5582" y="2808"/>
                </a:lnTo>
                <a:lnTo>
                  <a:pt x="5342" y="2280"/>
                </a:lnTo>
                <a:lnTo>
                  <a:pt x="5198" y="2088"/>
                </a:lnTo>
                <a:lnTo>
                  <a:pt x="4862" y="1656"/>
                </a:lnTo>
                <a:lnTo>
                  <a:pt x="4838" y="1380"/>
                </a:lnTo>
                <a:lnTo>
                  <a:pt x="4478" y="804"/>
                </a:lnTo>
                <a:lnTo>
                  <a:pt x="4466" y="552"/>
                </a:lnTo>
                <a:lnTo>
                  <a:pt x="4250" y="10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2" name="Freeform 1302"/>
          <p:cNvSpPr>
            <a:spLocks noChangeAspect="1"/>
          </p:cNvSpPr>
          <p:nvPr/>
        </p:nvSpPr>
        <p:spPr bwMode="auto">
          <a:xfrm>
            <a:off x="1966504" y="2385181"/>
            <a:ext cx="716932" cy="1025192"/>
          </a:xfrm>
          <a:custGeom>
            <a:avLst/>
            <a:gdLst>
              <a:gd name="T0" fmla="*/ 1872 w 4305"/>
              <a:gd name="T1" fmla="*/ 44 h 5678"/>
              <a:gd name="T2" fmla="*/ 1620 w 4305"/>
              <a:gd name="T3" fmla="*/ 176 h 5678"/>
              <a:gd name="T4" fmla="*/ 1374 w 4305"/>
              <a:gd name="T5" fmla="*/ 266 h 5678"/>
              <a:gd name="T6" fmla="*/ 1170 w 4305"/>
              <a:gd name="T7" fmla="*/ 206 h 5678"/>
              <a:gd name="T8" fmla="*/ 1122 w 4305"/>
              <a:gd name="T9" fmla="*/ 500 h 5678"/>
              <a:gd name="T10" fmla="*/ 816 w 4305"/>
              <a:gd name="T11" fmla="*/ 518 h 5678"/>
              <a:gd name="T12" fmla="*/ 870 w 4305"/>
              <a:gd name="T13" fmla="*/ 728 h 5678"/>
              <a:gd name="T14" fmla="*/ 1140 w 4305"/>
              <a:gd name="T15" fmla="*/ 698 h 5678"/>
              <a:gd name="T16" fmla="*/ 1098 w 4305"/>
              <a:gd name="T17" fmla="*/ 926 h 5678"/>
              <a:gd name="T18" fmla="*/ 882 w 4305"/>
              <a:gd name="T19" fmla="*/ 1202 h 5678"/>
              <a:gd name="T20" fmla="*/ 528 w 4305"/>
              <a:gd name="T21" fmla="*/ 1304 h 5678"/>
              <a:gd name="T22" fmla="*/ 702 w 4305"/>
              <a:gd name="T23" fmla="*/ 1490 h 5678"/>
              <a:gd name="T24" fmla="*/ 756 w 4305"/>
              <a:gd name="T25" fmla="*/ 1706 h 5678"/>
              <a:gd name="T26" fmla="*/ 528 w 4305"/>
              <a:gd name="T27" fmla="*/ 1724 h 5678"/>
              <a:gd name="T28" fmla="*/ 522 w 4305"/>
              <a:gd name="T29" fmla="*/ 1976 h 5678"/>
              <a:gd name="T30" fmla="*/ 215 w 4305"/>
              <a:gd name="T31" fmla="*/ 2005 h 5678"/>
              <a:gd name="T32" fmla="*/ 105 w 4305"/>
              <a:gd name="T33" fmla="*/ 2177 h 5678"/>
              <a:gd name="T34" fmla="*/ 54 w 4305"/>
              <a:gd name="T35" fmla="*/ 2425 h 5678"/>
              <a:gd name="T36" fmla="*/ 164 w 4305"/>
              <a:gd name="T37" fmla="*/ 2659 h 5678"/>
              <a:gd name="T38" fmla="*/ 76 w 4305"/>
              <a:gd name="T39" fmla="*/ 2878 h 5678"/>
              <a:gd name="T40" fmla="*/ 451 w 4305"/>
              <a:gd name="T41" fmla="*/ 2755 h 5678"/>
              <a:gd name="T42" fmla="*/ 566 w 4305"/>
              <a:gd name="T43" fmla="*/ 2707 h 5678"/>
              <a:gd name="T44" fmla="*/ 810 w 4305"/>
              <a:gd name="T45" fmla="*/ 2844 h 5678"/>
              <a:gd name="T46" fmla="*/ 903 w 4305"/>
              <a:gd name="T47" fmla="*/ 3042 h 5678"/>
              <a:gd name="T48" fmla="*/ 1044 w 4305"/>
              <a:gd name="T49" fmla="*/ 3198 h 5678"/>
              <a:gd name="T50" fmla="*/ 901 w 4305"/>
              <a:gd name="T51" fmla="*/ 3322 h 5678"/>
              <a:gd name="T52" fmla="*/ 872 w 4305"/>
              <a:gd name="T53" fmla="*/ 3541 h 5678"/>
              <a:gd name="T54" fmla="*/ 654 w 4305"/>
              <a:gd name="T55" fmla="*/ 3650 h 5678"/>
              <a:gd name="T56" fmla="*/ 546 w 4305"/>
              <a:gd name="T57" fmla="*/ 3830 h 5678"/>
              <a:gd name="T58" fmla="*/ 492 w 4305"/>
              <a:gd name="T59" fmla="*/ 4010 h 5678"/>
              <a:gd name="T60" fmla="*/ 474 w 4305"/>
              <a:gd name="T61" fmla="*/ 4226 h 5678"/>
              <a:gd name="T62" fmla="*/ 342 w 4305"/>
              <a:gd name="T63" fmla="*/ 4328 h 5678"/>
              <a:gd name="T64" fmla="*/ 270 w 4305"/>
              <a:gd name="T65" fmla="*/ 4640 h 5678"/>
              <a:gd name="T66" fmla="*/ 492 w 4305"/>
              <a:gd name="T67" fmla="*/ 4814 h 5678"/>
              <a:gd name="T68" fmla="*/ 666 w 4305"/>
              <a:gd name="T69" fmla="*/ 4892 h 5678"/>
              <a:gd name="T70" fmla="*/ 684 w 4305"/>
              <a:gd name="T71" fmla="*/ 5180 h 5678"/>
              <a:gd name="T72" fmla="*/ 882 w 4305"/>
              <a:gd name="T73" fmla="*/ 5328 h 5678"/>
              <a:gd name="T74" fmla="*/ 1101 w 4305"/>
              <a:gd name="T75" fmla="*/ 5636 h 5678"/>
              <a:gd name="T76" fmla="*/ 1439 w 4305"/>
              <a:gd name="T77" fmla="*/ 5647 h 5678"/>
              <a:gd name="T78" fmla="*/ 1860 w 4305"/>
              <a:gd name="T79" fmla="*/ 5450 h 5678"/>
              <a:gd name="T80" fmla="*/ 2286 w 4305"/>
              <a:gd name="T81" fmla="*/ 5468 h 5678"/>
              <a:gd name="T82" fmla="*/ 2740 w 4305"/>
              <a:gd name="T83" fmla="*/ 5643 h 5678"/>
              <a:gd name="T84" fmla="*/ 3045 w 4305"/>
              <a:gd name="T85" fmla="*/ 5272 h 5678"/>
              <a:gd name="T86" fmla="*/ 3594 w 4305"/>
              <a:gd name="T87" fmla="*/ 4997 h 5678"/>
              <a:gd name="T88" fmla="*/ 3908 w 4305"/>
              <a:gd name="T89" fmla="*/ 4763 h 5678"/>
              <a:gd name="T90" fmla="*/ 4131 w 4305"/>
              <a:gd name="T91" fmla="*/ 3908 h 5678"/>
              <a:gd name="T92" fmla="*/ 4140 w 4305"/>
              <a:gd name="T93" fmla="*/ 3308 h 5678"/>
              <a:gd name="T94" fmla="*/ 4293 w 4305"/>
              <a:gd name="T95" fmla="*/ 2868 h 5678"/>
              <a:gd name="T96" fmla="*/ 3801 w 4305"/>
              <a:gd name="T97" fmla="*/ 2756 h 5678"/>
              <a:gd name="T98" fmla="*/ 3456 w 4305"/>
              <a:gd name="T99" fmla="*/ 2647 h 5678"/>
              <a:gd name="T100" fmla="*/ 3324 w 4305"/>
              <a:gd name="T101" fmla="*/ 2299 h 5678"/>
              <a:gd name="T102" fmla="*/ 3361 w 4305"/>
              <a:gd name="T103" fmla="*/ 1966 h 5678"/>
              <a:gd name="T104" fmla="*/ 3504 w 4305"/>
              <a:gd name="T105" fmla="*/ 1688 h 5678"/>
              <a:gd name="T106" fmla="*/ 3354 w 4305"/>
              <a:gd name="T107" fmla="*/ 1269 h 5678"/>
              <a:gd name="T108" fmla="*/ 2916 w 4305"/>
              <a:gd name="T109" fmla="*/ 728 h 5678"/>
              <a:gd name="T110" fmla="*/ 2568 w 4305"/>
              <a:gd name="T111" fmla="*/ 572 h 5678"/>
              <a:gd name="T112" fmla="*/ 2136 w 4305"/>
              <a:gd name="T113" fmla="*/ 270 h 56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05"/>
              <a:gd name="T172" fmla="*/ 0 h 5678"/>
              <a:gd name="T173" fmla="*/ 4305 w 4305"/>
              <a:gd name="T174" fmla="*/ 5678 h 56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05" h="5678">
                <a:moveTo>
                  <a:pt x="2088" y="0"/>
                </a:moveTo>
                <a:lnTo>
                  <a:pt x="1872" y="44"/>
                </a:lnTo>
                <a:lnTo>
                  <a:pt x="1656" y="8"/>
                </a:lnTo>
                <a:lnTo>
                  <a:pt x="1620" y="176"/>
                </a:lnTo>
                <a:lnTo>
                  <a:pt x="1482" y="212"/>
                </a:lnTo>
                <a:lnTo>
                  <a:pt x="1374" y="266"/>
                </a:lnTo>
                <a:lnTo>
                  <a:pt x="1230" y="140"/>
                </a:lnTo>
                <a:lnTo>
                  <a:pt x="1170" y="206"/>
                </a:lnTo>
                <a:lnTo>
                  <a:pt x="1188" y="428"/>
                </a:lnTo>
                <a:lnTo>
                  <a:pt x="1122" y="500"/>
                </a:lnTo>
                <a:lnTo>
                  <a:pt x="960" y="476"/>
                </a:lnTo>
                <a:lnTo>
                  <a:pt x="816" y="518"/>
                </a:lnTo>
                <a:lnTo>
                  <a:pt x="792" y="626"/>
                </a:lnTo>
                <a:lnTo>
                  <a:pt x="870" y="728"/>
                </a:lnTo>
                <a:lnTo>
                  <a:pt x="1044" y="716"/>
                </a:lnTo>
                <a:lnTo>
                  <a:pt x="1140" y="698"/>
                </a:lnTo>
                <a:lnTo>
                  <a:pt x="1260" y="896"/>
                </a:lnTo>
                <a:lnTo>
                  <a:pt x="1098" y="926"/>
                </a:lnTo>
                <a:lnTo>
                  <a:pt x="1068" y="1142"/>
                </a:lnTo>
                <a:lnTo>
                  <a:pt x="882" y="1202"/>
                </a:lnTo>
                <a:lnTo>
                  <a:pt x="654" y="1202"/>
                </a:lnTo>
                <a:lnTo>
                  <a:pt x="528" y="1304"/>
                </a:lnTo>
                <a:lnTo>
                  <a:pt x="540" y="1418"/>
                </a:lnTo>
                <a:lnTo>
                  <a:pt x="702" y="1490"/>
                </a:lnTo>
                <a:lnTo>
                  <a:pt x="762" y="1580"/>
                </a:lnTo>
                <a:lnTo>
                  <a:pt x="756" y="1706"/>
                </a:lnTo>
                <a:lnTo>
                  <a:pt x="636" y="1724"/>
                </a:lnTo>
                <a:lnTo>
                  <a:pt x="528" y="1724"/>
                </a:lnTo>
                <a:lnTo>
                  <a:pt x="522" y="1826"/>
                </a:lnTo>
                <a:lnTo>
                  <a:pt x="522" y="1976"/>
                </a:lnTo>
                <a:lnTo>
                  <a:pt x="384" y="2012"/>
                </a:lnTo>
                <a:lnTo>
                  <a:pt x="215" y="2005"/>
                </a:lnTo>
                <a:lnTo>
                  <a:pt x="163" y="2103"/>
                </a:lnTo>
                <a:lnTo>
                  <a:pt x="105" y="2177"/>
                </a:lnTo>
                <a:lnTo>
                  <a:pt x="0" y="2294"/>
                </a:lnTo>
                <a:lnTo>
                  <a:pt x="54" y="2425"/>
                </a:lnTo>
                <a:lnTo>
                  <a:pt x="161" y="2513"/>
                </a:lnTo>
                <a:lnTo>
                  <a:pt x="164" y="2659"/>
                </a:lnTo>
                <a:lnTo>
                  <a:pt x="83" y="2776"/>
                </a:lnTo>
                <a:lnTo>
                  <a:pt x="76" y="2878"/>
                </a:lnTo>
                <a:lnTo>
                  <a:pt x="190" y="2890"/>
                </a:lnTo>
                <a:lnTo>
                  <a:pt x="451" y="2755"/>
                </a:lnTo>
                <a:lnTo>
                  <a:pt x="487" y="2592"/>
                </a:lnTo>
                <a:lnTo>
                  <a:pt x="566" y="2707"/>
                </a:lnTo>
                <a:lnTo>
                  <a:pt x="694" y="2718"/>
                </a:lnTo>
                <a:lnTo>
                  <a:pt x="810" y="2844"/>
                </a:lnTo>
                <a:lnTo>
                  <a:pt x="880" y="2956"/>
                </a:lnTo>
                <a:lnTo>
                  <a:pt x="903" y="3042"/>
                </a:lnTo>
                <a:lnTo>
                  <a:pt x="1010" y="3100"/>
                </a:lnTo>
                <a:lnTo>
                  <a:pt x="1044" y="3198"/>
                </a:lnTo>
                <a:lnTo>
                  <a:pt x="1032" y="3273"/>
                </a:lnTo>
                <a:lnTo>
                  <a:pt x="901" y="3322"/>
                </a:lnTo>
                <a:lnTo>
                  <a:pt x="942" y="3414"/>
                </a:lnTo>
                <a:lnTo>
                  <a:pt x="872" y="3541"/>
                </a:lnTo>
                <a:lnTo>
                  <a:pt x="778" y="3624"/>
                </a:lnTo>
                <a:lnTo>
                  <a:pt x="654" y="3650"/>
                </a:lnTo>
                <a:lnTo>
                  <a:pt x="564" y="3740"/>
                </a:lnTo>
                <a:lnTo>
                  <a:pt x="546" y="3830"/>
                </a:lnTo>
                <a:lnTo>
                  <a:pt x="600" y="3932"/>
                </a:lnTo>
                <a:lnTo>
                  <a:pt x="492" y="4010"/>
                </a:lnTo>
                <a:lnTo>
                  <a:pt x="456" y="4100"/>
                </a:lnTo>
                <a:lnTo>
                  <a:pt x="474" y="4226"/>
                </a:lnTo>
                <a:lnTo>
                  <a:pt x="438" y="4298"/>
                </a:lnTo>
                <a:lnTo>
                  <a:pt x="342" y="4328"/>
                </a:lnTo>
                <a:lnTo>
                  <a:pt x="270" y="4472"/>
                </a:lnTo>
                <a:lnTo>
                  <a:pt x="270" y="4640"/>
                </a:lnTo>
                <a:lnTo>
                  <a:pt x="378" y="4760"/>
                </a:lnTo>
                <a:lnTo>
                  <a:pt x="492" y="4814"/>
                </a:lnTo>
                <a:lnTo>
                  <a:pt x="612" y="4802"/>
                </a:lnTo>
                <a:lnTo>
                  <a:pt x="666" y="4892"/>
                </a:lnTo>
                <a:lnTo>
                  <a:pt x="648" y="5066"/>
                </a:lnTo>
                <a:lnTo>
                  <a:pt x="684" y="5180"/>
                </a:lnTo>
                <a:lnTo>
                  <a:pt x="766" y="5265"/>
                </a:lnTo>
                <a:lnTo>
                  <a:pt x="882" y="5328"/>
                </a:lnTo>
                <a:lnTo>
                  <a:pt x="987" y="5524"/>
                </a:lnTo>
                <a:lnTo>
                  <a:pt x="1101" y="5636"/>
                </a:lnTo>
                <a:lnTo>
                  <a:pt x="1241" y="5678"/>
                </a:lnTo>
                <a:lnTo>
                  <a:pt x="1439" y="5647"/>
                </a:lnTo>
                <a:lnTo>
                  <a:pt x="1608" y="5504"/>
                </a:lnTo>
                <a:lnTo>
                  <a:pt x="1860" y="5450"/>
                </a:lnTo>
                <a:lnTo>
                  <a:pt x="2083" y="5443"/>
                </a:lnTo>
                <a:lnTo>
                  <a:pt x="2286" y="5468"/>
                </a:lnTo>
                <a:lnTo>
                  <a:pt x="2477" y="5542"/>
                </a:lnTo>
                <a:lnTo>
                  <a:pt x="2740" y="5643"/>
                </a:lnTo>
                <a:lnTo>
                  <a:pt x="2868" y="5461"/>
                </a:lnTo>
                <a:lnTo>
                  <a:pt x="3045" y="5272"/>
                </a:lnTo>
                <a:lnTo>
                  <a:pt x="3306" y="5105"/>
                </a:lnTo>
                <a:lnTo>
                  <a:pt x="3594" y="4997"/>
                </a:lnTo>
                <a:lnTo>
                  <a:pt x="3737" y="4909"/>
                </a:lnTo>
                <a:lnTo>
                  <a:pt x="3908" y="4763"/>
                </a:lnTo>
                <a:lnTo>
                  <a:pt x="4134" y="4540"/>
                </a:lnTo>
                <a:lnTo>
                  <a:pt x="4131" y="3908"/>
                </a:lnTo>
                <a:lnTo>
                  <a:pt x="4285" y="3583"/>
                </a:lnTo>
                <a:lnTo>
                  <a:pt x="4140" y="3308"/>
                </a:lnTo>
                <a:lnTo>
                  <a:pt x="4305" y="3097"/>
                </a:lnTo>
                <a:lnTo>
                  <a:pt x="4293" y="2868"/>
                </a:lnTo>
                <a:lnTo>
                  <a:pt x="4032" y="2744"/>
                </a:lnTo>
                <a:lnTo>
                  <a:pt x="3801" y="2756"/>
                </a:lnTo>
                <a:lnTo>
                  <a:pt x="3602" y="2708"/>
                </a:lnTo>
                <a:lnTo>
                  <a:pt x="3456" y="2647"/>
                </a:lnTo>
                <a:lnTo>
                  <a:pt x="3456" y="2445"/>
                </a:lnTo>
                <a:lnTo>
                  <a:pt x="3324" y="2299"/>
                </a:lnTo>
                <a:lnTo>
                  <a:pt x="3288" y="2085"/>
                </a:lnTo>
                <a:lnTo>
                  <a:pt x="3361" y="1966"/>
                </a:lnTo>
                <a:lnTo>
                  <a:pt x="3360" y="1796"/>
                </a:lnTo>
                <a:lnTo>
                  <a:pt x="3504" y="1688"/>
                </a:lnTo>
                <a:lnTo>
                  <a:pt x="3528" y="1495"/>
                </a:lnTo>
                <a:lnTo>
                  <a:pt x="3354" y="1269"/>
                </a:lnTo>
                <a:lnTo>
                  <a:pt x="3075" y="838"/>
                </a:lnTo>
                <a:lnTo>
                  <a:pt x="2916" y="728"/>
                </a:lnTo>
                <a:lnTo>
                  <a:pt x="2737" y="727"/>
                </a:lnTo>
                <a:lnTo>
                  <a:pt x="2568" y="572"/>
                </a:lnTo>
                <a:lnTo>
                  <a:pt x="2280" y="570"/>
                </a:lnTo>
                <a:lnTo>
                  <a:pt x="2136" y="270"/>
                </a:lnTo>
                <a:lnTo>
                  <a:pt x="20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3" name="Freeform 1303"/>
          <p:cNvSpPr>
            <a:spLocks noChangeAspect="1"/>
          </p:cNvSpPr>
          <p:nvPr/>
        </p:nvSpPr>
        <p:spPr bwMode="auto">
          <a:xfrm>
            <a:off x="2101064" y="2789624"/>
            <a:ext cx="249136" cy="233999"/>
          </a:xfrm>
          <a:custGeom>
            <a:avLst/>
            <a:gdLst>
              <a:gd name="T0" fmla="*/ 884 w 1496"/>
              <a:gd name="T1" fmla="*/ 0 h 1296"/>
              <a:gd name="T2" fmla="*/ 782 w 1496"/>
              <a:gd name="T3" fmla="*/ 18 h 1296"/>
              <a:gd name="T4" fmla="*/ 722 w 1496"/>
              <a:gd name="T5" fmla="*/ 108 h 1296"/>
              <a:gd name="T6" fmla="*/ 722 w 1496"/>
              <a:gd name="T7" fmla="*/ 288 h 1296"/>
              <a:gd name="T8" fmla="*/ 506 w 1496"/>
              <a:gd name="T9" fmla="*/ 348 h 1296"/>
              <a:gd name="T10" fmla="*/ 440 w 1496"/>
              <a:gd name="T11" fmla="*/ 438 h 1296"/>
              <a:gd name="T12" fmla="*/ 470 w 1496"/>
              <a:gd name="T13" fmla="*/ 612 h 1296"/>
              <a:gd name="T14" fmla="*/ 368 w 1496"/>
              <a:gd name="T15" fmla="*/ 648 h 1296"/>
              <a:gd name="T16" fmla="*/ 0 w 1496"/>
              <a:gd name="T17" fmla="*/ 601 h 1296"/>
              <a:gd name="T18" fmla="*/ 73 w 1496"/>
              <a:gd name="T19" fmla="*/ 720 h 1296"/>
              <a:gd name="T20" fmla="*/ 95 w 1496"/>
              <a:gd name="T21" fmla="*/ 802 h 1296"/>
              <a:gd name="T22" fmla="*/ 200 w 1496"/>
              <a:gd name="T23" fmla="*/ 859 h 1296"/>
              <a:gd name="T24" fmla="*/ 236 w 1496"/>
              <a:gd name="T25" fmla="*/ 954 h 1296"/>
              <a:gd name="T26" fmla="*/ 224 w 1496"/>
              <a:gd name="T27" fmla="*/ 1032 h 1296"/>
              <a:gd name="T28" fmla="*/ 332 w 1496"/>
              <a:gd name="T29" fmla="*/ 1044 h 1296"/>
              <a:gd name="T30" fmla="*/ 350 w 1496"/>
              <a:gd name="T31" fmla="*/ 1152 h 1296"/>
              <a:gd name="T32" fmla="*/ 452 w 1496"/>
              <a:gd name="T33" fmla="*/ 1206 h 1296"/>
              <a:gd name="T34" fmla="*/ 758 w 1496"/>
              <a:gd name="T35" fmla="*/ 1188 h 1296"/>
              <a:gd name="T36" fmla="*/ 872 w 1496"/>
              <a:gd name="T37" fmla="*/ 1152 h 1296"/>
              <a:gd name="T38" fmla="*/ 980 w 1496"/>
              <a:gd name="T39" fmla="*/ 1284 h 1296"/>
              <a:gd name="T40" fmla="*/ 1100 w 1496"/>
              <a:gd name="T41" fmla="*/ 1296 h 1296"/>
              <a:gd name="T42" fmla="*/ 1340 w 1496"/>
              <a:gd name="T43" fmla="*/ 1044 h 1296"/>
              <a:gd name="T44" fmla="*/ 1322 w 1496"/>
              <a:gd name="T45" fmla="*/ 924 h 1296"/>
              <a:gd name="T46" fmla="*/ 1394 w 1496"/>
              <a:gd name="T47" fmla="*/ 906 h 1296"/>
              <a:gd name="T48" fmla="*/ 1496 w 1496"/>
              <a:gd name="T49" fmla="*/ 798 h 1296"/>
              <a:gd name="T50" fmla="*/ 1442 w 1496"/>
              <a:gd name="T51" fmla="*/ 630 h 1296"/>
              <a:gd name="T52" fmla="*/ 1334 w 1496"/>
              <a:gd name="T53" fmla="*/ 594 h 1296"/>
              <a:gd name="T54" fmla="*/ 1196 w 1496"/>
              <a:gd name="T55" fmla="*/ 474 h 1296"/>
              <a:gd name="T56" fmla="*/ 1214 w 1496"/>
              <a:gd name="T57" fmla="*/ 240 h 1296"/>
              <a:gd name="T58" fmla="*/ 1190 w 1496"/>
              <a:gd name="T59" fmla="*/ 90 h 1296"/>
              <a:gd name="T60" fmla="*/ 1106 w 1496"/>
              <a:gd name="T61" fmla="*/ 36 h 1296"/>
              <a:gd name="T62" fmla="*/ 980 w 1496"/>
              <a:gd name="T63" fmla="*/ 42 h 1296"/>
              <a:gd name="T64" fmla="*/ 884 w 1496"/>
              <a:gd name="T65" fmla="*/ 0 h 12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6"/>
              <a:gd name="T100" fmla="*/ 0 h 1296"/>
              <a:gd name="T101" fmla="*/ 1496 w 1496"/>
              <a:gd name="T102" fmla="*/ 1296 h 12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6" h="1296">
                <a:moveTo>
                  <a:pt x="884" y="0"/>
                </a:moveTo>
                <a:lnTo>
                  <a:pt x="782" y="18"/>
                </a:lnTo>
                <a:lnTo>
                  <a:pt x="722" y="108"/>
                </a:lnTo>
                <a:lnTo>
                  <a:pt x="722" y="288"/>
                </a:lnTo>
                <a:lnTo>
                  <a:pt x="506" y="348"/>
                </a:lnTo>
                <a:lnTo>
                  <a:pt x="440" y="438"/>
                </a:lnTo>
                <a:lnTo>
                  <a:pt x="470" y="612"/>
                </a:lnTo>
                <a:lnTo>
                  <a:pt x="368" y="648"/>
                </a:lnTo>
                <a:lnTo>
                  <a:pt x="0" y="601"/>
                </a:lnTo>
                <a:lnTo>
                  <a:pt x="73" y="720"/>
                </a:lnTo>
                <a:lnTo>
                  <a:pt x="95" y="802"/>
                </a:lnTo>
                <a:lnTo>
                  <a:pt x="200" y="859"/>
                </a:lnTo>
                <a:lnTo>
                  <a:pt x="236" y="954"/>
                </a:lnTo>
                <a:lnTo>
                  <a:pt x="224" y="1032"/>
                </a:lnTo>
                <a:lnTo>
                  <a:pt x="332" y="1044"/>
                </a:lnTo>
                <a:lnTo>
                  <a:pt x="350" y="1152"/>
                </a:lnTo>
                <a:lnTo>
                  <a:pt x="452" y="1206"/>
                </a:lnTo>
                <a:lnTo>
                  <a:pt x="758" y="1188"/>
                </a:lnTo>
                <a:lnTo>
                  <a:pt x="872" y="1152"/>
                </a:lnTo>
                <a:lnTo>
                  <a:pt x="980" y="1284"/>
                </a:lnTo>
                <a:lnTo>
                  <a:pt x="1100" y="1296"/>
                </a:lnTo>
                <a:lnTo>
                  <a:pt x="1340" y="1044"/>
                </a:lnTo>
                <a:lnTo>
                  <a:pt x="1322" y="924"/>
                </a:lnTo>
                <a:lnTo>
                  <a:pt x="1394" y="906"/>
                </a:lnTo>
                <a:lnTo>
                  <a:pt x="1496" y="798"/>
                </a:lnTo>
                <a:lnTo>
                  <a:pt x="1442" y="630"/>
                </a:lnTo>
                <a:lnTo>
                  <a:pt x="1334" y="594"/>
                </a:lnTo>
                <a:lnTo>
                  <a:pt x="1196" y="474"/>
                </a:lnTo>
                <a:lnTo>
                  <a:pt x="1214" y="240"/>
                </a:lnTo>
                <a:lnTo>
                  <a:pt x="1190" y="90"/>
                </a:lnTo>
                <a:lnTo>
                  <a:pt x="1106" y="36"/>
                </a:lnTo>
                <a:lnTo>
                  <a:pt x="980" y="42"/>
                </a:lnTo>
                <a:lnTo>
                  <a:pt x="884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4" name="Freeform 1304"/>
          <p:cNvSpPr>
            <a:spLocks noChangeAspect="1"/>
          </p:cNvSpPr>
          <p:nvPr/>
        </p:nvSpPr>
        <p:spPr bwMode="auto">
          <a:xfrm>
            <a:off x="1766663" y="2679124"/>
            <a:ext cx="373704" cy="365082"/>
          </a:xfrm>
          <a:custGeom>
            <a:avLst/>
            <a:gdLst>
              <a:gd name="T0" fmla="*/ 4248 w 748"/>
              <a:gd name="T1" fmla="*/ 1134 h 674"/>
              <a:gd name="T2" fmla="*/ 3726 w 748"/>
              <a:gd name="T3" fmla="*/ 612 h 674"/>
              <a:gd name="T4" fmla="*/ 3168 w 748"/>
              <a:gd name="T5" fmla="*/ 504 h 674"/>
              <a:gd name="T6" fmla="*/ 2736 w 748"/>
              <a:gd name="T7" fmla="*/ 0 h 674"/>
              <a:gd name="T8" fmla="*/ 2250 w 748"/>
              <a:gd name="T9" fmla="*/ 396 h 674"/>
              <a:gd name="T10" fmla="*/ 1548 w 748"/>
              <a:gd name="T11" fmla="*/ 594 h 674"/>
              <a:gd name="T12" fmla="*/ 810 w 748"/>
              <a:gd name="T13" fmla="*/ 756 h 674"/>
              <a:gd name="T14" fmla="*/ 738 w 748"/>
              <a:gd name="T15" fmla="*/ 1422 h 674"/>
              <a:gd name="T16" fmla="*/ 216 w 748"/>
              <a:gd name="T17" fmla="*/ 1692 h 674"/>
              <a:gd name="T18" fmla="*/ 0 w 748"/>
              <a:gd name="T19" fmla="*/ 2394 h 674"/>
              <a:gd name="T20" fmla="*/ 360 w 748"/>
              <a:gd name="T21" fmla="*/ 2970 h 674"/>
              <a:gd name="T22" fmla="*/ 864 w 748"/>
              <a:gd name="T23" fmla="*/ 3258 h 674"/>
              <a:gd name="T24" fmla="*/ 1458 w 748"/>
              <a:gd name="T25" fmla="*/ 3204 h 674"/>
              <a:gd name="T26" fmla="*/ 1620 w 748"/>
              <a:gd name="T27" fmla="*/ 3780 h 674"/>
              <a:gd name="T28" fmla="*/ 1710 w 748"/>
              <a:gd name="T29" fmla="*/ 4482 h 674"/>
              <a:gd name="T30" fmla="*/ 1980 w 748"/>
              <a:gd name="T31" fmla="*/ 4878 h 674"/>
              <a:gd name="T32" fmla="*/ 2106 w 748"/>
              <a:gd name="T33" fmla="*/ 5508 h 674"/>
              <a:gd name="T34" fmla="*/ 2646 w 748"/>
              <a:gd name="T35" fmla="*/ 5994 h 674"/>
              <a:gd name="T36" fmla="*/ 3078 w 748"/>
              <a:gd name="T37" fmla="*/ 5724 h 674"/>
              <a:gd name="T38" fmla="*/ 3546 w 748"/>
              <a:gd name="T39" fmla="*/ 5508 h 674"/>
              <a:gd name="T40" fmla="*/ 4104 w 748"/>
              <a:gd name="T41" fmla="*/ 5562 h 674"/>
              <a:gd name="T42" fmla="*/ 4410 w 748"/>
              <a:gd name="T43" fmla="*/ 5184 h 674"/>
              <a:gd name="T44" fmla="*/ 4734 w 748"/>
              <a:gd name="T45" fmla="*/ 5580 h 674"/>
              <a:gd name="T46" fmla="*/ 5238 w 748"/>
              <a:gd name="T47" fmla="*/ 5796 h 674"/>
              <a:gd name="T48" fmla="*/ 5922 w 748"/>
              <a:gd name="T49" fmla="*/ 5994 h 674"/>
              <a:gd name="T50" fmla="*/ 6426 w 748"/>
              <a:gd name="T51" fmla="*/ 5364 h 674"/>
              <a:gd name="T52" fmla="*/ 6696 w 748"/>
              <a:gd name="T53" fmla="*/ 4932 h 674"/>
              <a:gd name="T54" fmla="*/ 6624 w 748"/>
              <a:gd name="T55" fmla="*/ 4410 h 674"/>
              <a:gd name="T56" fmla="*/ 6246 w 748"/>
              <a:gd name="T57" fmla="*/ 3996 h 674"/>
              <a:gd name="T58" fmla="*/ 5679 w 748"/>
              <a:gd name="T59" fmla="*/ 3267 h 674"/>
              <a:gd name="T60" fmla="*/ 5058 w 748"/>
              <a:gd name="T61" fmla="*/ 2889 h 674"/>
              <a:gd name="T62" fmla="*/ 4167 w 748"/>
              <a:gd name="T63" fmla="*/ 3789 h 674"/>
              <a:gd name="T64" fmla="*/ 3852 w 748"/>
              <a:gd name="T65" fmla="*/ 3438 h 674"/>
              <a:gd name="T66" fmla="*/ 4086 w 748"/>
              <a:gd name="T67" fmla="*/ 2664 h 674"/>
              <a:gd name="T68" fmla="*/ 3600 w 748"/>
              <a:gd name="T69" fmla="*/ 1998 h 674"/>
              <a:gd name="T70" fmla="*/ 4095 w 748"/>
              <a:gd name="T71" fmla="*/ 1413 h 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8"/>
              <a:gd name="T109" fmla="*/ 0 h 674"/>
              <a:gd name="T110" fmla="*/ 748 w 748"/>
              <a:gd name="T111" fmla="*/ 674 h 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8" h="674">
                <a:moveTo>
                  <a:pt x="455" y="157"/>
                </a:moveTo>
                <a:lnTo>
                  <a:pt x="472" y="126"/>
                </a:lnTo>
                <a:lnTo>
                  <a:pt x="436" y="104"/>
                </a:lnTo>
                <a:lnTo>
                  <a:pt x="414" y="68"/>
                </a:lnTo>
                <a:lnTo>
                  <a:pt x="382" y="78"/>
                </a:lnTo>
                <a:lnTo>
                  <a:pt x="352" y="56"/>
                </a:lnTo>
                <a:lnTo>
                  <a:pt x="330" y="20"/>
                </a:lnTo>
                <a:lnTo>
                  <a:pt x="304" y="0"/>
                </a:lnTo>
                <a:lnTo>
                  <a:pt x="264" y="14"/>
                </a:lnTo>
                <a:lnTo>
                  <a:pt x="250" y="44"/>
                </a:lnTo>
                <a:lnTo>
                  <a:pt x="222" y="66"/>
                </a:lnTo>
                <a:lnTo>
                  <a:pt x="172" y="66"/>
                </a:lnTo>
                <a:lnTo>
                  <a:pt x="132" y="56"/>
                </a:lnTo>
                <a:lnTo>
                  <a:pt x="90" y="84"/>
                </a:lnTo>
                <a:lnTo>
                  <a:pt x="82" y="120"/>
                </a:lnTo>
                <a:lnTo>
                  <a:pt x="82" y="158"/>
                </a:lnTo>
                <a:lnTo>
                  <a:pt x="72" y="182"/>
                </a:lnTo>
                <a:lnTo>
                  <a:pt x="24" y="188"/>
                </a:lnTo>
                <a:lnTo>
                  <a:pt x="4" y="222"/>
                </a:lnTo>
                <a:lnTo>
                  <a:pt x="0" y="266"/>
                </a:lnTo>
                <a:lnTo>
                  <a:pt x="16" y="312"/>
                </a:lnTo>
                <a:lnTo>
                  <a:pt x="40" y="330"/>
                </a:lnTo>
                <a:lnTo>
                  <a:pt x="76" y="338"/>
                </a:lnTo>
                <a:lnTo>
                  <a:pt x="96" y="362"/>
                </a:lnTo>
                <a:lnTo>
                  <a:pt x="136" y="368"/>
                </a:lnTo>
                <a:lnTo>
                  <a:pt x="162" y="356"/>
                </a:lnTo>
                <a:lnTo>
                  <a:pt x="180" y="384"/>
                </a:lnTo>
                <a:lnTo>
                  <a:pt x="180" y="420"/>
                </a:lnTo>
                <a:lnTo>
                  <a:pt x="178" y="462"/>
                </a:lnTo>
                <a:lnTo>
                  <a:pt x="190" y="498"/>
                </a:lnTo>
                <a:lnTo>
                  <a:pt x="222" y="516"/>
                </a:lnTo>
                <a:lnTo>
                  <a:pt x="220" y="542"/>
                </a:lnTo>
                <a:lnTo>
                  <a:pt x="216" y="584"/>
                </a:lnTo>
                <a:lnTo>
                  <a:pt x="234" y="612"/>
                </a:lnTo>
                <a:lnTo>
                  <a:pt x="274" y="626"/>
                </a:lnTo>
                <a:lnTo>
                  <a:pt x="294" y="666"/>
                </a:lnTo>
                <a:lnTo>
                  <a:pt x="318" y="674"/>
                </a:lnTo>
                <a:lnTo>
                  <a:pt x="342" y="636"/>
                </a:lnTo>
                <a:lnTo>
                  <a:pt x="364" y="612"/>
                </a:lnTo>
                <a:lnTo>
                  <a:pt x="394" y="612"/>
                </a:lnTo>
                <a:lnTo>
                  <a:pt x="424" y="624"/>
                </a:lnTo>
                <a:lnTo>
                  <a:pt x="456" y="618"/>
                </a:lnTo>
                <a:lnTo>
                  <a:pt x="468" y="590"/>
                </a:lnTo>
                <a:lnTo>
                  <a:pt x="490" y="576"/>
                </a:lnTo>
                <a:lnTo>
                  <a:pt x="516" y="576"/>
                </a:lnTo>
                <a:lnTo>
                  <a:pt x="526" y="620"/>
                </a:lnTo>
                <a:lnTo>
                  <a:pt x="540" y="644"/>
                </a:lnTo>
                <a:lnTo>
                  <a:pt x="582" y="644"/>
                </a:lnTo>
                <a:lnTo>
                  <a:pt x="616" y="674"/>
                </a:lnTo>
                <a:lnTo>
                  <a:pt x="658" y="666"/>
                </a:lnTo>
                <a:lnTo>
                  <a:pt x="690" y="638"/>
                </a:lnTo>
                <a:lnTo>
                  <a:pt x="714" y="596"/>
                </a:lnTo>
                <a:lnTo>
                  <a:pt x="700" y="564"/>
                </a:lnTo>
                <a:lnTo>
                  <a:pt x="744" y="548"/>
                </a:lnTo>
                <a:lnTo>
                  <a:pt x="748" y="523"/>
                </a:lnTo>
                <a:lnTo>
                  <a:pt x="736" y="490"/>
                </a:lnTo>
                <a:lnTo>
                  <a:pt x="701" y="471"/>
                </a:lnTo>
                <a:lnTo>
                  <a:pt x="694" y="444"/>
                </a:lnTo>
                <a:lnTo>
                  <a:pt x="672" y="408"/>
                </a:lnTo>
                <a:lnTo>
                  <a:pt x="631" y="363"/>
                </a:lnTo>
                <a:lnTo>
                  <a:pt x="589" y="360"/>
                </a:lnTo>
                <a:lnTo>
                  <a:pt x="562" y="321"/>
                </a:lnTo>
                <a:lnTo>
                  <a:pt x="550" y="376"/>
                </a:lnTo>
                <a:lnTo>
                  <a:pt x="463" y="421"/>
                </a:lnTo>
                <a:lnTo>
                  <a:pt x="425" y="417"/>
                </a:lnTo>
                <a:lnTo>
                  <a:pt x="428" y="382"/>
                </a:lnTo>
                <a:lnTo>
                  <a:pt x="454" y="344"/>
                </a:lnTo>
                <a:lnTo>
                  <a:pt x="454" y="296"/>
                </a:lnTo>
                <a:lnTo>
                  <a:pt x="418" y="266"/>
                </a:lnTo>
                <a:lnTo>
                  <a:pt x="400" y="222"/>
                </a:lnTo>
                <a:lnTo>
                  <a:pt x="436" y="182"/>
                </a:lnTo>
                <a:lnTo>
                  <a:pt x="455" y="1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5" name="Freeform 1305"/>
          <p:cNvSpPr>
            <a:spLocks noChangeAspect="1"/>
          </p:cNvSpPr>
          <p:nvPr/>
        </p:nvSpPr>
        <p:spPr bwMode="auto">
          <a:xfrm>
            <a:off x="1658749" y="3108123"/>
            <a:ext cx="332737" cy="166833"/>
          </a:xfrm>
          <a:custGeom>
            <a:avLst/>
            <a:gdLst>
              <a:gd name="T0" fmla="*/ 11988 w 333"/>
              <a:gd name="T1" fmla="*/ 1188 h 154"/>
              <a:gd name="T2" fmla="*/ 11772 w 333"/>
              <a:gd name="T3" fmla="*/ 684 h 154"/>
              <a:gd name="T4" fmla="*/ 11124 w 333"/>
              <a:gd name="T5" fmla="*/ 216 h 154"/>
              <a:gd name="T6" fmla="*/ 10440 w 333"/>
              <a:gd name="T7" fmla="*/ 0 h 154"/>
              <a:gd name="T8" fmla="*/ 9684 w 333"/>
              <a:gd name="T9" fmla="*/ 0 h 154"/>
              <a:gd name="T10" fmla="*/ 9072 w 333"/>
              <a:gd name="T11" fmla="*/ 252 h 154"/>
              <a:gd name="T12" fmla="*/ 8532 w 333"/>
              <a:gd name="T13" fmla="*/ 1080 h 154"/>
              <a:gd name="T14" fmla="*/ 8064 w 333"/>
              <a:gd name="T15" fmla="*/ 792 h 154"/>
              <a:gd name="T16" fmla="*/ 7524 w 333"/>
              <a:gd name="T17" fmla="*/ 324 h 154"/>
              <a:gd name="T18" fmla="*/ 6876 w 333"/>
              <a:gd name="T19" fmla="*/ 0 h 154"/>
              <a:gd name="T20" fmla="*/ 6228 w 333"/>
              <a:gd name="T21" fmla="*/ 0 h 154"/>
              <a:gd name="T22" fmla="*/ 5616 w 333"/>
              <a:gd name="T23" fmla="*/ 144 h 154"/>
              <a:gd name="T24" fmla="*/ 5400 w 333"/>
              <a:gd name="T25" fmla="*/ 972 h 154"/>
              <a:gd name="T26" fmla="*/ 4932 w 333"/>
              <a:gd name="T27" fmla="*/ 1188 h 154"/>
              <a:gd name="T28" fmla="*/ 4536 w 333"/>
              <a:gd name="T29" fmla="*/ 648 h 154"/>
              <a:gd name="T30" fmla="*/ 4068 w 333"/>
              <a:gd name="T31" fmla="*/ 432 h 154"/>
              <a:gd name="T32" fmla="*/ 3240 w 333"/>
              <a:gd name="T33" fmla="*/ 216 h 154"/>
              <a:gd name="T34" fmla="*/ 2376 w 333"/>
              <a:gd name="T35" fmla="*/ 216 h 154"/>
              <a:gd name="T36" fmla="*/ 1692 w 333"/>
              <a:gd name="T37" fmla="*/ 792 h 154"/>
              <a:gd name="T38" fmla="*/ 1044 w 333"/>
              <a:gd name="T39" fmla="*/ 1080 h 154"/>
              <a:gd name="T40" fmla="*/ 324 w 333"/>
              <a:gd name="T41" fmla="*/ 1656 h 154"/>
              <a:gd name="T42" fmla="*/ 0 w 333"/>
              <a:gd name="T43" fmla="*/ 2520 h 154"/>
              <a:gd name="T44" fmla="*/ 216 w 333"/>
              <a:gd name="T45" fmla="*/ 3348 h 154"/>
              <a:gd name="T46" fmla="*/ 936 w 333"/>
              <a:gd name="T47" fmla="*/ 3672 h 154"/>
              <a:gd name="T48" fmla="*/ 972 w 333"/>
              <a:gd name="T49" fmla="*/ 4104 h 154"/>
              <a:gd name="T50" fmla="*/ 1512 w 333"/>
              <a:gd name="T51" fmla="*/ 4464 h 154"/>
              <a:gd name="T52" fmla="*/ 2592 w 333"/>
              <a:gd name="T53" fmla="*/ 4752 h 154"/>
              <a:gd name="T54" fmla="*/ 3528 w 333"/>
              <a:gd name="T55" fmla="*/ 4248 h 154"/>
              <a:gd name="T56" fmla="*/ 4212 w 333"/>
              <a:gd name="T57" fmla="*/ 4104 h 154"/>
              <a:gd name="T58" fmla="*/ 4392 w 333"/>
              <a:gd name="T59" fmla="*/ 4752 h 154"/>
              <a:gd name="T60" fmla="*/ 4968 w 333"/>
              <a:gd name="T61" fmla="*/ 5544 h 154"/>
              <a:gd name="T62" fmla="*/ 6048 w 333"/>
              <a:gd name="T63" fmla="*/ 5508 h 154"/>
              <a:gd name="T64" fmla="*/ 7344 w 333"/>
              <a:gd name="T65" fmla="*/ 5112 h 154"/>
              <a:gd name="T66" fmla="*/ 7992 w 333"/>
              <a:gd name="T67" fmla="*/ 3924 h 154"/>
              <a:gd name="T68" fmla="*/ 8316 w 333"/>
              <a:gd name="T69" fmla="*/ 3168 h 154"/>
              <a:gd name="T70" fmla="*/ 8928 w 333"/>
              <a:gd name="T71" fmla="*/ 3024 h 154"/>
              <a:gd name="T72" fmla="*/ 9360 w 333"/>
              <a:gd name="T73" fmla="*/ 2808 h 154"/>
              <a:gd name="T74" fmla="*/ 9936 w 333"/>
              <a:gd name="T75" fmla="*/ 2304 h 154"/>
              <a:gd name="T76" fmla="*/ 10656 w 333"/>
              <a:gd name="T77" fmla="*/ 2700 h 154"/>
              <a:gd name="T78" fmla="*/ 11196 w 333"/>
              <a:gd name="T79" fmla="*/ 2376 h 154"/>
              <a:gd name="T80" fmla="*/ 11736 w 333"/>
              <a:gd name="T81" fmla="*/ 1836 h 154"/>
              <a:gd name="T82" fmla="*/ 11988 w 333"/>
              <a:gd name="T83" fmla="*/ 1188 h 1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154"/>
              <a:gd name="T128" fmla="*/ 333 w 333"/>
              <a:gd name="T129" fmla="*/ 154 h 1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154">
                <a:moveTo>
                  <a:pt x="333" y="33"/>
                </a:moveTo>
                <a:lnTo>
                  <a:pt x="327" y="19"/>
                </a:lnTo>
                <a:lnTo>
                  <a:pt x="309" y="6"/>
                </a:lnTo>
                <a:lnTo>
                  <a:pt x="290" y="0"/>
                </a:lnTo>
                <a:lnTo>
                  <a:pt x="269" y="0"/>
                </a:lnTo>
                <a:lnTo>
                  <a:pt x="252" y="7"/>
                </a:lnTo>
                <a:lnTo>
                  <a:pt x="237" y="30"/>
                </a:lnTo>
                <a:lnTo>
                  <a:pt x="224" y="22"/>
                </a:lnTo>
                <a:lnTo>
                  <a:pt x="209" y="9"/>
                </a:lnTo>
                <a:lnTo>
                  <a:pt x="191" y="0"/>
                </a:lnTo>
                <a:lnTo>
                  <a:pt x="173" y="0"/>
                </a:lnTo>
                <a:lnTo>
                  <a:pt x="156" y="4"/>
                </a:lnTo>
                <a:lnTo>
                  <a:pt x="150" y="27"/>
                </a:lnTo>
                <a:lnTo>
                  <a:pt x="137" y="33"/>
                </a:lnTo>
                <a:lnTo>
                  <a:pt x="126" y="18"/>
                </a:lnTo>
                <a:lnTo>
                  <a:pt x="113" y="12"/>
                </a:lnTo>
                <a:lnTo>
                  <a:pt x="90" y="6"/>
                </a:lnTo>
                <a:lnTo>
                  <a:pt x="66" y="6"/>
                </a:lnTo>
                <a:lnTo>
                  <a:pt x="47" y="22"/>
                </a:lnTo>
                <a:lnTo>
                  <a:pt x="29" y="30"/>
                </a:lnTo>
                <a:lnTo>
                  <a:pt x="9" y="46"/>
                </a:lnTo>
                <a:lnTo>
                  <a:pt x="0" y="70"/>
                </a:lnTo>
                <a:lnTo>
                  <a:pt x="6" y="93"/>
                </a:lnTo>
                <a:lnTo>
                  <a:pt x="26" y="102"/>
                </a:lnTo>
                <a:lnTo>
                  <a:pt x="27" y="114"/>
                </a:lnTo>
                <a:lnTo>
                  <a:pt x="42" y="124"/>
                </a:lnTo>
                <a:lnTo>
                  <a:pt x="72" y="132"/>
                </a:lnTo>
                <a:lnTo>
                  <a:pt x="98" y="118"/>
                </a:lnTo>
                <a:lnTo>
                  <a:pt x="117" y="114"/>
                </a:lnTo>
                <a:lnTo>
                  <a:pt x="122" y="132"/>
                </a:lnTo>
                <a:lnTo>
                  <a:pt x="138" y="154"/>
                </a:lnTo>
                <a:lnTo>
                  <a:pt x="168" y="153"/>
                </a:lnTo>
                <a:lnTo>
                  <a:pt x="204" y="142"/>
                </a:lnTo>
                <a:lnTo>
                  <a:pt x="222" y="109"/>
                </a:lnTo>
                <a:lnTo>
                  <a:pt x="231" y="88"/>
                </a:lnTo>
                <a:lnTo>
                  <a:pt x="248" y="84"/>
                </a:lnTo>
                <a:lnTo>
                  <a:pt x="260" y="78"/>
                </a:lnTo>
                <a:lnTo>
                  <a:pt x="276" y="64"/>
                </a:lnTo>
                <a:lnTo>
                  <a:pt x="296" y="75"/>
                </a:lnTo>
                <a:lnTo>
                  <a:pt x="311" y="66"/>
                </a:lnTo>
                <a:lnTo>
                  <a:pt x="326" y="51"/>
                </a:lnTo>
                <a:lnTo>
                  <a:pt x="333" y="3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6" name="Freeform 1306"/>
          <p:cNvSpPr>
            <a:spLocks noChangeAspect="1"/>
          </p:cNvSpPr>
          <p:nvPr/>
        </p:nvSpPr>
        <p:spPr bwMode="auto">
          <a:xfrm>
            <a:off x="2400161" y="3132499"/>
            <a:ext cx="724093" cy="941234"/>
          </a:xfrm>
          <a:custGeom>
            <a:avLst/>
            <a:gdLst>
              <a:gd name="T0" fmla="*/ 1308 w 4348"/>
              <a:gd name="T1" fmla="*/ 621 h 5213"/>
              <a:gd name="T2" fmla="*/ 996 w 4348"/>
              <a:gd name="T3" fmla="*/ 855 h 5213"/>
              <a:gd name="T4" fmla="*/ 444 w 4348"/>
              <a:gd name="T5" fmla="*/ 1131 h 5213"/>
              <a:gd name="T6" fmla="*/ 136 w 4348"/>
              <a:gd name="T7" fmla="*/ 1504 h 5213"/>
              <a:gd name="T8" fmla="*/ 363 w 4348"/>
              <a:gd name="T9" fmla="*/ 1801 h 5213"/>
              <a:gd name="T10" fmla="*/ 513 w 4348"/>
              <a:gd name="T11" fmla="*/ 1996 h 5213"/>
              <a:gd name="T12" fmla="*/ 255 w 4348"/>
              <a:gd name="T13" fmla="*/ 2138 h 5213"/>
              <a:gd name="T14" fmla="*/ 30 w 4348"/>
              <a:gd name="T15" fmla="*/ 2299 h 5213"/>
              <a:gd name="T16" fmla="*/ 19 w 4348"/>
              <a:gd name="T17" fmla="*/ 2585 h 5213"/>
              <a:gd name="T18" fmla="*/ 151 w 4348"/>
              <a:gd name="T19" fmla="*/ 2821 h 5213"/>
              <a:gd name="T20" fmla="*/ 310 w 4348"/>
              <a:gd name="T21" fmla="*/ 3052 h 5213"/>
              <a:gd name="T22" fmla="*/ 482 w 4348"/>
              <a:gd name="T23" fmla="*/ 3321 h 5213"/>
              <a:gd name="T24" fmla="*/ 819 w 4348"/>
              <a:gd name="T25" fmla="*/ 3455 h 5213"/>
              <a:gd name="T26" fmla="*/ 783 w 4348"/>
              <a:gd name="T27" fmla="*/ 3825 h 5213"/>
              <a:gd name="T28" fmla="*/ 654 w 4348"/>
              <a:gd name="T29" fmla="*/ 4029 h 5213"/>
              <a:gd name="T30" fmla="*/ 719 w 4348"/>
              <a:gd name="T31" fmla="*/ 4269 h 5213"/>
              <a:gd name="T32" fmla="*/ 903 w 4348"/>
              <a:gd name="T33" fmla="*/ 4258 h 5213"/>
              <a:gd name="T34" fmla="*/ 996 w 4348"/>
              <a:gd name="T35" fmla="*/ 4469 h 5213"/>
              <a:gd name="T36" fmla="*/ 1085 w 4348"/>
              <a:gd name="T37" fmla="*/ 4725 h 5213"/>
              <a:gd name="T38" fmla="*/ 1224 w 4348"/>
              <a:gd name="T39" fmla="*/ 5062 h 5213"/>
              <a:gd name="T40" fmla="*/ 1436 w 4348"/>
              <a:gd name="T41" fmla="*/ 5152 h 5213"/>
              <a:gd name="T42" fmla="*/ 1801 w 4348"/>
              <a:gd name="T43" fmla="*/ 5194 h 5213"/>
              <a:gd name="T44" fmla="*/ 2169 w 4348"/>
              <a:gd name="T45" fmla="*/ 5106 h 5213"/>
              <a:gd name="T46" fmla="*/ 2168 w 4348"/>
              <a:gd name="T47" fmla="*/ 4909 h 5213"/>
              <a:gd name="T48" fmla="*/ 2311 w 4348"/>
              <a:gd name="T49" fmla="*/ 4753 h 5213"/>
              <a:gd name="T50" fmla="*/ 2394 w 4348"/>
              <a:gd name="T51" fmla="*/ 4549 h 5213"/>
              <a:gd name="T52" fmla="*/ 2507 w 4348"/>
              <a:gd name="T53" fmla="*/ 4422 h 5213"/>
              <a:gd name="T54" fmla="*/ 2650 w 4348"/>
              <a:gd name="T55" fmla="*/ 4365 h 5213"/>
              <a:gd name="T56" fmla="*/ 2479 w 4348"/>
              <a:gd name="T57" fmla="*/ 4242 h 5213"/>
              <a:gd name="T58" fmla="*/ 2403 w 4348"/>
              <a:gd name="T59" fmla="*/ 4066 h 5213"/>
              <a:gd name="T60" fmla="*/ 2097 w 4348"/>
              <a:gd name="T61" fmla="*/ 4068 h 5213"/>
              <a:gd name="T62" fmla="*/ 1830 w 4348"/>
              <a:gd name="T63" fmla="*/ 3846 h 5213"/>
              <a:gd name="T64" fmla="*/ 1961 w 4348"/>
              <a:gd name="T65" fmla="*/ 3739 h 5213"/>
              <a:gd name="T66" fmla="*/ 1971 w 4348"/>
              <a:gd name="T67" fmla="*/ 3461 h 5213"/>
              <a:gd name="T68" fmla="*/ 2112 w 4348"/>
              <a:gd name="T69" fmla="*/ 3273 h 5213"/>
              <a:gd name="T70" fmla="*/ 2012 w 4348"/>
              <a:gd name="T71" fmla="*/ 2892 h 5213"/>
              <a:gd name="T72" fmla="*/ 1800 w 4348"/>
              <a:gd name="T73" fmla="*/ 2808 h 5213"/>
              <a:gd name="T74" fmla="*/ 2043 w 4348"/>
              <a:gd name="T75" fmla="*/ 2626 h 5213"/>
              <a:gd name="T76" fmla="*/ 2112 w 4348"/>
              <a:gd name="T77" fmla="*/ 2391 h 5213"/>
              <a:gd name="T78" fmla="*/ 2629 w 4348"/>
              <a:gd name="T79" fmla="*/ 2054 h 5213"/>
              <a:gd name="T80" fmla="*/ 2863 w 4348"/>
              <a:gd name="T81" fmla="*/ 1904 h 5213"/>
              <a:gd name="T82" fmla="*/ 3061 w 4348"/>
              <a:gd name="T83" fmla="*/ 1656 h 5213"/>
              <a:gd name="T84" fmla="*/ 3268 w 4348"/>
              <a:gd name="T85" fmla="*/ 1678 h 5213"/>
              <a:gd name="T86" fmla="*/ 3412 w 4348"/>
              <a:gd name="T87" fmla="*/ 1789 h 5213"/>
              <a:gd name="T88" fmla="*/ 3752 w 4348"/>
              <a:gd name="T89" fmla="*/ 1908 h 5213"/>
              <a:gd name="T90" fmla="*/ 3931 w 4348"/>
              <a:gd name="T91" fmla="*/ 1575 h 5213"/>
              <a:gd name="T92" fmla="*/ 4058 w 4348"/>
              <a:gd name="T93" fmla="*/ 1093 h 5213"/>
              <a:gd name="T94" fmla="*/ 4189 w 4348"/>
              <a:gd name="T95" fmla="*/ 760 h 5213"/>
              <a:gd name="T96" fmla="*/ 3392 w 4348"/>
              <a:gd name="T97" fmla="*/ 534 h 5213"/>
              <a:gd name="T98" fmla="*/ 3275 w 4348"/>
              <a:gd name="T99" fmla="*/ 324 h 5213"/>
              <a:gd name="T100" fmla="*/ 2897 w 4348"/>
              <a:gd name="T101" fmla="*/ 138 h 5213"/>
              <a:gd name="T102" fmla="*/ 2375 w 4348"/>
              <a:gd name="T103" fmla="*/ 189 h 5213"/>
              <a:gd name="T104" fmla="*/ 2183 w 4348"/>
              <a:gd name="T105" fmla="*/ 142 h 5213"/>
              <a:gd name="T106" fmla="*/ 2008 w 4348"/>
              <a:gd name="T107" fmla="*/ 535 h 5213"/>
              <a:gd name="T108" fmla="*/ 1529 w 4348"/>
              <a:gd name="T109" fmla="*/ 400 h 52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48"/>
              <a:gd name="T166" fmla="*/ 0 h 5213"/>
              <a:gd name="T167" fmla="*/ 4348 w 4348"/>
              <a:gd name="T168" fmla="*/ 5213 h 52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48" h="5213">
                <a:moveTo>
                  <a:pt x="1529" y="400"/>
                </a:moveTo>
                <a:lnTo>
                  <a:pt x="1308" y="621"/>
                </a:lnTo>
                <a:lnTo>
                  <a:pt x="1140" y="765"/>
                </a:lnTo>
                <a:lnTo>
                  <a:pt x="996" y="855"/>
                </a:lnTo>
                <a:lnTo>
                  <a:pt x="708" y="963"/>
                </a:lnTo>
                <a:lnTo>
                  <a:pt x="444" y="1131"/>
                </a:lnTo>
                <a:lnTo>
                  <a:pt x="264" y="1323"/>
                </a:lnTo>
                <a:lnTo>
                  <a:pt x="136" y="1504"/>
                </a:lnTo>
                <a:lnTo>
                  <a:pt x="174" y="1642"/>
                </a:lnTo>
                <a:lnTo>
                  <a:pt x="363" y="1801"/>
                </a:lnTo>
                <a:lnTo>
                  <a:pt x="456" y="1905"/>
                </a:lnTo>
                <a:lnTo>
                  <a:pt x="513" y="1996"/>
                </a:lnTo>
                <a:lnTo>
                  <a:pt x="406" y="2152"/>
                </a:lnTo>
                <a:lnTo>
                  <a:pt x="255" y="2138"/>
                </a:lnTo>
                <a:lnTo>
                  <a:pt x="99" y="2170"/>
                </a:lnTo>
                <a:lnTo>
                  <a:pt x="30" y="2299"/>
                </a:lnTo>
                <a:lnTo>
                  <a:pt x="0" y="2455"/>
                </a:lnTo>
                <a:lnTo>
                  <a:pt x="19" y="2585"/>
                </a:lnTo>
                <a:lnTo>
                  <a:pt x="66" y="2709"/>
                </a:lnTo>
                <a:lnTo>
                  <a:pt x="151" y="2821"/>
                </a:lnTo>
                <a:lnTo>
                  <a:pt x="261" y="2897"/>
                </a:lnTo>
                <a:lnTo>
                  <a:pt x="310" y="3052"/>
                </a:lnTo>
                <a:lnTo>
                  <a:pt x="315" y="3215"/>
                </a:lnTo>
                <a:lnTo>
                  <a:pt x="482" y="3321"/>
                </a:lnTo>
                <a:lnTo>
                  <a:pt x="710" y="3346"/>
                </a:lnTo>
                <a:lnTo>
                  <a:pt x="819" y="3455"/>
                </a:lnTo>
                <a:lnTo>
                  <a:pt x="819" y="3643"/>
                </a:lnTo>
                <a:lnTo>
                  <a:pt x="783" y="3825"/>
                </a:lnTo>
                <a:lnTo>
                  <a:pt x="647" y="3919"/>
                </a:lnTo>
                <a:lnTo>
                  <a:pt x="654" y="4029"/>
                </a:lnTo>
                <a:lnTo>
                  <a:pt x="661" y="4201"/>
                </a:lnTo>
                <a:lnTo>
                  <a:pt x="719" y="4269"/>
                </a:lnTo>
                <a:lnTo>
                  <a:pt x="816" y="4245"/>
                </a:lnTo>
                <a:lnTo>
                  <a:pt x="903" y="4258"/>
                </a:lnTo>
                <a:lnTo>
                  <a:pt x="1002" y="4273"/>
                </a:lnTo>
                <a:lnTo>
                  <a:pt x="996" y="4469"/>
                </a:lnTo>
                <a:lnTo>
                  <a:pt x="1018" y="4613"/>
                </a:lnTo>
                <a:lnTo>
                  <a:pt x="1085" y="4725"/>
                </a:lnTo>
                <a:lnTo>
                  <a:pt x="1108" y="4991"/>
                </a:lnTo>
                <a:lnTo>
                  <a:pt x="1224" y="5062"/>
                </a:lnTo>
                <a:lnTo>
                  <a:pt x="1336" y="5029"/>
                </a:lnTo>
                <a:lnTo>
                  <a:pt x="1436" y="5152"/>
                </a:lnTo>
                <a:lnTo>
                  <a:pt x="1566" y="5213"/>
                </a:lnTo>
                <a:lnTo>
                  <a:pt x="1801" y="5194"/>
                </a:lnTo>
                <a:lnTo>
                  <a:pt x="1956" y="5156"/>
                </a:lnTo>
                <a:lnTo>
                  <a:pt x="2169" y="5106"/>
                </a:lnTo>
                <a:lnTo>
                  <a:pt x="2201" y="5049"/>
                </a:lnTo>
                <a:lnTo>
                  <a:pt x="2168" y="4909"/>
                </a:lnTo>
                <a:lnTo>
                  <a:pt x="2217" y="4802"/>
                </a:lnTo>
                <a:lnTo>
                  <a:pt x="2311" y="4753"/>
                </a:lnTo>
                <a:lnTo>
                  <a:pt x="2381" y="4656"/>
                </a:lnTo>
                <a:lnTo>
                  <a:pt x="2394" y="4549"/>
                </a:lnTo>
                <a:lnTo>
                  <a:pt x="2418" y="4463"/>
                </a:lnTo>
                <a:lnTo>
                  <a:pt x="2507" y="4422"/>
                </a:lnTo>
                <a:lnTo>
                  <a:pt x="2588" y="4422"/>
                </a:lnTo>
                <a:lnTo>
                  <a:pt x="2650" y="4365"/>
                </a:lnTo>
                <a:lnTo>
                  <a:pt x="2617" y="4250"/>
                </a:lnTo>
                <a:lnTo>
                  <a:pt x="2479" y="4242"/>
                </a:lnTo>
                <a:lnTo>
                  <a:pt x="2471" y="4129"/>
                </a:lnTo>
                <a:lnTo>
                  <a:pt x="2403" y="4066"/>
                </a:lnTo>
                <a:lnTo>
                  <a:pt x="2263" y="4101"/>
                </a:lnTo>
                <a:lnTo>
                  <a:pt x="2097" y="4068"/>
                </a:lnTo>
                <a:lnTo>
                  <a:pt x="1935" y="4022"/>
                </a:lnTo>
                <a:lnTo>
                  <a:pt x="1830" y="3846"/>
                </a:lnTo>
                <a:lnTo>
                  <a:pt x="1860" y="3777"/>
                </a:lnTo>
                <a:lnTo>
                  <a:pt x="1961" y="3739"/>
                </a:lnTo>
                <a:lnTo>
                  <a:pt x="1989" y="3649"/>
                </a:lnTo>
                <a:lnTo>
                  <a:pt x="1971" y="3461"/>
                </a:lnTo>
                <a:lnTo>
                  <a:pt x="2046" y="3345"/>
                </a:lnTo>
                <a:lnTo>
                  <a:pt x="2112" y="3273"/>
                </a:lnTo>
                <a:lnTo>
                  <a:pt x="2074" y="2945"/>
                </a:lnTo>
                <a:lnTo>
                  <a:pt x="2012" y="2892"/>
                </a:lnTo>
                <a:lnTo>
                  <a:pt x="1866" y="2889"/>
                </a:lnTo>
                <a:lnTo>
                  <a:pt x="1800" y="2808"/>
                </a:lnTo>
                <a:lnTo>
                  <a:pt x="1863" y="2677"/>
                </a:lnTo>
                <a:lnTo>
                  <a:pt x="2043" y="2626"/>
                </a:lnTo>
                <a:lnTo>
                  <a:pt x="2082" y="2493"/>
                </a:lnTo>
                <a:lnTo>
                  <a:pt x="2112" y="2391"/>
                </a:lnTo>
                <a:lnTo>
                  <a:pt x="2393" y="2226"/>
                </a:lnTo>
                <a:lnTo>
                  <a:pt x="2629" y="2054"/>
                </a:lnTo>
                <a:lnTo>
                  <a:pt x="2713" y="1917"/>
                </a:lnTo>
                <a:lnTo>
                  <a:pt x="2863" y="1904"/>
                </a:lnTo>
                <a:lnTo>
                  <a:pt x="3022" y="1736"/>
                </a:lnTo>
                <a:lnTo>
                  <a:pt x="3061" y="1656"/>
                </a:lnTo>
                <a:lnTo>
                  <a:pt x="3186" y="1613"/>
                </a:lnTo>
                <a:lnTo>
                  <a:pt x="3268" y="1678"/>
                </a:lnTo>
                <a:lnTo>
                  <a:pt x="3284" y="1794"/>
                </a:lnTo>
                <a:lnTo>
                  <a:pt x="3412" y="1789"/>
                </a:lnTo>
                <a:lnTo>
                  <a:pt x="3625" y="1935"/>
                </a:lnTo>
                <a:lnTo>
                  <a:pt x="3752" y="1908"/>
                </a:lnTo>
                <a:lnTo>
                  <a:pt x="3883" y="1825"/>
                </a:lnTo>
                <a:lnTo>
                  <a:pt x="3931" y="1575"/>
                </a:lnTo>
                <a:lnTo>
                  <a:pt x="3876" y="1346"/>
                </a:lnTo>
                <a:lnTo>
                  <a:pt x="4058" y="1093"/>
                </a:lnTo>
                <a:lnTo>
                  <a:pt x="4348" y="909"/>
                </a:lnTo>
                <a:lnTo>
                  <a:pt x="4189" y="760"/>
                </a:lnTo>
                <a:lnTo>
                  <a:pt x="3680" y="498"/>
                </a:lnTo>
                <a:lnTo>
                  <a:pt x="3392" y="534"/>
                </a:lnTo>
                <a:lnTo>
                  <a:pt x="3380" y="394"/>
                </a:lnTo>
                <a:lnTo>
                  <a:pt x="3275" y="324"/>
                </a:lnTo>
                <a:lnTo>
                  <a:pt x="3155" y="129"/>
                </a:lnTo>
                <a:lnTo>
                  <a:pt x="2897" y="138"/>
                </a:lnTo>
                <a:lnTo>
                  <a:pt x="2593" y="345"/>
                </a:lnTo>
                <a:lnTo>
                  <a:pt x="2375" y="189"/>
                </a:lnTo>
                <a:lnTo>
                  <a:pt x="2339" y="0"/>
                </a:lnTo>
                <a:lnTo>
                  <a:pt x="2183" y="142"/>
                </a:lnTo>
                <a:lnTo>
                  <a:pt x="2163" y="418"/>
                </a:lnTo>
                <a:lnTo>
                  <a:pt x="2008" y="535"/>
                </a:lnTo>
                <a:lnTo>
                  <a:pt x="1642" y="518"/>
                </a:lnTo>
                <a:lnTo>
                  <a:pt x="1529" y="4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7" name="Freeform 1307"/>
          <p:cNvSpPr>
            <a:spLocks noChangeAspect="1"/>
          </p:cNvSpPr>
          <p:nvPr/>
        </p:nvSpPr>
        <p:spPr bwMode="auto">
          <a:xfrm>
            <a:off x="1738685" y="3274956"/>
            <a:ext cx="864815" cy="831276"/>
          </a:xfrm>
          <a:custGeom>
            <a:avLst/>
            <a:gdLst>
              <a:gd name="T0" fmla="*/ 1986 w 5193"/>
              <a:gd name="T1" fmla="*/ 414 h 4604"/>
              <a:gd name="T2" fmla="*/ 1746 w 5193"/>
              <a:gd name="T3" fmla="*/ 342 h 4604"/>
              <a:gd name="T4" fmla="*/ 1548 w 5193"/>
              <a:gd name="T5" fmla="*/ 138 h 4604"/>
              <a:gd name="T6" fmla="*/ 1026 w 5193"/>
              <a:gd name="T7" fmla="*/ 0 h 4604"/>
              <a:gd name="T8" fmla="*/ 918 w 5193"/>
              <a:gd name="T9" fmla="*/ 192 h 4604"/>
              <a:gd name="T10" fmla="*/ 558 w 5193"/>
              <a:gd name="T11" fmla="*/ 426 h 4604"/>
              <a:gd name="T12" fmla="*/ 162 w 5193"/>
              <a:gd name="T13" fmla="*/ 912 h 4604"/>
              <a:gd name="T14" fmla="*/ 78 w 5193"/>
              <a:gd name="T15" fmla="*/ 1290 h 4604"/>
              <a:gd name="T16" fmla="*/ 6 w 5193"/>
              <a:gd name="T17" fmla="*/ 1584 h 4604"/>
              <a:gd name="T18" fmla="*/ 360 w 5193"/>
              <a:gd name="T19" fmla="*/ 1800 h 4604"/>
              <a:gd name="T20" fmla="*/ 576 w 5193"/>
              <a:gd name="T21" fmla="*/ 1710 h 4604"/>
              <a:gd name="T22" fmla="*/ 600 w 5193"/>
              <a:gd name="T23" fmla="*/ 1938 h 4604"/>
              <a:gd name="T24" fmla="*/ 708 w 5193"/>
              <a:gd name="T25" fmla="*/ 2280 h 4604"/>
              <a:gd name="T26" fmla="*/ 612 w 5193"/>
              <a:gd name="T27" fmla="*/ 2639 h 4604"/>
              <a:gd name="T28" fmla="*/ 774 w 5193"/>
              <a:gd name="T29" fmla="*/ 2879 h 4604"/>
              <a:gd name="T30" fmla="*/ 1242 w 5193"/>
              <a:gd name="T31" fmla="*/ 2891 h 4604"/>
              <a:gd name="T32" fmla="*/ 1440 w 5193"/>
              <a:gd name="T33" fmla="*/ 3077 h 4604"/>
              <a:gd name="T34" fmla="*/ 1446 w 5193"/>
              <a:gd name="T35" fmla="*/ 3383 h 4604"/>
              <a:gd name="T36" fmla="*/ 1320 w 5193"/>
              <a:gd name="T37" fmla="*/ 3899 h 4604"/>
              <a:gd name="T38" fmla="*/ 1692 w 5193"/>
              <a:gd name="T39" fmla="*/ 4115 h 4604"/>
              <a:gd name="T40" fmla="*/ 1788 w 5193"/>
              <a:gd name="T41" fmla="*/ 4295 h 4604"/>
              <a:gd name="T42" fmla="*/ 2106 w 5193"/>
              <a:gd name="T43" fmla="*/ 4535 h 4604"/>
              <a:gd name="T44" fmla="*/ 2487 w 5193"/>
              <a:gd name="T45" fmla="*/ 4340 h 4604"/>
              <a:gd name="T46" fmla="*/ 2682 w 5193"/>
              <a:gd name="T47" fmla="*/ 4079 h 4604"/>
              <a:gd name="T48" fmla="*/ 2700 w 5193"/>
              <a:gd name="T49" fmla="*/ 3779 h 4604"/>
              <a:gd name="T50" fmla="*/ 2955 w 5193"/>
              <a:gd name="T51" fmla="*/ 3704 h 4604"/>
              <a:gd name="T52" fmla="*/ 3168 w 5193"/>
              <a:gd name="T53" fmla="*/ 3920 h 4604"/>
              <a:gd name="T54" fmla="*/ 3186 w 5193"/>
              <a:gd name="T55" fmla="*/ 4301 h 4604"/>
              <a:gd name="T56" fmla="*/ 3474 w 5193"/>
              <a:gd name="T57" fmla="*/ 4352 h 4604"/>
              <a:gd name="T58" fmla="*/ 3552 w 5193"/>
              <a:gd name="T59" fmla="*/ 4193 h 4604"/>
              <a:gd name="T60" fmla="*/ 3696 w 5193"/>
              <a:gd name="T61" fmla="*/ 4157 h 4604"/>
              <a:gd name="T62" fmla="*/ 3807 w 5193"/>
              <a:gd name="T63" fmla="*/ 3980 h 4604"/>
              <a:gd name="T64" fmla="*/ 4215 w 5193"/>
              <a:gd name="T65" fmla="*/ 4070 h 4604"/>
              <a:gd name="T66" fmla="*/ 4338 w 5193"/>
              <a:gd name="T67" fmla="*/ 4391 h 4604"/>
              <a:gd name="T68" fmla="*/ 4590 w 5193"/>
              <a:gd name="T69" fmla="*/ 4601 h 4604"/>
              <a:gd name="T70" fmla="*/ 4818 w 5193"/>
              <a:gd name="T71" fmla="*/ 4604 h 4604"/>
              <a:gd name="T72" fmla="*/ 5031 w 5193"/>
              <a:gd name="T73" fmla="*/ 4511 h 4604"/>
              <a:gd name="T74" fmla="*/ 5193 w 5193"/>
              <a:gd name="T75" fmla="*/ 4271 h 4604"/>
              <a:gd name="T76" fmla="*/ 5058 w 5193"/>
              <a:gd name="T77" fmla="*/ 3935 h 4604"/>
              <a:gd name="T78" fmla="*/ 4968 w 5193"/>
              <a:gd name="T79" fmla="*/ 3683 h 4604"/>
              <a:gd name="T80" fmla="*/ 4794 w 5193"/>
              <a:gd name="T81" fmla="*/ 3455 h 4604"/>
              <a:gd name="T82" fmla="*/ 4635 w 5193"/>
              <a:gd name="T83" fmla="*/ 3413 h 4604"/>
              <a:gd name="T84" fmla="*/ 4755 w 5193"/>
              <a:gd name="T85" fmla="*/ 3035 h 4604"/>
              <a:gd name="T86" fmla="*/ 4791 w 5193"/>
              <a:gd name="T87" fmla="*/ 2666 h 4604"/>
              <a:gd name="T88" fmla="*/ 4452 w 5193"/>
              <a:gd name="T89" fmla="*/ 2531 h 4604"/>
              <a:gd name="T90" fmla="*/ 4284 w 5193"/>
              <a:gd name="T91" fmla="*/ 2268 h 4604"/>
              <a:gd name="T92" fmla="*/ 4122 w 5193"/>
              <a:gd name="T93" fmla="*/ 2031 h 4604"/>
              <a:gd name="T94" fmla="*/ 3990 w 5193"/>
              <a:gd name="T95" fmla="*/ 1797 h 4604"/>
              <a:gd name="T96" fmla="*/ 4002 w 5193"/>
              <a:gd name="T97" fmla="*/ 1512 h 4604"/>
              <a:gd name="T98" fmla="*/ 4230 w 5193"/>
              <a:gd name="T99" fmla="*/ 1350 h 4604"/>
              <a:gd name="T100" fmla="*/ 4485 w 5193"/>
              <a:gd name="T101" fmla="*/ 1209 h 4604"/>
              <a:gd name="T102" fmla="*/ 4332 w 5193"/>
              <a:gd name="T103" fmla="*/ 1011 h 4604"/>
              <a:gd name="T104" fmla="*/ 4108 w 5193"/>
              <a:gd name="T105" fmla="*/ 716 h 4604"/>
              <a:gd name="T106" fmla="*/ 3444 w 5193"/>
              <a:gd name="T107" fmla="*/ 516 h 4604"/>
              <a:gd name="T108" fmla="*/ 2976 w 5193"/>
              <a:gd name="T109" fmla="*/ 576 h 4604"/>
              <a:gd name="T110" fmla="*/ 2610 w 5193"/>
              <a:gd name="T111" fmla="*/ 750 h 4604"/>
              <a:gd name="T112" fmla="*/ 2352 w 5193"/>
              <a:gd name="T113" fmla="*/ 591 h 4604"/>
              <a:gd name="T114" fmla="*/ 2136 w 5193"/>
              <a:gd name="T115" fmla="*/ 339 h 46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93"/>
              <a:gd name="T175" fmla="*/ 0 h 4604"/>
              <a:gd name="T176" fmla="*/ 5193 w 5193"/>
              <a:gd name="T177" fmla="*/ 4604 h 460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93" h="4604">
                <a:moveTo>
                  <a:pt x="2070" y="270"/>
                </a:moveTo>
                <a:lnTo>
                  <a:pt x="1986" y="414"/>
                </a:lnTo>
                <a:lnTo>
                  <a:pt x="1800" y="414"/>
                </a:lnTo>
                <a:lnTo>
                  <a:pt x="1746" y="342"/>
                </a:lnTo>
                <a:lnTo>
                  <a:pt x="1716" y="198"/>
                </a:lnTo>
                <a:lnTo>
                  <a:pt x="1548" y="138"/>
                </a:lnTo>
                <a:lnTo>
                  <a:pt x="1458" y="18"/>
                </a:lnTo>
                <a:lnTo>
                  <a:pt x="1026" y="0"/>
                </a:lnTo>
                <a:lnTo>
                  <a:pt x="906" y="72"/>
                </a:lnTo>
                <a:lnTo>
                  <a:pt x="918" y="192"/>
                </a:lnTo>
                <a:lnTo>
                  <a:pt x="720" y="234"/>
                </a:lnTo>
                <a:lnTo>
                  <a:pt x="558" y="426"/>
                </a:lnTo>
                <a:lnTo>
                  <a:pt x="342" y="666"/>
                </a:lnTo>
                <a:lnTo>
                  <a:pt x="162" y="912"/>
                </a:lnTo>
                <a:lnTo>
                  <a:pt x="0" y="1134"/>
                </a:lnTo>
                <a:lnTo>
                  <a:pt x="78" y="1290"/>
                </a:lnTo>
                <a:lnTo>
                  <a:pt x="108" y="1452"/>
                </a:lnTo>
                <a:lnTo>
                  <a:pt x="6" y="1584"/>
                </a:lnTo>
                <a:lnTo>
                  <a:pt x="168" y="1818"/>
                </a:lnTo>
                <a:lnTo>
                  <a:pt x="360" y="1800"/>
                </a:lnTo>
                <a:lnTo>
                  <a:pt x="486" y="1656"/>
                </a:lnTo>
                <a:lnTo>
                  <a:pt x="576" y="1710"/>
                </a:lnTo>
                <a:lnTo>
                  <a:pt x="528" y="1884"/>
                </a:lnTo>
                <a:lnTo>
                  <a:pt x="600" y="1938"/>
                </a:lnTo>
                <a:lnTo>
                  <a:pt x="720" y="2100"/>
                </a:lnTo>
                <a:lnTo>
                  <a:pt x="708" y="2280"/>
                </a:lnTo>
                <a:lnTo>
                  <a:pt x="582" y="2339"/>
                </a:lnTo>
                <a:lnTo>
                  <a:pt x="612" y="2639"/>
                </a:lnTo>
                <a:lnTo>
                  <a:pt x="690" y="2729"/>
                </a:lnTo>
                <a:lnTo>
                  <a:pt x="774" y="2879"/>
                </a:lnTo>
                <a:lnTo>
                  <a:pt x="996" y="2909"/>
                </a:lnTo>
                <a:lnTo>
                  <a:pt x="1242" y="2891"/>
                </a:lnTo>
                <a:lnTo>
                  <a:pt x="1302" y="3005"/>
                </a:lnTo>
                <a:lnTo>
                  <a:pt x="1440" y="3077"/>
                </a:lnTo>
                <a:lnTo>
                  <a:pt x="1410" y="3251"/>
                </a:lnTo>
                <a:lnTo>
                  <a:pt x="1446" y="3383"/>
                </a:lnTo>
                <a:lnTo>
                  <a:pt x="1284" y="3647"/>
                </a:lnTo>
                <a:lnTo>
                  <a:pt x="1320" y="3899"/>
                </a:lnTo>
                <a:lnTo>
                  <a:pt x="1548" y="3953"/>
                </a:lnTo>
                <a:lnTo>
                  <a:pt x="1692" y="4115"/>
                </a:lnTo>
                <a:lnTo>
                  <a:pt x="1698" y="4229"/>
                </a:lnTo>
                <a:lnTo>
                  <a:pt x="1788" y="4295"/>
                </a:lnTo>
                <a:lnTo>
                  <a:pt x="1842" y="4445"/>
                </a:lnTo>
                <a:lnTo>
                  <a:pt x="2106" y="4535"/>
                </a:lnTo>
                <a:lnTo>
                  <a:pt x="2268" y="4475"/>
                </a:lnTo>
                <a:lnTo>
                  <a:pt x="2487" y="4340"/>
                </a:lnTo>
                <a:lnTo>
                  <a:pt x="2520" y="4151"/>
                </a:lnTo>
                <a:lnTo>
                  <a:pt x="2682" y="4079"/>
                </a:lnTo>
                <a:lnTo>
                  <a:pt x="2682" y="3899"/>
                </a:lnTo>
                <a:lnTo>
                  <a:pt x="2700" y="3779"/>
                </a:lnTo>
                <a:lnTo>
                  <a:pt x="2790" y="3707"/>
                </a:lnTo>
                <a:lnTo>
                  <a:pt x="2955" y="3704"/>
                </a:lnTo>
                <a:lnTo>
                  <a:pt x="3018" y="3740"/>
                </a:lnTo>
                <a:lnTo>
                  <a:pt x="3168" y="3920"/>
                </a:lnTo>
                <a:lnTo>
                  <a:pt x="3156" y="4043"/>
                </a:lnTo>
                <a:lnTo>
                  <a:pt x="3186" y="4301"/>
                </a:lnTo>
                <a:lnTo>
                  <a:pt x="3258" y="4355"/>
                </a:lnTo>
                <a:lnTo>
                  <a:pt x="3474" y="4352"/>
                </a:lnTo>
                <a:lnTo>
                  <a:pt x="3528" y="4295"/>
                </a:lnTo>
                <a:lnTo>
                  <a:pt x="3552" y="4193"/>
                </a:lnTo>
                <a:lnTo>
                  <a:pt x="3642" y="4187"/>
                </a:lnTo>
                <a:lnTo>
                  <a:pt x="3696" y="4157"/>
                </a:lnTo>
                <a:lnTo>
                  <a:pt x="3747" y="4079"/>
                </a:lnTo>
                <a:lnTo>
                  <a:pt x="3807" y="3980"/>
                </a:lnTo>
                <a:lnTo>
                  <a:pt x="4146" y="3977"/>
                </a:lnTo>
                <a:lnTo>
                  <a:pt x="4215" y="4070"/>
                </a:lnTo>
                <a:lnTo>
                  <a:pt x="4248" y="4271"/>
                </a:lnTo>
                <a:lnTo>
                  <a:pt x="4338" y="4391"/>
                </a:lnTo>
                <a:lnTo>
                  <a:pt x="4482" y="4553"/>
                </a:lnTo>
                <a:lnTo>
                  <a:pt x="4590" y="4601"/>
                </a:lnTo>
                <a:lnTo>
                  <a:pt x="4686" y="4547"/>
                </a:lnTo>
                <a:lnTo>
                  <a:pt x="4818" y="4604"/>
                </a:lnTo>
                <a:lnTo>
                  <a:pt x="4932" y="4586"/>
                </a:lnTo>
                <a:lnTo>
                  <a:pt x="5031" y="4511"/>
                </a:lnTo>
                <a:lnTo>
                  <a:pt x="5136" y="4427"/>
                </a:lnTo>
                <a:lnTo>
                  <a:pt x="5193" y="4271"/>
                </a:lnTo>
                <a:lnTo>
                  <a:pt x="5082" y="4205"/>
                </a:lnTo>
                <a:lnTo>
                  <a:pt x="5058" y="3935"/>
                </a:lnTo>
                <a:lnTo>
                  <a:pt x="4992" y="3827"/>
                </a:lnTo>
                <a:lnTo>
                  <a:pt x="4968" y="3683"/>
                </a:lnTo>
                <a:lnTo>
                  <a:pt x="4974" y="3485"/>
                </a:lnTo>
                <a:lnTo>
                  <a:pt x="4794" y="3455"/>
                </a:lnTo>
                <a:lnTo>
                  <a:pt x="4689" y="3479"/>
                </a:lnTo>
                <a:lnTo>
                  <a:pt x="4635" y="3413"/>
                </a:lnTo>
                <a:lnTo>
                  <a:pt x="4620" y="3128"/>
                </a:lnTo>
                <a:lnTo>
                  <a:pt x="4755" y="3035"/>
                </a:lnTo>
                <a:lnTo>
                  <a:pt x="4791" y="2858"/>
                </a:lnTo>
                <a:lnTo>
                  <a:pt x="4791" y="2666"/>
                </a:lnTo>
                <a:lnTo>
                  <a:pt x="4680" y="2555"/>
                </a:lnTo>
                <a:lnTo>
                  <a:pt x="4452" y="2531"/>
                </a:lnTo>
                <a:lnTo>
                  <a:pt x="4287" y="2426"/>
                </a:lnTo>
                <a:lnTo>
                  <a:pt x="4284" y="2268"/>
                </a:lnTo>
                <a:lnTo>
                  <a:pt x="4233" y="2109"/>
                </a:lnTo>
                <a:lnTo>
                  <a:pt x="4122" y="2031"/>
                </a:lnTo>
                <a:lnTo>
                  <a:pt x="4035" y="1914"/>
                </a:lnTo>
                <a:lnTo>
                  <a:pt x="3990" y="1797"/>
                </a:lnTo>
                <a:lnTo>
                  <a:pt x="3972" y="1659"/>
                </a:lnTo>
                <a:lnTo>
                  <a:pt x="4002" y="1512"/>
                </a:lnTo>
                <a:lnTo>
                  <a:pt x="4071" y="1380"/>
                </a:lnTo>
                <a:lnTo>
                  <a:pt x="4230" y="1350"/>
                </a:lnTo>
                <a:lnTo>
                  <a:pt x="4377" y="1362"/>
                </a:lnTo>
                <a:lnTo>
                  <a:pt x="4485" y="1209"/>
                </a:lnTo>
                <a:lnTo>
                  <a:pt x="4431" y="1122"/>
                </a:lnTo>
                <a:lnTo>
                  <a:pt x="4332" y="1011"/>
                </a:lnTo>
                <a:lnTo>
                  <a:pt x="4143" y="849"/>
                </a:lnTo>
                <a:lnTo>
                  <a:pt x="4108" y="716"/>
                </a:lnTo>
                <a:lnTo>
                  <a:pt x="3654" y="540"/>
                </a:lnTo>
                <a:lnTo>
                  <a:pt x="3444" y="516"/>
                </a:lnTo>
                <a:lnTo>
                  <a:pt x="3222" y="522"/>
                </a:lnTo>
                <a:lnTo>
                  <a:pt x="2976" y="576"/>
                </a:lnTo>
                <a:lnTo>
                  <a:pt x="2808" y="720"/>
                </a:lnTo>
                <a:lnTo>
                  <a:pt x="2610" y="750"/>
                </a:lnTo>
                <a:lnTo>
                  <a:pt x="2469" y="708"/>
                </a:lnTo>
                <a:lnTo>
                  <a:pt x="2352" y="591"/>
                </a:lnTo>
                <a:lnTo>
                  <a:pt x="2250" y="399"/>
                </a:lnTo>
                <a:lnTo>
                  <a:pt x="2136" y="339"/>
                </a:lnTo>
                <a:lnTo>
                  <a:pt x="2070" y="2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8" name="Freeform 1308"/>
          <p:cNvSpPr>
            <a:spLocks noChangeAspect="1"/>
          </p:cNvSpPr>
          <p:nvPr/>
        </p:nvSpPr>
        <p:spPr bwMode="auto">
          <a:xfrm>
            <a:off x="2699923" y="3188291"/>
            <a:ext cx="985386" cy="1233734"/>
          </a:xfrm>
          <a:custGeom>
            <a:avLst/>
            <a:gdLst>
              <a:gd name="T0" fmla="*/ 3385 w 3944"/>
              <a:gd name="T1" fmla="*/ 1179 h 4556"/>
              <a:gd name="T2" fmla="*/ 3124 w 3944"/>
              <a:gd name="T3" fmla="*/ 2277 h 4556"/>
              <a:gd name="T4" fmla="*/ 2417 w 3944"/>
              <a:gd name="T5" fmla="*/ 2220 h 4556"/>
              <a:gd name="T6" fmla="*/ 2079 w 3944"/>
              <a:gd name="T7" fmla="*/ 1957 h 4556"/>
              <a:gd name="T8" fmla="*/ 1593 w 3944"/>
              <a:gd name="T9" fmla="*/ 2391 h 4556"/>
              <a:gd name="T10" fmla="*/ 869 w 3944"/>
              <a:gd name="T11" fmla="*/ 2889 h 4556"/>
              <a:gd name="T12" fmla="*/ 95 w 3944"/>
              <a:gd name="T13" fmla="*/ 3550 h 4556"/>
              <a:gd name="T14" fmla="*/ 320 w 3944"/>
              <a:gd name="T15" fmla="*/ 3874 h 4556"/>
              <a:gd name="T16" fmla="*/ 365 w 3944"/>
              <a:gd name="T17" fmla="*/ 4558 h 4556"/>
              <a:gd name="T18" fmla="*/ 243 w 3944"/>
              <a:gd name="T19" fmla="*/ 5141 h 4556"/>
              <a:gd name="T20" fmla="*/ 203 w 3944"/>
              <a:gd name="T21" fmla="*/ 5569 h 4556"/>
              <a:gd name="T22" fmla="*/ 903 w 3944"/>
              <a:gd name="T23" fmla="*/ 5635 h 4556"/>
              <a:gd name="T24" fmla="*/ 1224 w 3944"/>
              <a:gd name="T25" fmla="*/ 5911 h 4556"/>
              <a:gd name="T26" fmla="*/ 1062 w 3944"/>
              <a:gd name="T27" fmla="*/ 6167 h 4556"/>
              <a:gd name="T28" fmla="*/ 872 w 3944"/>
              <a:gd name="T29" fmla="*/ 6518 h 4556"/>
              <a:gd name="T30" fmla="*/ 552 w 3944"/>
              <a:gd name="T31" fmla="*/ 6899 h 4556"/>
              <a:gd name="T32" fmla="*/ 234 w 3944"/>
              <a:gd name="T33" fmla="*/ 7269 h 4556"/>
              <a:gd name="T34" fmla="*/ 360 w 3944"/>
              <a:gd name="T35" fmla="*/ 7863 h 4556"/>
              <a:gd name="T36" fmla="*/ 243 w 3944"/>
              <a:gd name="T37" fmla="*/ 8127 h 4556"/>
              <a:gd name="T38" fmla="*/ 963 w 3944"/>
              <a:gd name="T39" fmla="*/ 8412 h 4556"/>
              <a:gd name="T40" fmla="*/ 1884 w 3944"/>
              <a:gd name="T41" fmla="*/ 8915 h 4556"/>
              <a:gd name="T42" fmla="*/ 1935 w 3944"/>
              <a:gd name="T43" fmla="*/ 9672 h 4556"/>
              <a:gd name="T44" fmla="*/ 2727 w 3944"/>
              <a:gd name="T45" fmla="*/ 9747 h 4556"/>
              <a:gd name="T46" fmla="*/ 2934 w 3944"/>
              <a:gd name="T47" fmla="*/ 9239 h 4556"/>
              <a:gd name="T48" fmla="*/ 2989 w 3944"/>
              <a:gd name="T49" fmla="*/ 8510 h 4556"/>
              <a:gd name="T50" fmla="*/ 2898 w 3944"/>
              <a:gd name="T51" fmla="*/ 8007 h 4556"/>
              <a:gd name="T52" fmla="*/ 3383 w 3944"/>
              <a:gd name="T53" fmla="*/ 7755 h 4556"/>
              <a:gd name="T54" fmla="*/ 3802 w 3944"/>
              <a:gd name="T55" fmla="*/ 7355 h 4556"/>
              <a:gd name="T56" fmla="*/ 4448 w 3944"/>
              <a:gd name="T57" fmla="*/ 7323 h 4556"/>
              <a:gd name="T58" fmla="*/ 4760 w 3944"/>
              <a:gd name="T59" fmla="*/ 7736 h 4556"/>
              <a:gd name="T60" fmla="*/ 4805 w 3944"/>
              <a:gd name="T61" fmla="*/ 8208 h 4556"/>
              <a:gd name="T62" fmla="*/ 4342 w 3944"/>
              <a:gd name="T63" fmla="*/ 8781 h 4556"/>
              <a:gd name="T64" fmla="*/ 3901 w 3944"/>
              <a:gd name="T65" fmla="*/ 9240 h 4556"/>
              <a:gd name="T66" fmla="*/ 3610 w 3944"/>
              <a:gd name="T67" fmla="*/ 9627 h 4556"/>
              <a:gd name="T68" fmla="*/ 4018 w 3944"/>
              <a:gd name="T69" fmla="*/ 10028 h 4556"/>
              <a:gd name="T70" fmla="*/ 4859 w 3944"/>
              <a:gd name="T71" fmla="*/ 10246 h 4556"/>
              <a:gd name="T72" fmla="*/ 5353 w 3944"/>
              <a:gd name="T73" fmla="*/ 10055 h 4556"/>
              <a:gd name="T74" fmla="*/ 5732 w 3944"/>
              <a:gd name="T75" fmla="*/ 9617 h 4556"/>
              <a:gd name="T76" fmla="*/ 6291 w 3944"/>
              <a:gd name="T77" fmla="*/ 9518 h 4556"/>
              <a:gd name="T78" fmla="*/ 6834 w 3944"/>
              <a:gd name="T79" fmla="*/ 9059 h 4556"/>
              <a:gd name="T80" fmla="*/ 7231 w 3944"/>
              <a:gd name="T81" fmla="*/ 9380 h 4556"/>
              <a:gd name="T82" fmla="*/ 7824 w 3944"/>
              <a:gd name="T83" fmla="*/ 9402 h 4556"/>
              <a:gd name="T84" fmla="*/ 8517 w 3944"/>
              <a:gd name="T85" fmla="*/ 9348 h 4556"/>
              <a:gd name="T86" fmla="*/ 8445 w 3944"/>
              <a:gd name="T87" fmla="*/ 8700 h 4556"/>
              <a:gd name="T88" fmla="*/ 8769 w 3944"/>
              <a:gd name="T89" fmla="*/ 7791 h 4556"/>
              <a:gd name="T90" fmla="*/ 8769 w 3944"/>
              <a:gd name="T91" fmla="*/ 6712 h 4556"/>
              <a:gd name="T92" fmla="*/ 8391 w 3944"/>
              <a:gd name="T93" fmla="*/ 7008 h 4556"/>
              <a:gd name="T94" fmla="*/ 7932 w 3944"/>
              <a:gd name="T95" fmla="*/ 7107 h 4556"/>
              <a:gd name="T96" fmla="*/ 8058 w 3944"/>
              <a:gd name="T97" fmla="*/ 6514 h 4556"/>
              <a:gd name="T98" fmla="*/ 7788 w 3944"/>
              <a:gd name="T99" fmla="*/ 5839 h 4556"/>
              <a:gd name="T100" fmla="*/ 7896 w 3944"/>
              <a:gd name="T101" fmla="*/ 4823 h 4556"/>
              <a:gd name="T102" fmla="*/ 8040 w 3944"/>
              <a:gd name="T103" fmla="*/ 3923 h 4556"/>
              <a:gd name="T104" fmla="*/ 8220 w 3944"/>
              <a:gd name="T105" fmla="*/ 3177 h 4556"/>
              <a:gd name="T106" fmla="*/ 8301 w 3944"/>
              <a:gd name="T107" fmla="*/ 2502 h 4556"/>
              <a:gd name="T108" fmla="*/ 8094 w 3944"/>
              <a:gd name="T109" fmla="*/ 1980 h 4556"/>
              <a:gd name="T110" fmla="*/ 7986 w 3944"/>
              <a:gd name="T111" fmla="*/ 1143 h 4556"/>
              <a:gd name="T112" fmla="*/ 7797 w 3944"/>
              <a:gd name="T113" fmla="*/ 495 h 4556"/>
              <a:gd name="T114" fmla="*/ 7486 w 3944"/>
              <a:gd name="T115" fmla="*/ 0 h 4556"/>
              <a:gd name="T116" fmla="*/ 6969 w 3944"/>
              <a:gd name="T117" fmla="*/ 721 h 4556"/>
              <a:gd name="T118" fmla="*/ 5732 w 3944"/>
              <a:gd name="T119" fmla="*/ 756 h 4556"/>
              <a:gd name="T120" fmla="*/ 4970 w 3944"/>
              <a:gd name="T121" fmla="*/ 663 h 4556"/>
              <a:gd name="T122" fmla="*/ 3820 w 3944"/>
              <a:gd name="T123" fmla="*/ 900 h 45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44"/>
              <a:gd name="T187" fmla="*/ 0 h 4556"/>
              <a:gd name="T188" fmla="*/ 3944 w 3944"/>
              <a:gd name="T189" fmla="*/ 4556 h 45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44" h="4556">
                <a:moveTo>
                  <a:pt x="1697" y="400"/>
                </a:moveTo>
                <a:lnTo>
                  <a:pt x="1580" y="476"/>
                </a:lnTo>
                <a:lnTo>
                  <a:pt x="1504" y="524"/>
                </a:lnTo>
                <a:lnTo>
                  <a:pt x="1384" y="692"/>
                </a:lnTo>
                <a:lnTo>
                  <a:pt x="1420" y="844"/>
                </a:lnTo>
                <a:lnTo>
                  <a:pt x="1388" y="1012"/>
                </a:lnTo>
                <a:lnTo>
                  <a:pt x="1299" y="1066"/>
                </a:lnTo>
                <a:lnTo>
                  <a:pt x="1216" y="1084"/>
                </a:lnTo>
                <a:lnTo>
                  <a:pt x="1074" y="987"/>
                </a:lnTo>
                <a:lnTo>
                  <a:pt x="989" y="990"/>
                </a:lnTo>
                <a:lnTo>
                  <a:pt x="978" y="912"/>
                </a:lnTo>
                <a:lnTo>
                  <a:pt x="924" y="870"/>
                </a:lnTo>
                <a:lnTo>
                  <a:pt x="840" y="898"/>
                </a:lnTo>
                <a:lnTo>
                  <a:pt x="812" y="956"/>
                </a:lnTo>
                <a:lnTo>
                  <a:pt x="708" y="1063"/>
                </a:lnTo>
                <a:lnTo>
                  <a:pt x="608" y="1072"/>
                </a:lnTo>
                <a:lnTo>
                  <a:pt x="548" y="1168"/>
                </a:lnTo>
                <a:lnTo>
                  <a:pt x="386" y="1284"/>
                </a:lnTo>
                <a:lnTo>
                  <a:pt x="208" y="1388"/>
                </a:lnTo>
                <a:lnTo>
                  <a:pt x="162" y="1545"/>
                </a:lnTo>
                <a:lnTo>
                  <a:pt x="42" y="1578"/>
                </a:lnTo>
                <a:lnTo>
                  <a:pt x="0" y="1666"/>
                </a:lnTo>
                <a:lnTo>
                  <a:pt x="44" y="1720"/>
                </a:lnTo>
                <a:lnTo>
                  <a:pt x="142" y="1722"/>
                </a:lnTo>
                <a:lnTo>
                  <a:pt x="183" y="1759"/>
                </a:lnTo>
                <a:lnTo>
                  <a:pt x="208" y="1976"/>
                </a:lnTo>
                <a:lnTo>
                  <a:pt x="162" y="2026"/>
                </a:lnTo>
                <a:lnTo>
                  <a:pt x="114" y="2103"/>
                </a:lnTo>
                <a:lnTo>
                  <a:pt x="125" y="2224"/>
                </a:lnTo>
                <a:lnTo>
                  <a:pt x="108" y="2286"/>
                </a:lnTo>
                <a:lnTo>
                  <a:pt x="40" y="2312"/>
                </a:lnTo>
                <a:lnTo>
                  <a:pt x="20" y="2359"/>
                </a:lnTo>
                <a:lnTo>
                  <a:pt x="90" y="2476"/>
                </a:lnTo>
                <a:lnTo>
                  <a:pt x="196" y="2506"/>
                </a:lnTo>
                <a:lnTo>
                  <a:pt x="309" y="2527"/>
                </a:lnTo>
                <a:lnTo>
                  <a:pt x="401" y="2505"/>
                </a:lnTo>
                <a:lnTo>
                  <a:pt x="448" y="2548"/>
                </a:lnTo>
                <a:lnTo>
                  <a:pt x="452" y="2623"/>
                </a:lnTo>
                <a:lnTo>
                  <a:pt x="544" y="2628"/>
                </a:lnTo>
                <a:lnTo>
                  <a:pt x="566" y="2703"/>
                </a:lnTo>
                <a:lnTo>
                  <a:pt x="526" y="2742"/>
                </a:lnTo>
                <a:lnTo>
                  <a:pt x="472" y="2742"/>
                </a:lnTo>
                <a:lnTo>
                  <a:pt x="413" y="2769"/>
                </a:lnTo>
                <a:lnTo>
                  <a:pt x="396" y="2826"/>
                </a:lnTo>
                <a:lnTo>
                  <a:pt x="387" y="2898"/>
                </a:lnTo>
                <a:lnTo>
                  <a:pt x="342" y="2962"/>
                </a:lnTo>
                <a:lnTo>
                  <a:pt x="278" y="2995"/>
                </a:lnTo>
                <a:lnTo>
                  <a:pt x="245" y="3067"/>
                </a:lnTo>
                <a:lnTo>
                  <a:pt x="268" y="3160"/>
                </a:lnTo>
                <a:lnTo>
                  <a:pt x="246" y="3199"/>
                </a:lnTo>
                <a:lnTo>
                  <a:pt x="104" y="3232"/>
                </a:lnTo>
                <a:lnTo>
                  <a:pt x="111" y="3330"/>
                </a:lnTo>
                <a:lnTo>
                  <a:pt x="162" y="3403"/>
                </a:lnTo>
                <a:lnTo>
                  <a:pt x="160" y="3496"/>
                </a:lnTo>
                <a:lnTo>
                  <a:pt x="162" y="3496"/>
                </a:lnTo>
                <a:lnTo>
                  <a:pt x="123" y="3549"/>
                </a:lnTo>
                <a:lnTo>
                  <a:pt x="108" y="3613"/>
                </a:lnTo>
                <a:lnTo>
                  <a:pt x="221" y="3642"/>
                </a:lnTo>
                <a:lnTo>
                  <a:pt x="299" y="3699"/>
                </a:lnTo>
                <a:lnTo>
                  <a:pt x="428" y="3740"/>
                </a:lnTo>
                <a:lnTo>
                  <a:pt x="585" y="3774"/>
                </a:lnTo>
                <a:lnTo>
                  <a:pt x="660" y="3856"/>
                </a:lnTo>
                <a:lnTo>
                  <a:pt x="837" y="3963"/>
                </a:lnTo>
                <a:lnTo>
                  <a:pt x="848" y="4083"/>
                </a:lnTo>
                <a:lnTo>
                  <a:pt x="833" y="4239"/>
                </a:lnTo>
                <a:lnTo>
                  <a:pt x="860" y="4300"/>
                </a:lnTo>
                <a:lnTo>
                  <a:pt x="932" y="4328"/>
                </a:lnTo>
                <a:lnTo>
                  <a:pt x="1077" y="4327"/>
                </a:lnTo>
                <a:lnTo>
                  <a:pt x="1212" y="4333"/>
                </a:lnTo>
                <a:lnTo>
                  <a:pt x="1182" y="4222"/>
                </a:lnTo>
                <a:lnTo>
                  <a:pt x="1212" y="4122"/>
                </a:lnTo>
                <a:lnTo>
                  <a:pt x="1304" y="4107"/>
                </a:lnTo>
                <a:lnTo>
                  <a:pt x="1335" y="4048"/>
                </a:lnTo>
                <a:lnTo>
                  <a:pt x="1288" y="3872"/>
                </a:lnTo>
                <a:lnTo>
                  <a:pt x="1328" y="3783"/>
                </a:lnTo>
                <a:lnTo>
                  <a:pt x="1233" y="3714"/>
                </a:lnTo>
                <a:lnTo>
                  <a:pt x="1216" y="3608"/>
                </a:lnTo>
                <a:lnTo>
                  <a:pt x="1288" y="3560"/>
                </a:lnTo>
                <a:lnTo>
                  <a:pt x="1388" y="3428"/>
                </a:lnTo>
                <a:lnTo>
                  <a:pt x="1478" y="3412"/>
                </a:lnTo>
                <a:lnTo>
                  <a:pt x="1503" y="3448"/>
                </a:lnTo>
                <a:lnTo>
                  <a:pt x="1583" y="3435"/>
                </a:lnTo>
                <a:lnTo>
                  <a:pt x="1599" y="3324"/>
                </a:lnTo>
                <a:lnTo>
                  <a:pt x="1689" y="3270"/>
                </a:lnTo>
                <a:lnTo>
                  <a:pt x="1770" y="3232"/>
                </a:lnTo>
                <a:lnTo>
                  <a:pt x="1889" y="3216"/>
                </a:lnTo>
                <a:lnTo>
                  <a:pt x="1976" y="3256"/>
                </a:lnTo>
                <a:lnTo>
                  <a:pt x="2036" y="3320"/>
                </a:lnTo>
                <a:lnTo>
                  <a:pt x="2094" y="3378"/>
                </a:lnTo>
                <a:lnTo>
                  <a:pt x="2115" y="3439"/>
                </a:lnTo>
                <a:lnTo>
                  <a:pt x="2104" y="3522"/>
                </a:lnTo>
                <a:lnTo>
                  <a:pt x="2164" y="3572"/>
                </a:lnTo>
                <a:lnTo>
                  <a:pt x="2135" y="3649"/>
                </a:lnTo>
                <a:lnTo>
                  <a:pt x="2063" y="3702"/>
                </a:lnTo>
                <a:lnTo>
                  <a:pt x="1977" y="3798"/>
                </a:lnTo>
                <a:lnTo>
                  <a:pt x="1929" y="3904"/>
                </a:lnTo>
                <a:lnTo>
                  <a:pt x="1900" y="4048"/>
                </a:lnTo>
                <a:lnTo>
                  <a:pt x="1755" y="4173"/>
                </a:lnTo>
                <a:lnTo>
                  <a:pt x="1733" y="4108"/>
                </a:lnTo>
                <a:lnTo>
                  <a:pt x="1636" y="4084"/>
                </a:lnTo>
                <a:lnTo>
                  <a:pt x="1574" y="4168"/>
                </a:lnTo>
                <a:lnTo>
                  <a:pt x="1604" y="4280"/>
                </a:lnTo>
                <a:lnTo>
                  <a:pt x="1688" y="4316"/>
                </a:lnTo>
                <a:lnTo>
                  <a:pt x="1732" y="4400"/>
                </a:lnTo>
                <a:lnTo>
                  <a:pt x="1785" y="4458"/>
                </a:lnTo>
                <a:lnTo>
                  <a:pt x="1910" y="4459"/>
                </a:lnTo>
                <a:lnTo>
                  <a:pt x="2019" y="4465"/>
                </a:lnTo>
                <a:lnTo>
                  <a:pt x="2159" y="4555"/>
                </a:lnTo>
                <a:lnTo>
                  <a:pt x="2224" y="4556"/>
                </a:lnTo>
                <a:lnTo>
                  <a:pt x="2300" y="4497"/>
                </a:lnTo>
                <a:lnTo>
                  <a:pt x="2378" y="4470"/>
                </a:lnTo>
                <a:lnTo>
                  <a:pt x="2442" y="4354"/>
                </a:lnTo>
                <a:lnTo>
                  <a:pt x="2478" y="4306"/>
                </a:lnTo>
                <a:lnTo>
                  <a:pt x="2547" y="4275"/>
                </a:lnTo>
                <a:lnTo>
                  <a:pt x="2648" y="4292"/>
                </a:lnTo>
                <a:lnTo>
                  <a:pt x="2711" y="4318"/>
                </a:lnTo>
                <a:lnTo>
                  <a:pt x="2795" y="4231"/>
                </a:lnTo>
                <a:lnTo>
                  <a:pt x="2840" y="4122"/>
                </a:lnTo>
                <a:lnTo>
                  <a:pt x="2968" y="4076"/>
                </a:lnTo>
                <a:lnTo>
                  <a:pt x="3036" y="4027"/>
                </a:lnTo>
                <a:lnTo>
                  <a:pt x="3100" y="4040"/>
                </a:lnTo>
                <a:lnTo>
                  <a:pt x="3128" y="4108"/>
                </a:lnTo>
                <a:lnTo>
                  <a:pt x="3213" y="4170"/>
                </a:lnTo>
                <a:lnTo>
                  <a:pt x="3329" y="4228"/>
                </a:lnTo>
                <a:lnTo>
                  <a:pt x="3423" y="4242"/>
                </a:lnTo>
                <a:lnTo>
                  <a:pt x="3476" y="4180"/>
                </a:lnTo>
                <a:lnTo>
                  <a:pt x="3536" y="4168"/>
                </a:lnTo>
                <a:lnTo>
                  <a:pt x="3654" y="4255"/>
                </a:lnTo>
                <a:lnTo>
                  <a:pt x="3784" y="4156"/>
                </a:lnTo>
                <a:lnTo>
                  <a:pt x="3784" y="4060"/>
                </a:lnTo>
                <a:lnTo>
                  <a:pt x="3788" y="3940"/>
                </a:lnTo>
                <a:lnTo>
                  <a:pt x="3752" y="3868"/>
                </a:lnTo>
                <a:lnTo>
                  <a:pt x="3824" y="3776"/>
                </a:lnTo>
                <a:lnTo>
                  <a:pt x="3892" y="3728"/>
                </a:lnTo>
                <a:lnTo>
                  <a:pt x="3896" y="3464"/>
                </a:lnTo>
                <a:lnTo>
                  <a:pt x="3944" y="3344"/>
                </a:lnTo>
                <a:lnTo>
                  <a:pt x="3940" y="3104"/>
                </a:lnTo>
                <a:lnTo>
                  <a:pt x="3896" y="2984"/>
                </a:lnTo>
                <a:lnTo>
                  <a:pt x="3844" y="2968"/>
                </a:lnTo>
                <a:lnTo>
                  <a:pt x="3776" y="3004"/>
                </a:lnTo>
                <a:lnTo>
                  <a:pt x="3728" y="3116"/>
                </a:lnTo>
                <a:lnTo>
                  <a:pt x="3644" y="3184"/>
                </a:lnTo>
                <a:lnTo>
                  <a:pt x="3556" y="3200"/>
                </a:lnTo>
                <a:lnTo>
                  <a:pt x="3524" y="3160"/>
                </a:lnTo>
                <a:lnTo>
                  <a:pt x="3580" y="3080"/>
                </a:lnTo>
                <a:lnTo>
                  <a:pt x="3608" y="3016"/>
                </a:lnTo>
                <a:lnTo>
                  <a:pt x="3580" y="2896"/>
                </a:lnTo>
                <a:lnTo>
                  <a:pt x="3532" y="2824"/>
                </a:lnTo>
                <a:lnTo>
                  <a:pt x="3472" y="2720"/>
                </a:lnTo>
                <a:lnTo>
                  <a:pt x="3460" y="2596"/>
                </a:lnTo>
                <a:lnTo>
                  <a:pt x="3472" y="2408"/>
                </a:lnTo>
                <a:lnTo>
                  <a:pt x="3484" y="2248"/>
                </a:lnTo>
                <a:lnTo>
                  <a:pt x="3508" y="2144"/>
                </a:lnTo>
                <a:lnTo>
                  <a:pt x="3604" y="2092"/>
                </a:lnTo>
                <a:lnTo>
                  <a:pt x="3580" y="1948"/>
                </a:lnTo>
                <a:lnTo>
                  <a:pt x="3572" y="1744"/>
                </a:lnTo>
                <a:lnTo>
                  <a:pt x="3572" y="1652"/>
                </a:lnTo>
                <a:lnTo>
                  <a:pt x="3532" y="1532"/>
                </a:lnTo>
                <a:lnTo>
                  <a:pt x="3652" y="1412"/>
                </a:lnTo>
                <a:lnTo>
                  <a:pt x="3644" y="1288"/>
                </a:lnTo>
                <a:lnTo>
                  <a:pt x="3632" y="1232"/>
                </a:lnTo>
                <a:lnTo>
                  <a:pt x="3688" y="1112"/>
                </a:lnTo>
                <a:lnTo>
                  <a:pt x="3692" y="1016"/>
                </a:lnTo>
                <a:lnTo>
                  <a:pt x="3656" y="932"/>
                </a:lnTo>
                <a:lnTo>
                  <a:pt x="3596" y="880"/>
                </a:lnTo>
                <a:lnTo>
                  <a:pt x="3484" y="704"/>
                </a:lnTo>
                <a:lnTo>
                  <a:pt x="3536" y="596"/>
                </a:lnTo>
                <a:lnTo>
                  <a:pt x="3548" y="508"/>
                </a:lnTo>
                <a:lnTo>
                  <a:pt x="3580" y="404"/>
                </a:lnTo>
                <a:lnTo>
                  <a:pt x="3532" y="304"/>
                </a:lnTo>
                <a:lnTo>
                  <a:pt x="3464" y="220"/>
                </a:lnTo>
                <a:lnTo>
                  <a:pt x="3404" y="176"/>
                </a:lnTo>
                <a:lnTo>
                  <a:pt x="3380" y="68"/>
                </a:lnTo>
                <a:lnTo>
                  <a:pt x="3326" y="0"/>
                </a:lnTo>
                <a:lnTo>
                  <a:pt x="3218" y="118"/>
                </a:lnTo>
                <a:lnTo>
                  <a:pt x="3164" y="186"/>
                </a:lnTo>
                <a:lnTo>
                  <a:pt x="3096" y="321"/>
                </a:lnTo>
                <a:lnTo>
                  <a:pt x="2760" y="342"/>
                </a:lnTo>
                <a:lnTo>
                  <a:pt x="2631" y="273"/>
                </a:lnTo>
                <a:lnTo>
                  <a:pt x="2547" y="336"/>
                </a:lnTo>
                <a:lnTo>
                  <a:pt x="2441" y="321"/>
                </a:lnTo>
                <a:lnTo>
                  <a:pt x="2379" y="384"/>
                </a:lnTo>
                <a:lnTo>
                  <a:pt x="2208" y="295"/>
                </a:lnTo>
                <a:lnTo>
                  <a:pt x="2058" y="295"/>
                </a:lnTo>
                <a:lnTo>
                  <a:pt x="1992" y="384"/>
                </a:lnTo>
                <a:lnTo>
                  <a:pt x="1697" y="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29" name="Freeform 1309"/>
          <p:cNvSpPr>
            <a:spLocks noChangeAspect="1"/>
          </p:cNvSpPr>
          <p:nvPr/>
        </p:nvSpPr>
        <p:spPr bwMode="auto">
          <a:xfrm>
            <a:off x="2386172" y="3712623"/>
            <a:ext cx="150381" cy="218832"/>
          </a:xfrm>
          <a:custGeom>
            <a:avLst/>
            <a:gdLst>
              <a:gd name="T0" fmla="*/ 396 w 903"/>
              <a:gd name="T1" fmla="*/ 0 h 1212"/>
              <a:gd name="T2" fmla="*/ 168 w 903"/>
              <a:gd name="T3" fmla="*/ 240 h 1212"/>
              <a:gd name="T4" fmla="*/ 24 w 903"/>
              <a:gd name="T5" fmla="*/ 432 h 1212"/>
              <a:gd name="T6" fmla="*/ 0 w 903"/>
              <a:gd name="T7" fmla="*/ 690 h 1212"/>
              <a:gd name="T8" fmla="*/ 60 w 903"/>
              <a:gd name="T9" fmla="*/ 996 h 1212"/>
              <a:gd name="T10" fmla="*/ 204 w 903"/>
              <a:gd name="T11" fmla="*/ 1116 h 1212"/>
              <a:gd name="T12" fmla="*/ 384 w 903"/>
              <a:gd name="T13" fmla="*/ 1170 h 1212"/>
              <a:gd name="T14" fmla="*/ 576 w 903"/>
              <a:gd name="T15" fmla="*/ 1212 h 1212"/>
              <a:gd name="T16" fmla="*/ 708 w 903"/>
              <a:gd name="T17" fmla="*/ 1170 h 1212"/>
              <a:gd name="T18" fmla="*/ 803 w 903"/>
              <a:gd name="T19" fmla="*/ 1058 h 1212"/>
              <a:gd name="T20" fmla="*/ 747 w 903"/>
              <a:gd name="T21" fmla="*/ 986 h 1212"/>
              <a:gd name="T22" fmla="*/ 732 w 903"/>
              <a:gd name="T23" fmla="*/ 706 h 1212"/>
              <a:gd name="T24" fmla="*/ 868 w 903"/>
              <a:gd name="T25" fmla="*/ 611 h 1212"/>
              <a:gd name="T26" fmla="*/ 903 w 903"/>
              <a:gd name="T27" fmla="*/ 434 h 1212"/>
              <a:gd name="T28" fmla="*/ 903 w 903"/>
              <a:gd name="T29" fmla="*/ 241 h 1212"/>
              <a:gd name="T30" fmla="*/ 790 w 903"/>
              <a:gd name="T31" fmla="*/ 131 h 1212"/>
              <a:gd name="T32" fmla="*/ 569 w 903"/>
              <a:gd name="T33" fmla="*/ 108 h 1212"/>
              <a:gd name="T34" fmla="*/ 396 w 903"/>
              <a:gd name="T35" fmla="*/ 0 h 12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3"/>
              <a:gd name="T55" fmla="*/ 0 h 1212"/>
              <a:gd name="T56" fmla="*/ 903 w 903"/>
              <a:gd name="T57" fmla="*/ 1212 h 12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3" h="1212">
                <a:moveTo>
                  <a:pt x="396" y="0"/>
                </a:moveTo>
                <a:lnTo>
                  <a:pt x="168" y="240"/>
                </a:lnTo>
                <a:lnTo>
                  <a:pt x="24" y="432"/>
                </a:lnTo>
                <a:lnTo>
                  <a:pt x="0" y="690"/>
                </a:lnTo>
                <a:lnTo>
                  <a:pt x="60" y="996"/>
                </a:lnTo>
                <a:lnTo>
                  <a:pt x="204" y="1116"/>
                </a:lnTo>
                <a:lnTo>
                  <a:pt x="384" y="1170"/>
                </a:lnTo>
                <a:lnTo>
                  <a:pt x="576" y="1212"/>
                </a:lnTo>
                <a:lnTo>
                  <a:pt x="708" y="1170"/>
                </a:lnTo>
                <a:lnTo>
                  <a:pt x="803" y="1058"/>
                </a:lnTo>
                <a:lnTo>
                  <a:pt x="747" y="986"/>
                </a:lnTo>
                <a:lnTo>
                  <a:pt x="732" y="706"/>
                </a:lnTo>
                <a:lnTo>
                  <a:pt x="868" y="611"/>
                </a:lnTo>
                <a:lnTo>
                  <a:pt x="903" y="434"/>
                </a:lnTo>
                <a:lnTo>
                  <a:pt x="903" y="241"/>
                </a:lnTo>
                <a:lnTo>
                  <a:pt x="790" y="131"/>
                </a:lnTo>
                <a:lnTo>
                  <a:pt x="569" y="108"/>
                </a:lnTo>
                <a:lnTo>
                  <a:pt x="39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0" name="Freeform 1310"/>
          <p:cNvSpPr>
            <a:spLocks noChangeAspect="1"/>
          </p:cNvSpPr>
          <p:nvPr/>
        </p:nvSpPr>
        <p:spPr bwMode="auto">
          <a:xfrm>
            <a:off x="2995190" y="4059108"/>
            <a:ext cx="245471" cy="302250"/>
          </a:xfrm>
          <a:custGeom>
            <a:avLst/>
            <a:gdLst>
              <a:gd name="T0" fmla="*/ 625 w 1474"/>
              <a:gd name="T1" fmla="*/ 165 h 1674"/>
              <a:gd name="T2" fmla="*/ 601 w 1474"/>
              <a:gd name="T3" fmla="*/ 330 h 1674"/>
              <a:gd name="T4" fmla="*/ 480 w 1474"/>
              <a:gd name="T5" fmla="*/ 348 h 1674"/>
              <a:gd name="T6" fmla="*/ 444 w 1474"/>
              <a:gd name="T7" fmla="*/ 294 h 1674"/>
              <a:gd name="T8" fmla="*/ 310 w 1474"/>
              <a:gd name="T9" fmla="*/ 318 h 1674"/>
              <a:gd name="T10" fmla="*/ 160 w 1474"/>
              <a:gd name="T11" fmla="*/ 516 h 1674"/>
              <a:gd name="T12" fmla="*/ 52 w 1474"/>
              <a:gd name="T13" fmla="*/ 588 h 1674"/>
              <a:gd name="T14" fmla="*/ 76 w 1474"/>
              <a:gd name="T15" fmla="*/ 747 h 1674"/>
              <a:gd name="T16" fmla="*/ 220 w 1474"/>
              <a:gd name="T17" fmla="*/ 852 h 1674"/>
              <a:gd name="T18" fmla="*/ 160 w 1474"/>
              <a:gd name="T19" fmla="*/ 984 h 1674"/>
              <a:gd name="T20" fmla="*/ 228 w 1474"/>
              <a:gd name="T21" fmla="*/ 1248 h 1674"/>
              <a:gd name="T22" fmla="*/ 184 w 1474"/>
              <a:gd name="T23" fmla="*/ 1338 h 1674"/>
              <a:gd name="T24" fmla="*/ 46 w 1474"/>
              <a:gd name="T25" fmla="*/ 1359 h 1674"/>
              <a:gd name="T26" fmla="*/ 0 w 1474"/>
              <a:gd name="T27" fmla="*/ 1515 h 1674"/>
              <a:gd name="T28" fmla="*/ 46 w 1474"/>
              <a:gd name="T29" fmla="*/ 1674 h 1674"/>
              <a:gd name="T30" fmla="*/ 325 w 1474"/>
              <a:gd name="T31" fmla="*/ 1590 h 1674"/>
              <a:gd name="T32" fmla="*/ 472 w 1474"/>
              <a:gd name="T33" fmla="*/ 1596 h 1674"/>
              <a:gd name="T34" fmla="*/ 634 w 1474"/>
              <a:gd name="T35" fmla="*/ 1596 h 1674"/>
              <a:gd name="T36" fmla="*/ 588 w 1474"/>
              <a:gd name="T37" fmla="*/ 1431 h 1674"/>
              <a:gd name="T38" fmla="*/ 682 w 1474"/>
              <a:gd name="T39" fmla="*/ 1302 h 1674"/>
              <a:gd name="T40" fmla="*/ 826 w 1474"/>
              <a:gd name="T41" fmla="*/ 1338 h 1674"/>
              <a:gd name="T42" fmla="*/ 861 w 1474"/>
              <a:gd name="T43" fmla="*/ 1434 h 1674"/>
              <a:gd name="T44" fmla="*/ 1078 w 1474"/>
              <a:gd name="T45" fmla="*/ 1248 h 1674"/>
              <a:gd name="T46" fmla="*/ 1120 w 1474"/>
              <a:gd name="T47" fmla="*/ 1038 h 1674"/>
              <a:gd name="T48" fmla="*/ 1192 w 1474"/>
              <a:gd name="T49" fmla="*/ 876 h 1674"/>
              <a:gd name="T50" fmla="*/ 1320 w 1474"/>
              <a:gd name="T51" fmla="*/ 731 h 1674"/>
              <a:gd name="T52" fmla="*/ 1426 w 1474"/>
              <a:gd name="T53" fmla="*/ 654 h 1674"/>
              <a:gd name="T54" fmla="*/ 1474 w 1474"/>
              <a:gd name="T55" fmla="*/ 534 h 1674"/>
              <a:gd name="T56" fmla="*/ 1384 w 1474"/>
              <a:gd name="T57" fmla="*/ 462 h 1674"/>
              <a:gd name="T58" fmla="*/ 1398 w 1474"/>
              <a:gd name="T59" fmla="*/ 333 h 1674"/>
              <a:gd name="T60" fmla="*/ 1369 w 1474"/>
              <a:gd name="T61" fmla="*/ 246 h 1674"/>
              <a:gd name="T62" fmla="*/ 1192 w 1474"/>
              <a:gd name="T63" fmla="*/ 63 h 1674"/>
              <a:gd name="T64" fmla="*/ 1060 w 1474"/>
              <a:gd name="T65" fmla="*/ 0 h 1674"/>
              <a:gd name="T66" fmla="*/ 886 w 1474"/>
              <a:gd name="T67" fmla="*/ 24 h 1674"/>
              <a:gd name="T68" fmla="*/ 754 w 1474"/>
              <a:gd name="T69" fmla="*/ 84 h 1674"/>
              <a:gd name="T70" fmla="*/ 625 w 1474"/>
              <a:gd name="T71" fmla="*/ 165 h 1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74"/>
              <a:gd name="T109" fmla="*/ 0 h 1674"/>
              <a:gd name="T110" fmla="*/ 1474 w 1474"/>
              <a:gd name="T111" fmla="*/ 1674 h 1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74" h="1674">
                <a:moveTo>
                  <a:pt x="625" y="165"/>
                </a:moveTo>
                <a:lnTo>
                  <a:pt x="601" y="330"/>
                </a:lnTo>
                <a:lnTo>
                  <a:pt x="480" y="348"/>
                </a:lnTo>
                <a:lnTo>
                  <a:pt x="444" y="294"/>
                </a:lnTo>
                <a:lnTo>
                  <a:pt x="310" y="318"/>
                </a:lnTo>
                <a:lnTo>
                  <a:pt x="160" y="516"/>
                </a:lnTo>
                <a:lnTo>
                  <a:pt x="52" y="588"/>
                </a:lnTo>
                <a:lnTo>
                  <a:pt x="76" y="747"/>
                </a:lnTo>
                <a:lnTo>
                  <a:pt x="220" y="852"/>
                </a:lnTo>
                <a:lnTo>
                  <a:pt x="160" y="984"/>
                </a:lnTo>
                <a:lnTo>
                  <a:pt x="228" y="1248"/>
                </a:lnTo>
                <a:lnTo>
                  <a:pt x="184" y="1338"/>
                </a:lnTo>
                <a:lnTo>
                  <a:pt x="46" y="1359"/>
                </a:lnTo>
                <a:lnTo>
                  <a:pt x="0" y="1515"/>
                </a:lnTo>
                <a:lnTo>
                  <a:pt x="46" y="1674"/>
                </a:lnTo>
                <a:lnTo>
                  <a:pt x="325" y="1590"/>
                </a:lnTo>
                <a:lnTo>
                  <a:pt x="472" y="1596"/>
                </a:lnTo>
                <a:lnTo>
                  <a:pt x="634" y="1596"/>
                </a:lnTo>
                <a:lnTo>
                  <a:pt x="588" y="1431"/>
                </a:lnTo>
                <a:lnTo>
                  <a:pt x="682" y="1302"/>
                </a:lnTo>
                <a:lnTo>
                  <a:pt x="826" y="1338"/>
                </a:lnTo>
                <a:lnTo>
                  <a:pt x="861" y="1434"/>
                </a:lnTo>
                <a:lnTo>
                  <a:pt x="1078" y="1248"/>
                </a:lnTo>
                <a:lnTo>
                  <a:pt x="1120" y="1038"/>
                </a:lnTo>
                <a:lnTo>
                  <a:pt x="1192" y="876"/>
                </a:lnTo>
                <a:lnTo>
                  <a:pt x="1320" y="731"/>
                </a:lnTo>
                <a:lnTo>
                  <a:pt x="1426" y="654"/>
                </a:lnTo>
                <a:lnTo>
                  <a:pt x="1474" y="534"/>
                </a:lnTo>
                <a:lnTo>
                  <a:pt x="1384" y="462"/>
                </a:lnTo>
                <a:lnTo>
                  <a:pt x="1398" y="333"/>
                </a:lnTo>
                <a:lnTo>
                  <a:pt x="1369" y="246"/>
                </a:lnTo>
                <a:lnTo>
                  <a:pt x="1192" y="63"/>
                </a:lnTo>
                <a:lnTo>
                  <a:pt x="1060" y="0"/>
                </a:lnTo>
                <a:lnTo>
                  <a:pt x="886" y="24"/>
                </a:lnTo>
                <a:lnTo>
                  <a:pt x="754" y="84"/>
                </a:lnTo>
                <a:lnTo>
                  <a:pt x="625" y="1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1" name="Freeform 1311"/>
          <p:cNvSpPr>
            <a:spLocks noChangeAspect="1"/>
          </p:cNvSpPr>
          <p:nvPr/>
        </p:nvSpPr>
        <p:spPr bwMode="auto">
          <a:xfrm>
            <a:off x="3351574" y="4278483"/>
            <a:ext cx="275781" cy="313083"/>
          </a:xfrm>
          <a:custGeom>
            <a:avLst/>
            <a:gdLst>
              <a:gd name="T0" fmla="*/ 1224 w 1656"/>
              <a:gd name="T1" fmla="*/ 324 h 1734"/>
              <a:gd name="T2" fmla="*/ 1080 w 1656"/>
              <a:gd name="T3" fmla="*/ 303 h 1734"/>
              <a:gd name="T4" fmla="*/ 909 w 1656"/>
              <a:gd name="T5" fmla="*/ 216 h 1734"/>
              <a:gd name="T6" fmla="*/ 783 w 1656"/>
              <a:gd name="T7" fmla="*/ 126 h 1734"/>
              <a:gd name="T8" fmla="*/ 741 w 1656"/>
              <a:gd name="T9" fmla="*/ 24 h 1734"/>
              <a:gd name="T10" fmla="*/ 642 w 1656"/>
              <a:gd name="T11" fmla="*/ 0 h 1734"/>
              <a:gd name="T12" fmla="*/ 540 w 1656"/>
              <a:gd name="T13" fmla="*/ 75 h 1734"/>
              <a:gd name="T14" fmla="*/ 345 w 1656"/>
              <a:gd name="T15" fmla="*/ 144 h 1734"/>
              <a:gd name="T16" fmla="*/ 282 w 1656"/>
              <a:gd name="T17" fmla="*/ 306 h 1734"/>
              <a:gd name="T18" fmla="*/ 153 w 1656"/>
              <a:gd name="T19" fmla="*/ 441 h 1734"/>
              <a:gd name="T20" fmla="*/ 204 w 1656"/>
              <a:gd name="T21" fmla="*/ 573 h 1734"/>
              <a:gd name="T22" fmla="*/ 78 w 1656"/>
              <a:gd name="T23" fmla="*/ 651 h 1734"/>
              <a:gd name="T24" fmla="*/ 0 w 1656"/>
              <a:gd name="T25" fmla="*/ 729 h 1734"/>
              <a:gd name="T26" fmla="*/ 0 w 1656"/>
              <a:gd name="T27" fmla="*/ 915 h 1734"/>
              <a:gd name="T28" fmla="*/ 144 w 1656"/>
              <a:gd name="T29" fmla="*/ 924 h 1734"/>
              <a:gd name="T30" fmla="*/ 222 w 1656"/>
              <a:gd name="T31" fmla="*/ 987 h 1734"/>
              <a:gd name="T32" fmla="*/ 237 w 1656"/>
              <a:gd name="T33" fmla="*/ 1080 h 1734"/>
              <a:gd name="T34" fmla="*/ 450 w 1656"/>
              <a:gd name="T35" fmla="*/ 1119 h 1734"/>
              <a:gd name="T36" fmla="*/ 546 w 1656"/>
              <a:gd name="T37" fmla="*/ 1227 h 1734"/>
              <a:gd name="T38" fmla="*/ 702 w 1656"/>
              <a:gd name="T39" fmla="*/ 1227 h 1734"/>
              <a:gd name="T40" fmla="*/ 804 w 1656"/>
              <a:gd name="T41" fmla="*/ 1224 h 1734"/>
              <a:gd name="T42" fmla="*/ 810 w 1656"/>
              <a:gd name="T43" fmla="*/ 1335 h 1734"/>
              <a:gd name="T44" fmla="*/ 810 w 1656"/>
              <a:gd name="T45" fmla="*/ 1479 h 1734"/>
              <a:gd name="T46" fmla="*/ 926 w 1656"/>
              <a:gd name="T47" fmla="*/ 1548 h 1734"/>
              <a:gd name="T48" fmla="*/ 930 w 1656"/>
              <a:gd name="T49" fmla="*/ 1734 h 1734"/>
              <a:gd name="T50" fmla="*/ 1047 w 1656"/>
              <a:gd name="T51" fmla="*/ 1725 h 1734"/>
              <a:gd name="T52" fmla="*/ 1188 w 1656"/>
              <a:gd name="T53" fmla="*/ 1635 h 1734"/>
              <a:gd name="T54" fmla="*/ 1356 w 1656"/>
              <a:gd name="T55" fmla="*/ 1569 h 1734"/>
              <a:gd name="T56" fmla="*/ 1374 w 1656"/>
              <a:gd name="T57" fmla="*/ 1371 h 1734"/>
              <a:gd name="T58" fmla="*/ 1392 w 1656"/>
              <a:gd name="T59" fmla="*/ 1173 h 1734"/>
              <a:gd name="T60" fmla="*/ 1608 w 1656"/>
              <a:gd name="T61" fmla="*/ 1023 h 1734"/>
              <a:gd name="T62" fmla="*/ 1572 w 1656"/>
              <a:gd name="T63" fmla="*/ 789 h 1734"/>
              <a:gd name="T64" fmla="*/ 1644 w 1656"/>
              <a:gd name="T65" fmla="*/ 579 h 1734"/>
              <a:gd name="T66" fmla="*/ 1656 w 1656"/>
              <a:gd name="T67" fmla="*/ 411 h 1734"/>
              <a:gd name="T68" fmla="*/ 1572 w 1656"/>
              <a:gd name="T69" fmla="*/ 345 h 1734"/>
              <a:gd name="T70" fmla="*/ 1392 w 1656"/>
              <a:gd name="T71" fmla="*/ 213 h 1734"/>
              <a:gd name="T72" fmla="*/ 1302 w 1656"/>
              <a:gd name="T73" fmla="*/ 231 h 1734"/>
              <a:gd name="T74" fmla="*/ 1224 w 1656"/>
              <a:gd name="T75" fmla="*/ 324 h 17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56"/>
              <a:gd name="T115" fmla="*/ 0 h 1734"/>
              <a:gd name="T116" fmla="*/ 1656 w 1656"/>
              <a:gd name="T117" fmla="*/ 1734 h 17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56" h="1734">
                <a:moveTo>
                  <a:pt x="1224" y="324"/>
                </a:moveTo>
                <a:lnTo>
                  <a:pt x="1080" y="303"/>
                </a:lnTo>
                <a:lnTo>
                  <a:pt x="909" y="216"/>
                </a:lnTo>
                <a:lnTo>
                  <a:pt x="783" y="126"/>
                </a:lnTo>
                <a:lnTo>
                  <a:pt x="741" y="24"/>
                </a:lnTo>
                <a:lnTo>
                  <a:pt x="642" y="0"/>
                </a:lnTo>
                <a:lnTo>
                  <a:pt x="540" y="75"/>
                </a:lnTo>
                <a:lnTo>
                  <a:pt x="345" y="144"/>
                </a:lnTo>
                <a:lnTo>
                  <a:pt x="282" y="306"/>
                </a:lnTo>
                <a:lnTo>
                  <a:pt x="153" y="441"/>
                </a:lnTo>
                <a:lnTo>
                  <a:pt x="204" y="573"/>
                </a:lnTo>
                <a:lnTo>
                  <a:pt x="78" y="651"/>
                </a:lnTo>
                <a:lnTo>
                  <a:pt x="0" y="729"/>
                </a:lnTo>
                <a:lnTo>
                  <a:pt x="0" y="915"/>
                </a:lnTo>
                <a:lnTo>
                  <a:pt x="144" y="924"/>
                </a:lnTo>
                <a:lnTo>
                  <a:pt x="222" y="987"/>
                </a:lnTo>
                <a:lnTo>
                  <a:pt x="237" y="1080"/>
                </a:lnTo>
                <a:lnTo>
                  <a:pt x="450" y="1119"/>
                </a:lnTo>
                <a:lnTo>
                  <a:pt x="546" y="1227"/>
                </a:lnTo>
                <a:lnTo>
                  <a:pt x="702" y="1227"/>
                </a:lnTo>
                <a:lnTo>
                  <a:pt x="804" y="1224"/>
                </a:lnTo>
                <a:lnTo>
                  <a:pt x="810" y="1335"/>
                </a:lnTo>
                <a:lnTo>
                  <a:pt x="810" y="1479"/>
                </a:lnTo>
                <a:lnTo>
                  <a:pt x="926" y="1548"/>
                </a:lnTo>
                <a:lnTo>
                  <a:pt x="930" y="1734"/>
                </a:lnTo>
                <a:lnTo>
                  <a:pt x="1047" y="1725"/>
                </a:lnTo>
                <a:lnTo>
                  <a:pt x="1188" y="1635"/>
                </a:lnTo>
                <a:lnTo>
                  <a:pt x="1356" y="1569"/>
                </a:lnTo>
                <a:lnTo>
                  <a:pt x="1374" y="1371"/>
                </a:lnTo>
                <a:lnTo>
                  <a:pt x="1392" y="1173"/>
                </a:lnTo>
                <a:lnTo>
                  <a:pt x="1608" y="1023"/>
                </a:lnTo>
                <a:lnTo>
                  <a:pt x="1572" y="789"/>
                </a:lnTo>
                <a:lnTo>
                  <a:pt x="1644" y="579"/>
                </a:lnTo>
                <a:lnTo>
                  <a:pt x="1656" y="411"/>
                </a:lnTo>
                <a:lnTo>
                  <a:pt x="1572" y="345"/>
                </a:lnTo>
                <a:lnTo>
                  <a:pt x="1392" y="213"/>
                </a:lnTo>
                <a:lnTo>
                  <a:pt x="1302" y="231"/>
                </a:lnTo>
                <a:lnTo>
                  <a:pt x="1224" y="3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2" name="Freeform 1312"/>
          <p:cNvSpPr>
            <a:spLocks noChangeAspect="1"/>
          </p:cNvSpPr>
          <p:nvPr/>
        </p:nvSpPr>
        <p:spPr bwMode="auto">
          <a:xfrm>
            <a:off x="3063802" y="4535773"/>
            <a:ext cx="462634" cy="343416"/>
          </a:xfrm>
          <a:custGeom>
            <a:avLst/>
            <a:gdLst>
              <a:gd name="T0" fmla="*/ 2508 w 2778"/>
              <a:gd name="T1" fmla="*/ 36 h 1902"/>
              <a:gd name="T2" fmla="*/ 2358 w 2778"/>
              <a:gd name="T3" fmla="*/ 0 h 1902"/>
              <a:gd name="T4" fmla="*/ 2178 w 2778"/>
              <a:gd name="T5" fmla="*/ 156 h 1902"/>
              <a:gd name="T6" fmla="*/ 1914 w 2778"/>
              <a:gd name="T7" fmla="*/ 390 h 1902"/>
              <a:gd name="T8" fmla="*/ 1770 w 2778"/>
              <a:gd name="T9" fmla="*/ 450 h 1902"/>
              <a:gd name="T10" fmla="*/ 1626 w 2778"/>
              <a:gd name="T11" fmla="*/ 594 h 1902"/>
              <a:gd name="T12" fmla="*/ 1410 w 2778"/>
              <a:gd name="T13" fmla="*/ 696 h 1902"/>
              <a:gd name="T14" fmla="*/ 1284 w 2778"/>
              <a:gd name="T15" fmla="*/ 774 h 1902"/>
              <a:gd name="T16" fmla="*/ 1278 w 2778"/>
              <a:gd name="T17" fmla="*/ 1026 h 1902"/>
              <a:gd name="T18" fmla="*/ 1242 w 2778"/>
              <a:gd name="T19" fmla="*/ 1134 h 1902"/>
              <a:gd name="T20" fmla="*/ 1134 w 2778"/>
              <a:gd name="T21" fmla="*/ 1200 h 1902"/>
              <a:gd name="T22" fmla="*/ 942 w 2778"/>
              <a:gd name="T23" fmla="*/ 1200 h 1902"/>
              <a:gd name="T24" fmla="*/ 762 w 2778"/>
              <a:gd name="T25" fmla="*/ 1164 h 1902"/>
              <a:gd name="T26" fmla="*/ 630 w 2778"/>
              <a:gd name="T27" fmla="*/ 1062 h 1902"/>
              <a:gd name="T28" fmla="*/ 492 w 2778"/>
              <a:gd name="T29" fmla="*/ 1128 h 1902"/>
              <a:gd name="T30" fmla="*/ 312 w 2778"/>
              <a:gd name="T31" fmla="*/ 1242 h 1902"/>
              <a:gd name="T32" fmla="*/ 168 w 2778"/>
              <a:gd name="T33" fmla="*/ 1362 h 1902"/>
              <a:gd name="T34" fmla="*/ 6 w 2778"/>
              <a:gd name="T35" fmla="*/ 1416 h 1902"/>
              <a:gd name="T36" fmla="*/ 0 w 2778"/>
              <a:gd name="T37" fmla="*/ 1566 h 1902"/>
              <a:gd name="T38" fmla="*/ 24 w 2778"/>
              <a:gd name="T39" fmla="*/ 1686 h 1902"/>
              <a:gd name="T40" fmla="*/ 150 w 2778"/>
              <a:gd name="T41" fmla="*/ 1782 h 1902"/>
              <a:gd name="T42" fmla="*/ 204 w 2778"/>
              <a:gd name="T43" fmla="*/ 1902 h 1902"/>
              <a:gd name="T44" fmla="*/ 432 w 2778"/>
              <a:gd name="T45" fmla="*/ 1872 h 1902"/>
              <a:gd name="T46" fmla="*/ 486 w 2778"/>
              <a:gd name="T47" fmla="*/ 1764 h 1902"/>
              <a:gd name="T48" fmla="*/ 510 w 2778"/>
              <a:gd name="T49" fmla="*/ 1632 h 1902"/>
              <a:gd name="T50" fmla="*/ 558 w 2778"/>
              <a:gd name="T51" fmla="*/ 1530 h 1902"/>
              <a:gd name="T52" fmla="*/ 738 w 2778"/>
              <a:gd name="T53" fmla="*/ 1458 h 1902"/>
              <a:gd name="T54" fmla="*/ 960 w 2778"/>
              <a:gd name="T55" fmla="*/ 1416 h 1902"/>
              <a:gd name="T56" fmla="*/ 1068 w 2778"/>
              <a:gd name="T57" fmla="*/ 1512 h 1902"/>
              <a:gd name="T58" fmla="*/ 1134 w 2778"/>
              <a:gd name="T59" fmla="*/ 1620 h 1902"/>
              <a:gd name="T60" fmla="*/ 1284 w 2778"/>
              <a:gd name="T61" fmla="*/ 1632 h 1902"/>
              <a:gd name="T62" fmla="*/ 1410 w 2778"/>
              <a:gd name="T63" fmla="*/ 1566 h 1902"/>
              <a:gd name="T64" fmla="*/ 1428 w 2778"/>
              <a:gd name="T65" fmla="*/ 1452 h 1902"/>
              <a:gd name="T66" fmla="*/ 1464 w 2778"/>
              <a:gd name="T67" fmla="*/ 1362 h 1902"/>
              <a:gd name="T68" fmla="*/ 1572 w 2778"/>
              <a:gd name="T69" fmla="*/ 1368 h 1902"/>
              <a:gd name="T70" fmla="*/ 1674 w 2778"/>
              <a:gd name="T71" fmla="*/ 1452 h 1902"/>
              <a:gd name="T72" fmla="*/ 1824 w 2778"/>
              <a:gd name="T73" fmla="*/ 1386 h 1902"/>
              <a:gd name="T74" fmla="*/ 1962 w 2778"/>
              <a:gd name="T75" fmla="*/ 1272 h 1902"/>
              <a:gd name="T76" fmla="*/ 2076 w 2778"/>
              <a:gd name="T77" fmla="*/ 1200 h 1902"/>
              <a:gd name="T78" fmla="*/ 2232 w 2778"/>
              <a:gd name="T79" fmla="*/ 1062 h 1902"/>
              <a:gd name="T80" fmla="*/ 2448 w 2778"/>
              <a:gd name="T81" fmla="*/ 1038 h 1902"/>
              <a:gd name="T82" fmla="*/ 2592 w 2778"/>
              <a:gd name="T83" fmla="*/ 1038 h 1902"/>
              <a:gd name="T84" fmla="*/ 2682 w 2778"/>
              <a:gd name="T85" fmla="*/ 912 h 1902"/>
              <a:gd name="T86" fmla="*/ 2688 w 2778"/>
              <a:gd name="T87" fmla="*/ 804 h 1902"/>
              <a:gd name="T88" fmla="*/ 2664 w 2778"/>
              <a:gd name="T89" fmla="*/ 612 h 1902"/>
              <a:gd name="T90" fmla="*/ 2634 w 2778"/>
              <a:gd name="T91" fmla="*/ 498 h 1902"/>
              <a:gd name="T92" fmla="*/ 2724 w 2778"/>
              <a:gd name="T93" fmla="*/ 426 h 1902"/>
              <a:gd name="T94" fmla="*/ 2778 w 2778"/>
              <a:gd name="T95" fmla="*/ 300 h 1902"/>
              <a:gd name="T96" fmla="*/ 2658 w 2778"/>
              <a:gd name="T97" fmla="*/ 309 h 1902"/>
              <a:gd name="T98" fmla="*/ 2655 w 2778"/>
              <a:gd name="T99" fmla="*/ 125 h 1902"/>
              <a:gd name="T100" fmla="*/ 2508 w 2778"/>
              <a:gd name="T101" fmla="*/ 36 h 19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78"/>
              <a:gd name="T154" fmla="*/ 0 h 1902"/>
              <a:gd name="T155" fmla="*/ 2778 w 2778"/>
              <a:gd name="T156" fmla="*/ 1902 h 19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78" h="1902">
                <a:moveTo>
                  <a:pt x="2508" y="36"/>
                </a:moveTo>
                <a:lnTo>
                  <a:pt x="2358" y="0"/>
                </a:lnTo>
                <a:lnTo>
                  <a:pt x="2178" y="156"/>
                </a:lnTo>
                <a:lnTo>
                  <a:pt x="1914" y="390"/>
                </a:lnTo>
                <a:lnTo>
                  <a:pt x="1770" y="450"/>
                </a:lnTo>
                <a:lnTo>
                  <a:pt x="1626" y="594"/>
                </a:lnTo>
                <a:lnTo>
                  <a:pt x="1410" y="696"/>
                </a:lnTo>
                <a:lnTo>
                  <a:pt x="1284" y="774"/>
                </a:lnTo>
                <a:lnTo>
                  <a:pt x="1278" y="1026"/>
                </a:lnTo>
                <a:lnTo>
                  <a:pt x="1242" y="1134"/>
                </a:lnTo>
                <a:lnTo>
                  <a:pt x="1134" y="1200"/>
                </a:lnTo>
                <a:lnTo>
                  <a:pt x="942" y="1200"/>
                </a:lnTo>
                <a:lnTo>
                  <a:pt x="762" y="1164"/>
                </a:lnTo>
                <a:lnTo>
                  <a:pt x="630" y="1062"/>
                </a:lnTo>
                <a:lnTo>
                  <a:pt x="492" y="1128"/>
                </a:lnTo>
                <a:lnTo>
                  <a:pt x="312" y="1242"/>
                </a:lnTo>
                <a:lnTo>
                  <a:pt x="168" y="1362"/>
                </a:lnTo>
                <a:lnTo>
                  <a:pt x="6" y="1416"/>
                </a:lnTo>
                <a:lnTo>
                  <a:pt x="0" y="1566"/>
                </a:lnTo>
                <a:lnTo>
                  <a:pt x="24" y="1686"/>
                </a:lnTo>
                <a:lnTo>
                  <a:pt x="150" y="1782"/>
                </a:lnTo>
                <a:lnTo>
                  <a:pt x="204" y="1902"/>
                </a:lnTo>
                <a:lnTo>
                  <a:pt x="432" y="1872"/>
                </a:lnTo>
                <a:lnTo>
                  <a:pt x="486" y="1764"/>
                </a:lnTo>
                <a:lnTo>
                  <a:pt x="510" y="1632"/>
                </a:lnTo>
                <a:lnTo>
                  <a:pt x="558" y="1530"/>
                </a:lnTo>
                <a:lnTo>
                  <a:pt x="738" y="1458"/>
                </a:lnTo>
                <a:lnTo>
                  <a:pt x="960" y="1416"/>
                </a:lnTo>
                <a:lnTo>
                  <a:pt x="1068" y="1512"/>
                </a:lnTo>
                <a:lnTo>
                  <a:pt x="1134" y="1620"/>
                </a:lnTo>
                <a:lnTo>
                  <a:pt x="1284" y="1632"/>
                </a:lnTo>
                <a:lnTo>
                  <a:pt x="1410" y="1566"/>
                </a:lnTo>
                <a:lnTo>
                  <a:pt x="1428" y="1452"/>
                </a:lnTo>
                <a:lnTo>
                  <a:pt x="1464" y="1362"/>
                </a:lnTo>
                <a:lnTo>
                  <a:pt x="1572" y="1368"/>
                </a:lnTo>
                <a:lnTo>
                  <a:pt x="1674" y="1452"/>
                </a:lnTo>
                <a:lnTo>
                  <a:pt x="1824" y="1386"/>
                </a:lnTo>
                <a:lnTo>
                  <a:pt x="1962" y="1272"/>
                </a:lnTo>
                <a:lnTo>
                  <a:pt x="2076" y="1200"/>
                </a:lnTo>
                <a:lnTo>
                  <a:pt x="2232" y="1062"/>
                </a:lnTo>
                <a:lnTo>
                  <a:pt x="2448" y="1038"/>
                </a:lnTo>
                <a:lnTo>
                  <a:pt x="2592" y="1038"/>
                </a:lnTo>
                <a:lnTo>
                  <a:pt x="2682" y="912"/>
                </a:lnTo>
                <a:lnTo>
                  <a:pt x="2688" y="804"/>
                </a:lnTo>
                <a:lnTo>
                  <a:pt x="2664" y="612"/>
                </a:lnTo>
                <a:lnTo>
                  <a:pt x="2634" y="498"/>
                </a:lnTo>
                <a:lnTo>
                  <a:pt x="2724" y="426"/>
                </a:lnTo>
                <a:lnTo>
                  <a:pt x="2778" y="300"/>
                </a:lnTo>
                <a:lnTo>
                  <a:pt x="2658" y="309"/>
                </a:lnTo>
                <a:lnTo>
                  <a:pt x="2655" y="125"/>
                </a:lnTo>
                <a:lnTo>
                  <a:pt x="2508" y="3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3" name="Freeform 1313"/>
          <p:cNvSpPr>
            <a:spLocks noChangeAspect="1"/>
          </p:cNvSpPr>
          <p:nvPr/>
        </p:nvSpPr>
        <p:spPr bwMode="auto">
          <a:xfrm>
            <a:off x="2559535" y="4166358"/>
            <a:ext cx="927432" cy="907832"/>
          </a:xfrm>
          <a:custGeom>
            <a:avLst/>
            <a:gdLst>
              <a:gd name="T0" fmla="*/ 759 w 5569"/>
              <a:gd name="T1" fmla="*/ 204 h 5028"/>
              <a:gd name="T2" fmla="*/ 351 w 5569"/>
              <a:gd name="T3" fmla="*/ 354 h 5028"/>
              <a:gd name="T4" fmla="*/ 201 w 5569"/>
              <a:gd name="T5" fmla="*/ 798 h 5028"/>
              <a:gd name="T6" fmla="*/ 75 w 5569"/>
              <a:gd name="T7" fmla="*/ 1164 h 5028"/>
              <a:gd name="T8" fmla="*/ 311 w 5569"/>
              <a:gd name="T9" fmla="*/ 2025 h 5028"/>
              <a:gd name="T10" fmla="*/ 165 w 5569"/>
              <a:gd name="T11" fmla="*/ 2244 h 5028"/>
              <a:gd name="T12" fmla="*/ 6 w 5569"/>
              <a:gd name="T13" fmla="*/ 2495 h 5028"/>
              <a:gd name="T14" fmla="*/ 222 w 5569"/>
              <a:gd name="T15" fmla="*/ 2888 h 5028"/>
              <a:gd name="T16" fmla="*/ 675 w 5569"/>
              <a:gd name="T17" fmla="*/ 3522 h 5028"/>
              <a:gd name="T18" fmla="*/ 745 w 5569"/>
              <a:gd name="T19" fmla="*/ 4095 h 5028"/>
              <a:gd name="T20" fmla="*/ 963 w 5569"/>
              <a:gd name="T21" fmla="*/ 4578 h 5028"/>
              <a:gd name="T22" fmla="*/ 939 w 5569"/>
              <a:gd name="T23" fmla="*/ 4923 h 5028"/>
              <a:gd name="T24" fmla="*/ 1287 w 5569"/>
              <a:gd name="T25" fmla="*/ 4800 h 5028"/>
              <a:gd name="T26" fmla="*/ 1587 w 5569"/>
              <a:gd name="T27" fmla="*/ 4962 h 5028"/>
              <a:gd name="T28" fmla="*/ 1737 w 5569"/>
              <a:gd name="T29" fmla="*/ 4872 h 5028"/>
              <a:gd name="T30" fmla="*/ 1893 w 5569"/>
              <a:gd name="T31" fmla="*/ 4494 h 5028"/>
              <a:gd name="T32" fmla="*/ 2313 w 5569"/>
              <a:gd name="T33" fmla="*/ 4506 h 5028"/>
              <a:gd name="T34" fmla="*/ 2619 w 5569"/>
              <a:gd name="T35" fmla="*/ 4386 h 5028"/>
              <a:gd name="T36" fmla="*/ 2739 w 5569"/>
              <a:gd name="T37" fmla="*/ 4710 h 5028"/>
              <a:gd name="T38" fmla="*/ 3010 w 5569"/>
              <a:gd name="T39" fmla="*/ 4872 h 5028"/>
              <a:gd name="T40" fmla="*/ 3316 w 5569"/>
              <a:gd name="T41" fmla="*/ 4962 h 5028"/>
              <a:gd name="T42" fmla="*/ 3730 w 5569"/>
              <a:gd name="T43" fmla="*/ 4944 h 5028"/>
              <a:gd name="T44" fmla="*/ 3982 w 5569"/>
              <a:gd name="T45" fmla="*/ 4494 h 5028"/>
              <a:gd name="T46" fmla="*/ 4000 w 5569"/>
              <a:gd name="T47" fmla="*/ 3936 h 5028"/>
              <a:gd name="T48" fmla="*/ 4096 w 5569"/>
              <a:gd name="T49" fmla="*/ 3558 h 5028"/>
              <a:gd name="T50" fmla="*/ 3586 w 5569"/>
              <a:gd name="T51" fmla="*/ 3575 h 5028"/>
              <a:gd name="T52" fmla="*/ 3462 w 5569"/>
              <a:gd name="T53" fmla="*/ 3917 h 5028"/>
              <a:gd name="T54" fmla="*/ 3052 w 5569"/>
              <a:gd name="T55" fmla="*/ 3732 h 5028"/>
              <a:gd name="T56" fmla="*/ 3196 w 5569"/>
              <a:gd name="T57" fmla="*/ 3408 h 5028"/>
              <a:gd name="T58" fmla="*/ 3655 w 5569"/>
              <a:gd name="T59" fmla="*/ 3108 h 5028"/>
              <a:gd name="T60" fmla="*/ 4160 w 5569"/>
              <a:gd name="T61" fmla="*/ 3246 h 5028"/>
              <a:gd name="T62" fmla="*/ 4312 w 5569"/>
              <a:gd name="T63" fmla="*/ 2820 h 5028"/>
              <a:gd name="T64" fmla="*/ 4651 w 5569"/>
              <a:gd name="T65" fmla="*/ 2643 h 5028"/>
              <a:gd name="T66" fmla="*/ 5173 w 5569"/>
              <a:gd name="T67" fmla="*/ 2229 h 5028"/>
              <a:gd name="T68" fmla="*/ 5569 w 5569"/>
              <a:gd name="T69" fmla="*/ 2102 h 5028"/>
              <a:gd name="T70" fmla="*/ 5207 w 5569"/>
              <a:gd name="T71" fmla="*/ 1739 h 5028"/>
              <a:gd name="T72" fmla="*/ 4902 w 5569"/>
              <a:gd name="T73" fmla="*/ 1544 h 5028"/>
              <a:gd name="T74" fmla="*/ 4838 w 5569"/>
              <a:gd name="T75" fmla="*/ 1269 h 5028"/>
              <a:gd name="T76" fmla="*/ 4812 w 5569"/>
              <a:gd name="T77" fmla="*/ 1020 h 5028"/>
              <a:gd name="T78" fmla="*/ 4507 w 5569"/>
              <a:gd name="T79" fmla="*/ 1113 h 5028"/>
              <a:gd name="T80" fmla="*/ 4182 w 5569"/>
              <a:gd name="T81" fmla="*/ 1416 h 5028"/>
              <a:gd name="T82" fmla="*/ 3688 w 5569"/>
              <a:gd name="T83" fmla="*/ 1271 h 5028"/>
              <a:gd name="T84" fmla="*/ 3378 w 5569"/>
              <a:gd name="T85" fmla="*/ 1059 h 5028"/>
              <a:gd name="T86" fmla="*/ 2661 w 5569"/>
              <a:gd name="T87" fmla="*/ 1080 h 5028"/>
              <a:gd name="T88" fmla="*/ 2136 w 5569"/>
              <a:gd name="T89" fmla="*/ 1035 h 5028"/>
              <a:gd name="T90" fmla="*/ 2100 w 5569"/>
              <a:gd name="T91" fmla="*/ 528 h 5028"/>
              <a:gd name="T92" fmla="*/ 1509 w 5569"/>
              <a:gd name="T93" fmla="*/ 198 h 5028"/>
              <a:gd name="T94" fmla="*/ 1002 w 5569"/>
              <a:gd name="T95" fmla="*/ 0 h 50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69"/>
              <a:gd name="T145" fmla="*/ 0 h 5028"/>
              <a:gd name="T146" fmla="*/ 5569 w 5569"/>
              <a:gd name="T147" fmla="*/ 5028 h 50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69" h="5028">
                <a:moveTo>
                  <a:pt x="1002" y="0"/>
                </a:moveTo>
                <a:lnTo>
                  <a:pt x="819" y="78"/>
                </a:lnTo>
                <a:lnTo>
                  <a:pt x="759" y="204"/>
                </a:lnTo>
                <a:lnTo>
                  <a:pt x="654" y="293"/>
                </a:lnTo>
                <a:lnTo>
                  <a:pt x="513" y="312"/>
                </a:lnTo>
                <a:lnTo>
                  <a:pt x="351" y="354"/>
                </a:lnTo>
                <a:lnTo>
                  <a:pt x="257" y="455"/>
                </a:lnTo>
                <a:lnTo>
                  <a:pt x="291" y="636"/>
                </a:lnTo>
                <a:lnTo>
                  <a:pt x="201" y="798"/>
                </a:lnTo>
                <a:lnTo>
                  <a:pt x="201" y="996"/>
                </a:lnTo>
                <a:lnTo>
                  <a:pt x="183" y="1128"/>
                </a:lnTo>
                <a:lnTo>
                  <a:pt x="75" y="1164"/>
                </a:lnTo>
                <a:lnTo>
                  <a:pt x="165" y="1668"/>
                </a:lnTo>
                <a:lnTo>
                  <a:pt x="294" y="1827"/>
                </a:lnTo>
                <a:lnTo>
                  <a:pt x="311" y="2025"/>
                </a:lnTo>
                <a:lnTo>
                  <a:pt x="209" y="2043"/>
                </a:lnTo>
                <a:lnTo>
                  <a:pt x="140" y="2117"/>
                </a:lnTo>
                <a:lnTo>
                  <a:pt x="165" y="2244"/>
                </a:lnTo>
                <a:lnTo>
                  <a:pt x="95" y="2322"/>
                </a:lnTo>
                <a:lnTo>
                  <a:pt x="0" y="2378"/>
                </a:lnTo>
                <a:lnTo>
                  <a:pt x="6" y="2495"/>
                </a:lnTo>
                <a:lnTo>
                  <a:pt x="171" y="2532"/>
                </a:lnTo>
                <a:lnTo>
                  <a:pt x="237" y="2684"/>
                </a:lnTo>
                <a:lnTo>
                  <a:pt x="222" y="2888"/>
                </a:lnTo>
                <a:lnTo>
                  <a:pt x="276" y="3065"/>
                </a:lnTo>
                <a:lnTo>
                  <a:pt x="441" y="3282"/>
                </a:lnTo>
                <a:lnTo>
                  <a:pt x="675" y="3522"/>
                </a:lnTo>
                <a:lnTo>
                  <a:pt x="765" y="3756"/>
                </a:lnTo>
                <a:lnTo>
                  <a:pt x="811" y="3935"/>
                </a:lnTo>
                <a:lnTo>
                  <a:pt x="745" y="4095"/>
                </a:lnTo>
                <a:lnTo>
                  <a:pt x="909" y="4308"/>
                </a:lnTo>
                <a:lnTo>
                  <a:pt x="867" y="4452"/>
                </a:lnTo>
                <a:lnTo>
                  <a:pt x="963" y="4578"/>
                </a:lnTo>
                <a:lnTo>
                  <a:pt x="867" y="4686"/>
                </a:lnTo>
                <a:lnTo>
                  <a:pt x="918" y="4775"/>
                </a:lnTo>
                <a:lnTo>
                  <a:pt x="939" y="4923"/>
                </a:lnTo>
                <a:lnTo>
                  <a:pt x="1035" y="4938"/>
                </a:lnTo>
                <a:lnTo>
                  <a:pt x="1107" y="4794"/>
                </a:lnTo>
                <a:lnTo>
                  <a:pt x="1287" y="4800"/>
                </a:lnTo>
                <a:lnTo>
                  <a:pt x="1353" y="4854"/>
                </a:lnTo>
                <a:lnTo>
                  <a:pt x="1413" y="4944"/>
                </a:lnTo>
                <a:lnTo>
                  <a:pt x="1587" y="4962"/>
                </a:lnTo>
                <a:lnTo>
                  <a:pt x="1641" y="5028"/>
                </a:lnTo>
                <a:lnTo>
                  <a:pt x="1749" y="4980"/>
                </a:lnTo>
                <a:lnTo>
                  <a:pt x="1737" y="4872"/>
                </a:lnTo>
                <a:lnTo>
                  <a:pt x="1731" y="4692"/>
                </a:lnTo>
                <a:lnTo>
                  <a:pt x="1773" y="4578"/>
                </a:lnTo>
                <a:lnTo>
                  <a:pt x="1893" y="4494"/>
                </a:lnTo>
                <a:lnTo>
                  <a:pt x="2025" y="4506"/>
                </a:lnTo>
                <a:lnTo>
                  <a:pt x="2199" y="4494"/>
                </a:lnTo>
                <a:lnTo>
                  <a:pt x="2313" y="4506"/>
                </a:lnTo>
                <a:lnTo>
                  <a:pt x="2439" y="4452"/>
                </a:lnTo>
                <a:lnTo>
                  <a:pt x="2523" y="4386"/>
                </a:lnTo>
                <a:lnTo>
                  <a:pt x="2619" y="4386"/>
                </a:lnTo>
                <a:lnTo>
                  <a:pt x="2655" y="4470"/>
                </a:lnTo>
                <a:lnTo>
                  <a:pt x="2649" y="4584"/>
                </a:lnTo>
                <a:lnTo>
                  <a:pt x="2739" y="4710"/>
                </a:lnTo>
                <a:lnTo>
                  <a:pt x="2848" y="4794"/>
                </a:lnTo>
                <a:lnTo>
                  <a:pt x="2962" y="4776"/>
                </a:lnTo>
                <a:lnTo>
                  <a:pt x="3010" y="4872"/>
                </a:lnTo>
                <a:lnTo>
                  <a:pt x="3106" y="4926"/>
                </a:lnTo>
                <a:lnTo>
                  <a:pt x="3250" y="4908"/>
                </a:lnTo>
                <a:lnTo>
                  <a:pt x="3316" y="4962"/>
                </a:lnTo>
                <a:lnTo>
                  <a:pt x="3442" y="5010"/>
                </a:lnTo>
                <a:lnTo>
                  <a:pt x="3586" y="5010"/>
                </a:lnTo>
                <a:lnTo>
                  <a:pt x="3730" y="4944"/>
                </a:lnTo>
                <a:lnTo>
                  <a:pt x="3838" y="4812"/>
                </a:lnTo>
                <a:lnTo>
                  <a:pt x="3898" y="4674"/>
                </a:lnTo>
                <a:lnTo>
                  <a:pt x="3982" y="4494"/>
                </a:lnTo>
                <a:lnTo>
                  <a:pt x="4108" y="4326"/>
                </a:lnTo>
                <a:lnTo>
                  <a:pt x="3982" y="4080"/>
                </a:lnTo>
                <a:lnTo>
                  <a:pt x="4000" y="3936"/>
                </a:lnTo>
                <a:lnTo>
                  <a:pt x="4114" y="3768"/>
                </a:lnTo>
                <a:lnTo>
                  <a:pt x="4159" y="3663"/>
                </a:lnTo>
                <a:lnTo>
                  <a:pt x="4096" y="3558"/>
                </a:lnTo>
                <a:lnTo>
                  <a:pt x="3988" y="3462"/>
                </a:lnTo>
                <a:lnTo>
                  <a:pt x="3772" y="3503"/>
                </a:lnTo>
                <a:lnTo>
                  <a:pt x="3586" y="3575"/>
                </a:lnTo>
                <a:lnTo>
                  <a:pt x="3538" y="3681"/>
                </a:lnTo>
                <a:lnTo>
                  <a:pt x="3512" y="3813"/>
                </a:lnTo>
                <a:lnTo>
                  <a:pt x="3462" y="3917"/>
                </a:lnTo>
                <a:lnTo>
                  <a:pt x="3232" y="3947"/>
                </a:lnTo>
                <a:lnTo>
                  <a:pt x="3174" y="3824"/>
                </a:lnTo>
                <a:lnTo>
                  <a:pt x="3052" y="3732"/>
                </a:lnTo>
                <a:lnTo>
                  <a:pt x="3027" y="3614"/>
                </a:lnTo>
                <a:lnTo>
                  <a:pt x="3034" y="3462"/>
                </a:lnTo>
                <a:lnTo>
                  <a:pt x="3196" y="3408"/>
                </a:lnTo>
                <a:lnTo>
                  <a:pt x="3334" y="3291"/>
                </a:lnTo>
                <a:lnTo>
                  <a:pt x="3499" y="3186"/>
                </a:lnTo>
                <a:lnTo>
                  <a:pt x="3655" y="3108"/>
                </a:lnTo>
                <a:lnTo>
                  <a:pt x="3793" y="3210"/>
                </a:lnTo>
                <a:lnTo>
                  <a:pt x="3971" y="3246"/>
                </a:lnTo>
                <a:lnTo>
                  <a:pt x="4160" y="3246"/>
                </a:lnTo>
                <a:lnTo>
                  <a:pt x="4273" y="3177"/>
                </a:lnTo>
                <a:lnTo>
                  <a:pt x="4306" y="3068"/>
                </a:lnTo>
                <a:lnTo>
                  <a:pt x="4312" y="2820"/>
                </a:lnTo>
                <a:lnTo>
                  <a:pt x="4438" y="2741"/>
                </a:lnTo>
                <a:lnTo>
                  <a:pt x="4475" y="2723"/>
                </a:lnTo>
                <a:lnTo>
                  <a:pt x="4651" y="2643"/>
                </a:lnTo>
                <a:lnTo>
                  <a:pt x="4799" y="2495"/>
                </a:lnTo>
                <a:lnTo>
                  <a:pt x="4943" y="2435"/>
                </a:lnTo>
                <a:lnTo>
                  <a:pt x="5173" y="2229"/>
                </a:lnTo>
                <a:lnTo>
                  <a:pt x="5386" y="2046"/>
                </a:lnTo>
                <a:lnTo>
                  <a:pt x="5536" y="2081"/>
                </a:lnTo>
                <a:lnTo>
                  <a:pt x="5569" y="2102"/>
                </a:lnTo>
                <a:lnTo>
                  <a:pt x="5560" y="1845"/>
                </a:lnTo>
                <a:lnTo>
                  <a:pt x="5302" y="1847"/>
                </a:lnTo>
                <a:lnTo>
                  <a:pt x="5207" y="1739"/>
                </a:lnTo>
                <a:lnTo>
                  <a:pt x="4993" y="1700"/>
                </a:lnTo>
                <a:lnTo>
                  <a:pt x="4979" y="1607"/>
                </a:lnTo>
                <a:lnTo>
                  <a:pt x="4902" y="1544"/>
                </a:lnTo>
                <a:lnTo>
                  <a:pt x="4754" y="1536"/>
                </a:lnTo>
                <a:lnTo>
                  <a:pt x="4757" y="1346"/>
                </a:lnTo>
                <a:lnTo>
                  <a:pt x="4838" y="1269"/>
                </a:lnTo>
                <a:lnTo>
                  <a:pt x="4960" y="1194"/>
                </a:lnTo>
                <a:lnTo>
                  <a:pt x="4909" y="1059"/>
                </a:lnTo>
                <a:lnTo>
                  <a:pt x="4812" y="1020"/>
                </a:lnTo>
                <a:lnTo>
                  <a:pt x="4666" y="996"/>
                </a:lnTo>
                <a:lnTo>
                  <a:pt x="4558" y="1043"/>
                </a:lnTo>
                <a:lnTo>
                  <a:pt x="4507" y="1113"/>
                </a:lnTo>
                <a:lnTo>
                  <a:pt x="4410" y="1287"/>
                </a:lnTo>
                <a:lnTo>
                  <a:pt x="4294" y="1328"/>
                </a:lnTo>
                <a:lnTo>
                  <a:pt x="4182" y="1416"/>
                </a:lnTo>
                <a:lnTo>
                  <a:pt x="4083" y="1416"/>
                </a:lnTo>
                <a:lnTo>
                  <a:pt x="3874" y="1281"/>
                </a:lnTo>
                <a:lnTo>
                  <a:pt x="3688" y="1271"/>
                </a:lnTo>
                <a:lnTo>
                  <a:pt x="3522" y="1271"/>
                </a:lnTo>
                <a:lnTo>
                  <a:pt x="3442" y="1185"/>
                </a:lnTo>
                <a:lnTo>
                  <a:pt x="3378" y="1059"/>
                </a:lnTo>
                <a:lnTo>
                  <a:pt x="3250" y="1004"/>
                </a:lnTo>
                <a:lnTo>
                  <a:pt x="2939" y="996"/>
                </a:lnTo>
                <a:lnTo>
                  <a:pt x="2661" y="1080"/>
                </a:lnTo>
                <a:lnTo>
                  <a:pt x="2460" y="1071"/>
                </a:lnTo>
                <a:lnTo>
                  <a:pt x="2246" y="1073"/>
                </a:lnTo>
                <a:lnTo>
                  <a:pt x="2136" y="1035"/>
                </a:lnTo>
                <a:lnTo>
                  <a:pt x="2091" y="942"/>
                </a:lnTo>
                <a:lnTo>
                  <a:pt x="2115" y="696"/>
                </a:lnTo>
                <a:lnTo>
                  <a:pt x="2100" y="528"/>
                </a:lnTo>
                <a:lnTo>
                  <a:pt x="1833" y="366"/>
                </a:lnTo>
                <a:lnTo>
                  <a:pt x="1722" y="243"/>
                </a:lnTo>
                <a:lnTo>
                  <a:pt x="1509" y="198"/>
                </a:lnTo>
                <a:lnTo>
                  <a:pt x="1299" y="132"/>
                </a:lnTo>
                <a:lnTo>
                  <a:pt x="1173" y="45"/>
                </a:lnTo>
                <a:lnTo>
                  <a:pt x="1002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4" name="Freeform 1314"/>
          <p:cNvSpPr>
            <a:spLocks noChangeAspect="1"/>
          </p:cNvSpPr>
          <p:nvPr/>
        </p:nvSpPr>
        <p:spPr bwMode="auto">
          <a:xfrm>
            <a:off x="1897559" y="3943733"/>
            <a:ext cx="842832" cy="669860"/>
          </a:xfrm>
          <a:custGeom>
            <a:avLst/>
            <a:gdLst>
              <a:gd name="T0" fmla="*/ 889 w 5061"/>
              <a:gd name="T1" fmla="*/ 740 h 3710"/>
              <a:gd name="T2" fmla="*/ 576 w 5061"/>
              <a:gd name="T3" fmla="*/ 754 h 3710"/>
              <a:gd name="T4" fmla="*/ 402 w 5061"/>
              <a:gd name="T5" fmla="*/ 814 h 3710"/>
              <a:gd name="T6" fmla="*/ 510 w 5061"/>
              <a:gd name="T7" fmla="*/ 1030 h 3710"/>
              <a:gd name="T8" fmla="*/ 672 w 5061"/>
              <a:gd name="T9" fmla="*/ 1174 h 3710"/>
              <a:gd name="T10" fmla="*/ 810 w 5061"/>
              <a:gd name="T11" fmla="*/ 1444 h 3710"/>
              <a:gd name="T12" fmla="*/ 792 w 5061"/>
              <a:gd name="T13" fmla="*/ 1714 h 3710"/>
              <a:gd name="T14" fmla="*/ 648 w 5061"/>
              <a:gd name="T15" fmla="*/ 1966 h 3710"/>
              <a:gd name="T16" fmla="*/ 342 w 5061"/>
              <a:gd name="T17" fmla="*/ 2092 h 3710"/>
              <a:gd name="T18" fmla="*/ 216 w 5061"/>
              <a:gd name="T19" fmla="*/ 2272 h 3710"/>
              <a:gd name="T20" fmla="*/ 276 w 5061"/>
              <a:gd name="T21" fmla="*/ 2554 h 3710"/>
              <a:gd name="T22" fmla="*/ 150 w 5061"/>
              <a:gd name="T23" fmla="*/ 2716 h 3710"/>
              <a:gd name="T24" fmla="*/ 0 w 5061"/>
              <a:gd name="T25" fmla="*/ 2896 h 3710"/>
              <a:gd name="T26" fmla="*/ 179 w 5061"/>
              <a:gd name="T27" fmla="*/ 3173 h 3710"/>
              <a:gd name="T28" fmla="*/ 395 w 5061"/>
              <a:gd name="T29" fmla="*/ 3377 h 3710"/>
              <a:gd name="T30" fmla="*/ 593 w 5061"/>
              <a:gd name="T31" fmla="*/ 3602 h 3710"/>
              <a:gd name="T32" fmla="*/ 866 w 5061"/>
              <a:gd name="T33" fmla="*/ 3439 h 3710"/>
              <a:gd name="T34" fmla="*/ 1212 w 5061"/>
              <a:gd name="T35" fmla="*/ 3116 h 3710"/>
              <a:gd name="T36" fmla="*/ 1518 w 5061"/>
              <a:gd name="T37" fmla="*/ 2932 h 3710"/>
              <a:gd name="T38" fmla="*/ 1950 w 5061"/>
              <a:gd name="T39" fmla="*/ 3224 h 3710"/>
              <a:gd name="T40" fmla="*/ 2130 w 5061"/>
              <a:gd name="T41" fmla="*/ 3308 h 3710"/>
              <a:gd name="T42" fmla="*/ 2235 w 5061"/>
              <a:gd name="T43" fmla="*/ 3602 h 3710"/>
              <a:gd name="T44" fmla="*/ 2574 w 5061"/>
              <a:gd name="T45" fmla="*/ 3705 h 3710"/>
              <a:gd name="T46" fmla="*/ 2703 w 5061"/>
              <a:gd name="T47" fmla="*/ 3547 h 3710"/>
              <a:gd name="T48" fmla="*/ 3211 w 5061"/>
              <a:gd name="T49" fmla="*/ 3705 h 3710"/>
              <a:gd name="T50" fmla="*/ 3446 w 5061"/>
              <a:gd name="T51" fmla="*/ 3664 h 3710"/>
              <a:gd name="T52" fmla="*/ 3599 w 5061"/>
              <a:gd name="T53" fmla="*/ 3418 h 3710"/>
              <a:gd name="T54" fmla="*/ 3863 w 5061"/>
              <a:gd name="T55" fmla="*/ 3553 h 3710"/>
              <a:gd name="T56" fmla="*/ 4070 w 5061"/>
              <a:gd name="T57" fmla="*/ 3556 h 3710"/>
              <a:gd name="T58" fmla="*/ 4115 w 5061"/>
              <a:gd name="T59" fmla="*/ 3349 h 3710"/>
              <a:gd name="T60" fmla="*/ 4286 w 5061"/>
              <a:gd name="T61" fmla="*/ 3260 h 3710"/>
              <a:gd name="T62" fmla="*/ 4142 w 5061"/>
              <a:gd name="T63" fmla="*/ 2903 h 3710"/>
              <a:gd name="T64" fmla="*/ 4160 w 5061"/>
              <a:gd name="T65" fmla="*/ 2360 h 3710"/>
              <a:gd name="T66" fmla="*/ 4176 w 5061"/>
              <a:gd name="T67" fmla="*/ 2032 h 3710"/>
              <a:gd name="T68" fmla="*/ 4232 w 5061"/>
              <a:gd name="T69" fmla="*/ 1693 h 3710"/>
              <a:gd name="T70" fmla="*/ 4488 w 5061"/>
              <a:gd name="T71" fmla="*/ 1546 h 3710"/>
              <a:gd name="T72" fmla="*/ 4734 w 5061"/>
              <a:gd name="T73" fmla="*/ 1438 h 3710"/>
              <a:gd name="T74" fmla="*/ 4980 w 5061"/>
              <a:gd name="T75" fmla="*/ 1234 h 3710"/>
              <a:gd name="T76" fmla="*/ 5058 w 5061"/>
              <a:gd name="T77" fmla="*/ 1063 h 3710"/>
              <a:gd name="T78" fmla="*/ 4985 w 5061"/>
              <a:gd name="T79" fmla="*/ 815 h 3710"/>
              <a:gd name="T80" fmla="*/ 4818 w 5061"/>
              <a:gd name="T81" fmla="*/ 703 h 3710"/>
              <a:gd name="T82" fmla="*/ 4454 w 5061"/>
              <a:gd name="T83" fmla="*/ 659 h 3710"/>
              <a:gd name="T84" fmla="*/ 4238 w 5061"/>
              <a:gd name="T85" fmla="*/ 569 h 3710"/>
              <a:gd name="T86" fmla="*/ 3978 w 5061"/>
              <a:gd name="T87" fmla="*/ 882 h 3710"/>
              <a:gd name="T88" fmla="*/ 3730 w 5061"/>
              <a:gd name="T89" fmla="*/ 843 h 3710"/>
              <a:gd name="T90" fmla="*/ 3530 w 5061"/>
              <a:gd name="T91" fmla="*/ 851 h 3710"/>
              <a:gd name="T92" fmla="*/ 3294 w 5061"/>
              <a:gd name="T93" fmla="*/ 567 h 3710"/>
              <a:gd name="T94" fmla="*/ 3193 w 5061"/>
              <a:gd name="T95" fmla="*/ 273 h 3710"/>
              <a:gd name="T96" fmla="*/ 2744 w 5061"/>
              <a:gd name="T97" fmla="*/ 452 h 3710"/>
              <a:gd name="T98" fmla="*/ 2598 w 5061"/>
              <a:gd name="T99" fmla="*/ 488 h 3710"/>
              <a:gd name="T100" fmla="*/ 2521 w 5061"/>
              <a:gd name="T101" fmla="*/ 647 h 3710"/>
              <a:gd name="T102" fmla="*/ 2234 w 5061"/>
              <a:gd name="T103" fmla="*/ 599 h 3710"/>
              <a:gd name="T104" fmla="*/ 2214 w 5061"/>
              <a:gd name="T105" fmla="*/ 218 h 3710"/>
              <a:gd name="T106" fmla="*/ 2001 w 5061"/>
              <a:gd name="T107" fmla="*/ 0 h 3710"/>
              <a:gd name="T108" fmla="*/ 1747 w 5061"/>
              <a:gd name="T109" fmla="*/ 75 h 3710"/>
              <a:gd name="T110" fmla="*/ 1728 w 5061"/>
              <a:gd name="T111" fmla="*/ 375 h 3710"/>
              <a:gd name="T112" fmla="*/ 1533 w 5061"/>
              <a:gd name="T113" fmla="*/ 636 h 3710"/>
              <a:gd name="T114" fmla="*/ 1152 w 5061"/>
              <a:gd name="T115" fmla="*/ 832 h 37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61"/>
              <a:gd name="T175" fmla="*/ 0 h 3710"/>
              <a:gd name="T176" fmla="*/ 5061 w 5061"/>
              <a:gd name="T177" fmla="*/ 3710 h 37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61" h="3710">
                <a:moveTo>
                  <a:pt x="1152" y="832"/>
                </a:moveTo>
                <a:lnTo>
                  <a:pt x="889" y="740"/>
                </a:lnTo>
                <a:lnTo>
                  <a:pt x="744" y="754"/>
                </a:lnTo>
                <a:lnTo>
                  <a:pt x="576" y="754"/>
                </a:lnTo>
                <a:lnTo>
                  <a:pt x="474" y="754"/>
                </a:lnTo>
                <a:lnTo>
                  <a:pt x="402" y="814"/>
                </a:lnTo>
                <a:lnTo>
                  <a:pt x="420" y="952"/>
                </a:lnTo>
                <a:lnTo>
                  <a:pt x="510" y="1030"/>
                </a:lnTo>
                <a:lnTo>
                  <a:pt x="636" y="1084"/>
                </a:lnTo>
                <a:lnTo>
                  <a:pt x="672" y="1174"/>
                </a:lnTo>
                <a:lnTo>
                  <a:pt x="762" y="1294"/>
                </a:lnTo>
                <a:lnTo>
                  <a:pt x="810" y="1444"/>
                </a:lnTo>
                <a:lnTo>
                  <a:pt x="834" y="1588"/>
                </a:lnTo>
                <a:lnTo>
                  <a:pt x="792" y="1714"/>
                </a:lnTo>
                <a:lnTo>
                  <a:pt x="666" y="1816"/>
                </a:lnTo>
                <a:lnTo>
                  <a:pt x="648" y="1966"/>
                </a:lnTo>
                <a:lnTo>
                  <a:pt x="486" y="2020"/>
                </a:lnTo>
                <a:lnTo>
                  <a:pt x="342" y="2092"/>
                </a:lnTo>
                <a:lnTo>
                  <a:pt x="258" y="2146"/>
                </a:lnTo>
                <a:lnTo>
                  <a:pt x="216" y="2272"/>
                </a:lnTo>
                <a:lnTo>
                  <a:pt x="258" y="2416"/>
                </a:lnTo>
                <a:lnTo>
                  <a:pt x="276" y="2554"/>
                </a:lnTo>
                <a:lnTo>
                  <a:pt x="270" y="2662"/>
                </a:lnTo>
                <a:lnTo>
                  <a:pt x="150" y="2716"/>
                </a:lnTo>
                <a:lnTo>
                  <a:pt x="36" y="2770"/>
                </a:lnTo>
                <a:lnTo>
                  <a:pt x="0" y="2896"/>
                </a:lnTo>
                <a:lnTo>
                  <a:pt x="84" y="3112"/>
                </a:lnTo>
                <a:lnTo>
                  <a:pt x="179" y="3173"/>
                </a:lnTo>
                <a:lnTo>
                  <a:pt x="325" y="3272"/>
                </a:lnTo>
                <a:lnTo>
                  <a:pt x="395" y="3377"/>
                </a:lnTo>
                <a:lnTo>
                  <a:pt x="397" y="3509"/>
                </a:lnTo>
                <a:lnTo>
                  <a:pt x="593" y="3602"/>
                </a:lnTo>
                <a:lnTo>
                  <a:pt x="744" y="3566"/>
                </a:lnTo>
                <a:lnTo>
                  <a:pt x="866" y="3439"/>
                </a:lnTo>
                <a:lnTo>
                  <a:pt x="1194" y="3281"/>
                </a:lnTo>
                <a:lnTo>
                  <a:pt x="1212" y="3116"/>
                </a:lnTo>
                <a:lnTo>
                  <a:pt x="1231" y="3027"/>
                </a:lnTo>
                <a:lnTo>
                  <a:pt x="1518" y="2932"/>
                </a:lnTo>
                <a:lnTo>
                  <a:pt x="1839" y="3215"/>
                </a:lnTo>
                <a:lnTo>
                  <a:pt x="1950" y="3224"/>
                </a:lnTo>
                <a:lnTo>
                  <a:pt x="2058" y="3171"/>
                </a:lnTo>
                <a:lnTo>
                  <a:pt x="2130" y="3308"/>
                </a:lnTo>
                <a:lnTo>
                  <a:pt x="2252" y="3421"/>
                </a:lnTo>
                <a:lnTo>
                  <a:pt x="2235" y="3602"/>
                </a:lnTo>
                <a:lnTo>
                  <a:pt x="2322" y="3677"/>
                </a:lnTo>
                <a:lnTo>
                  <a:pt x="2574" y="3705"/>
                </a:lnTo>
                <a:lnTo>
                  <a:pt x="2664" y="3652"/>
                </a:lnTo>
                <a:lnTo>
                  <a:pt x="2703" y="3547"/>
                </a:lnTo>
                <a:lnTo>
                  <a:pt x="3036" y="3544"/>
                </a:lnTo>
                <a:lnTo>
                  <a:pt x="3211" y="3705"/>
                </a:lnTo>
                <a:lnTo>
                  <a:pt x="3336" y="3710"/>
                </a:lnTo>
                <a:lnTo>
                  <a:pt x="3446" y="3664"/>
                </a:lnTo>
                <a:lnTo>
                  <a:pt x="3463" y="3507"/>
                </a:lnTo>
                <a:lnTo>
                  <a:pt x="3599" y="3418"/>
                </a:lnTo>
                <a:lnTo>
                  <a:pt x="3768" y="3422"/>
                </a:lnTo>
                <a:lnTo>
                  <a:pt x="3863" y="3553"/>
                </a:lnTo>
                <a:lnTo>
                  <a:pt x="3978" y="3611"/>
                </a:lnTo>
                <a:lnTo>
                  <a:pt x="4070" y="3556"/>
                </a:lnTo>
                <a:lnTo>
                  <a:pt x="4140" y="3478"/>
                </a:lnTo>
                <a:lnTo>
                  <a:pt x="4115" y="3349"/>
                </a:lnTo>
                <a:lnTo>
                  <a:pt x="4182" y="3277"/>
                </a:lnTo>
                <a:lnTo>
                  <a:pt x="4286" y="3260"/>
                </a:lnTo>
                <a:lnTo>
                  <a:pt x="4268" y="3061"/>
                </a:lnTo>
                <a:lnTo>
                  <a:pt x="4142" y="2903"/>
                </a:lnTo>
                <a:lnTo>
                  <a:pt x="4050" y="2398"/>
                </a:lnTo>
                <a:lnTo>
                  <a:pt x="4160" y="2360"/>
                </a:lnTo>
                <a:lnTo>
                  <a:pt x="4175" y="2242"/>
                </a:lnTo>
                <a:lnTo>
                  <a:pt x="4176" y="2032"/>
                </a:lnTo>
                <a:lnTo>
                  <a:pt x="4265" y="1870"/>
                </a:lnTo>
                <a:lnTo>
                  <a:pt x="4232" y="1693"/>
                </a:lnTo>
                <a:lnTo>
                  <a:pt x="4326" y="1588"/>
                </a:lnTo>
                <a:lnTo>
                  <a:pt x="4488" y="1546"/>
                </a:lnTo>
                <a:lnTo>
                  <a:pt x="4629" y="1528"/>
                </a:lnTo>
                <a:lnTo>
                  <a:pt x="4734" y="1438"/>
                </a:lnTo>
                <a:lnTo>
                  <a:pt x="4794" y="1310"/>
                </a:lnTo>
                <a:lnTo>
                  <a:pt x="4980" y="1234"/>
                </a:lnTo>
                <a:lnTo>
                  <a:pt x="5004" y="1138"/>
                </a:lnTo>
                <a:lnTo>
                  <a:pt x="5058" y="1063"/>
                </a:lnTo>
                <a:lnTo>
                  <a:pt x="5061" y="920"/>
                </a:lnTo>
                <a:lnTo>
                  <a:pt x="4985" y="815"/>
                </a:lnTo>
                <a:lnTo>
                  <a:pt x="4974" y="662"/>
                </a:lnTo>
                <a:lnTo>
                  <a:pt x="4818" y="703"/>
                </a:lnTo>
                <a:lnTo>
                  <a:pt x="4584" y="721"/>
                </a:lnTo>
                <a:lnTo>
                  <a:pt x="4454" y="659"/>
                </a:lnTo>
                <a:lnTo>
                  <a:pt x="4355" y="536"/>
                </a:lnTo>
                <a:lnTo>
                  <a:pt x="4238" y="569"/>
                </a:lnTo>
                <a:lnTo>
                  <a:pt x="4182" y="725"/>
                </a:lnTo>
                <a:lnTo>
                  <a:pt x="3978" y="882"/>
                </a:lnTo>
                <a:lnTo>
                  <a:pt x="3864" y="900"/>
                </a:lnTo>
                <a:lnTo>
                  <a:pt x="3730" y="843"/>
                </a:lnTo>
                <a:lnTo>
                  <a:pt x="3637" y="897"/>
                </a:lnTo>
                <a:lnTo>
                  <a:pt x="3530" y="851"/>
                </a:lnTo>
                <a:lnTo>
                  <a:pt x="3377" y="677"/>
                </a:lnTo>
                <a:lnTo>
                  <a:pt x="3294" y="567"/>
                </a:lnTo>
                <a:lnTo>
                  <a:pt x="3261" y="367"/>
                </a:lnTo>
                <a:lnTo>
                  <a:pt x="3193" y="273"/>
                </a:lnTo>
                <a:lnTo>
                  <a:pt x="2853" y="276"/>
                </a:lnTo>
                <a:lnTo>
                  <a:pt x="2744" y="452"/>
                </a:lnTo>
                <a:lnTo>
                  <a:pt x="2685" y="485"/>
                </a:lnTo>
                <a:lnTo>
                  <a:pt x="2598" y="488"/>
                </a:lnTo>
                <a:lnTo>
                  <a:pt x="2574" y="593"/>
                </a:lnTo>
                <a:lnTo>
                  <a:pt x="2521" y="647"/>
                </a:lnTo>
                <a:lnTo>
                  <a:pt x="2302" y="650"/>
                </a:lnTo>
                <a:lnTo>
                  <a:pt x="2234" y="599"/>
                </a:lnTo>
                <a:lnTo>
                  <a:pt x="2202" y="346"/>
                </a:lnTo>
                <a:lnTo>
                  <a:pt x="2214" y="218"/>
                </a:lnTo>
                <a:lnTo>
                  <a:pt x="2065" y="38"/>
                </a:lnTo>
                <a:lnTo>
                  <a:pt x="2001" y="0"/>
                </a:lnTo>
                <a:lnTo>
                  <a:pt x="1836" y="3"/>
                </a:lnTo>
                <a:lnTo>
                  <a:pt x="1747" y="75"/>
                </a:lnTo>
                <a:lnTo>
                  <a:pt x="1728" y="190"/>
                </a:lnTo>
                <a:lnTo>
                  <a:pt x="1728" y="375"/>
                </a:lnTo>
                <a:lnTo>
                  <a:pt x="1567" y="446"/>
                </a:lnTo>
                <a:lnTo>
                  <a:pt x="1533" y="636"/>
                </a:lnTo>
                <a:lnTo>
                  <a:pt x="1313" y="772"/>
                </a:lnTo>
                <a:lnTo>
                  <a:pt x="1152" y="8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5" name="Freeform 1315"/>
          <p:cNvSpPr>
            <a:spLocks noChangeAspect="1"/>
          </p:cNvSpPr>
          <p:nvPr/>
        </p:nvSpPr>
        <p:spPr bwMode="auto">
          <a:xfrm>
            <a:off x="1561825" y="4472941"/>
            <a:ext cx="1158083" cy="1007498"/>
          </a:xfrm>
          <a:custGeom>
            <a:avLst/>
            <a:gdLst>
              <a:gd name="T0" fmla="*/ 8676 w 4636"/>
              <a:gd name="T1" fmla="*/ 738 h 3720"/>
              <a:gd name="T2" fmla="*/ 8194 w 4636"/>
              <a:gd name="T3" fmla="*/ 1098 h 3720"/>
              <a:gd name="T4" fmla="*/ 7578 w 4636"/>
              <a:gd name="T5" fmla="*/ 918 h 3720"/>
              <a:gd name="T6" fmla="*/ 6885 w 4636"/>
              <a:gd name="T7" fmla="*/ 1161 h 3720"/>
              <a:gd name="T8" fmla="*/ 6404 w 4636"/>
              <a:gd name="T9" fmla="*/ 733 h 3720"/>
              <a:gd name="T10" fmla="*/ 5940 w 4636"/>
              <a:gd name="T11" fmla="*/ 441 h 3720"/>
              <a:gd name="T12" fmla="*/ 5301 w 4636"/>
              <a:gd name="T13" fmla="*/ 0 h 3720"/>
              <a:gd name="T14" fmla="*/ 4815 w 4636"/>
              <a:gd name="T15" fmla="*/ 522 h 3720"/>
              <a:gd name="T16" fmla="*/ 3915 w 4636"/>
              <a:gd name="T17" fmla="*/ 1008 h 3720"/>
              <a:gd name="T18" fmla="*/ 3514 w 4636"/>
              <a:gd name="T19" fmla="*/ 513 h 3720"/>
              <a:gd name="T20" fmla="*/ 2898 w 4636"/>
              <a:gd name="T21" fmla="*/ 792 h 3720"/>
              <a:gd name="T22" fmla="*/ 2646 w 4636"/>
              <a:gd name="T23" fmla="*/ 1863 h 3720"/>
              <a:gd name="T24" fmla="*/ 1818 w 4636"/>
              <a:gd name="T25" fmla="*/ 1809 h 3720"/>
              <a:gd name="T26" fmla="*/ 1161 w 4636"/>
              <a:gd name="T27" fmla="*/ 1971 h 3720"/>
              <a:gd name="T28" fmla="*/ 1143 w 4636"/>
              <a:gd name="T29" fmla="*/ 2619 h 3720"/>
              <a:gd name="T30" fmla="*/ 1467 w 4636"/>
              <a:gd name="T31" fmla="*/ 3087 h 3720"/>
              <a:gd name="T32" fmla="*/ 918 w 4636"/>
              <a:gd name="T33" fmla="*/ 3357 h 3720"/>
              <a:gd name="T34" fmla="*/ 711 w 4636"/>
              <a:gd name="T35" fmla="*/ 4032 h 3720"/>
              <a:gd name="T36" fmla="*/ 432 w 4636"/>
              <a:gd name="T37" fmla="*/ 4491 h 3720"/>
              <a:gd name="T38" fmla="*/ 657 w 4636"/>
              <a:gd name="T39" fmla="*/ 5031 h 3720"/>
              <a:gd name="T40" fmla="*/ 540 w 4636"/>
              <a:gd name="T41" fmla="*/ 5571 h 3720"/>
              <a:gd name="T42" fmla="*/ 1170 w 4636"/>
              <a:gd name="T43" fmla="*/ 5886 h 3720"/>
              <a:gd name="T44" fmla="*/ 738 w 4636"/>
              <a:gd name="T45" fmla="*/ 6507 h 3720"/>
              <a:gd name="T46" fmla="*/ 324 w 4636"/>
              <a:gd name="T47" fmla="*/ 8019 h 3720"/>
              <a:gd name="T48" fmla="*/ 1683 w 4636"/>
              <a:gd name="T49" fmla="*/ 7731 h 3720"/>
              <a:gd name="T50" fmla="*/ 2079 w 4636"/>
              <a:gd name="T51" fmla="*/ 7731 h 3720"/>
              <a:gd name="T52" fmla="*/ 1845 w 4636"/>
              <a:gd name="T53" fmla="*/ 7110 h 3720"/>
              <a:gd name="T54" fmla="*/ 2592 w 4636"/>
              <a:gd name="T55" fmla="*/ 6939 h 3720"/>
              <a:gd name="T56" fmla="*/ 3681 w 4636"/>
              <a:gd name="T57" fmla="*/ 7425 h 3720"/>
              <a:gd name="T58" fmla="*/ 4509 w 4636"/>
              <a:gd name="T59" fmla="*/ 7380 h 3720"/>
              <a:gd name="T60" fmla="*/ 5220 w 4636"/>
              <a:gd name="T61" fmla="*/ 7371 h 3720"/>
              <a:gd name="T62" fmla="*/ 6426 w 4636"/>
              <a:gd name="T63" fmla="*/ 7560 h 3720"/>
              <a:gd name="T64" fmla="*/ 6867 w 4636"/>
              <a:gd name="T65" fmla="*/ 6804 h 3720"/>
              <a:gd name="T66" fmla="*/ 7560 w 4636"/>
              <a:gd name="T67" fmla="*/ 6678 h 3720"/>
              <a:gd name="T68" fmla="*/ 8109 w 4636"/>
              <a:gd name="T69" fmla="*/ 6291 h 3720"/>
              <a:gd name="T70" fmla="*/ 8568 w 4636"/>
              <a:gd name="T71" fmla="*/ 6732 h 3720"/>
              <a:gd name="T72" fmla="*/ 8937 w 4636"/>
              <a:gd name="T73" fmla="*/ 6057 h 3720"/>
              <a:gd name="T74" fmla="*/ 8910 w 4636"/>
              <a:gd name="T75" fmla="*/ 5319 h 3720"/>
              <a:gd name="T76" fmla="*/ 9639 w 4636"/>
              <a:gd name="T77" fmla="*/ 5517 h 3720"/>
              <a:gd name="T78" fmla="*/ 10161 w 4636"/>
              <a:gd name="T79" fmla="*/ 4968 h 3720"/>
              <a:gd name="T80" fmla="*/ 10363 w 4636"/>
              <a:gd name="T81" fmla="*/ 4616 h 3720"/>
              <a:gd name="T82" fmla="*/ 10287 w 4636"/>
              <a:gd name="T83" fmla="*/ 4131 h 3720"/>
              <a:gd name="T84" fmla="*/ 10204 w 4636"/>
              <a:gd name="T85" fmla="*/ 3353 h 3720"/>
              <a:gd name="T86" fmla="*/ 9655 w 4636"/>
              <a:gd name="T87" fmla="*/ 2384 h 3720"/>
              <a:gd name="T88" fmla="*/ 9342 w 4636"/>
              <a:gd name="T89" fmla="*/ 1476 h 3720"/>
              <a:gd name="T90" fmla="*/ 8988 w 4636"/>
              <a:gd name="T91" fmla="*/ 1017 h 37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36"/>
              <a:gd name="T139" fmla="*/ 0 h 3720"/>
              <a:gd name="T140" fmla="*/ 4636 w 4636"/>
              <a:gd name="T141" fmla="*/ 3720 h 37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36" h="3720">
                <a:moveTo>
                  <a:pt x="3995" y="452"/>
                </a:moveTo>
                <a:lnTo>
                  <a:pt x="3920" y="416"/>
                </a:lnTo>
                <a:lnTo>
                  <a:pt x="3856" y="328"/>
                </a:lnTo>
                <a:lnTo>
                  <a:pt x="3744" y="324"/>
                </a:lnTo>
                <a:lnTo>
                  <a:pt x="3652" y="384"/>
                </a:lnTo>
                <a:lnTo>
                  <a:pt x="3642" y="488"/>
                </a:lnTo>
                <a:lnTo>
                  <a:pt x="3568" y="520"/>
                </a:lnTo>
                <a:lnTo>
                  <a:pt x="3484" y="516"/>
                </a:lnTo>
                <a:lnTo>
                  <a:pt x="3368" y="408"/>
                </a:lnTo>
                <a:lnTo>
                  <a:pt x="3146" y="410"/>
                </a:lnTo>
                <a:lnTo>
                  <a:pt x="3120" y="480"/>
                </a:lnTo>
                <a:lnTo>
                  <a:pt x="3060" y="516"/>
                </a:lnTo>
                <a:lnTo>
                  <a:pt x="2892" y="496"/>
                </a:lnTo>
                <a:lnTo>
                  <a:pt x="2834" y="446"/>
                </a:lnTo>
                <a:lnTo>
                  <a:pt x="2846" y="326"/>
                </a:lnTo>
                <a:lnTo>
                  <a:pt x="2766" y="252"/>
                </a:lnTo>
                <a:lnTo>
                  <a:pt x="2716" y="160"/>
                </a:lnTo>
                <a:lnTo>
                  <a:pt x="2640" y="196"/>
                </a:lnTo>
                <a:lnTo>
                  <a:pt x="2570" y="188"/>
                </a:lnTo>
                <a:lnTo>
                  <a:pt x="2472" y="102"/>
                </a:lnTo>
                <a:lnTo>
                  <a:pt x="2356" y="0"/>
                </a:lnTo>
                <a:lnTo>
                  <a:pt x="2164" y="64"/>
                </a:lnTo>
                <a:lnTo>
                  <a:pt x="2152" y="120"/>
                </a:lnTo>
                <a:lnTo>
                  <a:pt x="2140" y="232"/>
                </a:lnTo>
                <a:lnTo>
                  <a:pt x="1920" y="340"/>
                </a:lnTo>
                <a:lnTo>
                  <a:pt x="1842" y="422"/>
                </a:lnTo>
                <a:lnTo>
                  <a:pt x="1740" y="448"/>
                </a:lnTo>
                <a:lnTo>
                  <a:pt x="1608" y="384"/>
                </a:lnTo>
                <a:lnTo>
                  <a:pt x="1608" y="300"/>
                </a:lnTo>
                <a:lnTo>
                  <a:pt x="1562" y="228"/>
                </a:lnTo>
                <a:lnTo>
                  <a:pt x="1400" y="120"/>
                </a:lnTo>
                <a:lnTo>
                  <a:pt x="1332" y="280"/>
                </a:lnTo>
                <a:lnTo>
                  <a:pt x="1288" y="352"/>
                </a:lnTo>
                <a:lnTo>
                  <a:pt x="1276" y="432"/>
                </a:lnTo>
                <a:lnTo>
                  <a:pt x="1092" y="708"/>
                </a:lnTo>
                <a:lnTo>
                  <a:pt x="1176" y="828"/>
                </a:lnTo>
                <a:lnTo>
                  <a:pt x="1120" y="864"/>
                </a:lnTo>
                <a:lnTo>
                  <a:pt x="916" y="868"/>
                </a:lnTo>
                <a:lnTo>
                  <a:pt x="808" y="804"/>
                </a:lnTo>
                <a:lnTo>
                  <a:pt x="708" y="844"/>
                </a:lnTo>
                <a:lnTo>
                  <a:pt x="648" y="928"/>
                </a:lnTo>
                <a:lnTo>
                  <a:pt x="516" y="876"/>
                </a:lnTo>
                <a:lnTo>
                  <a:pt x="408" y="952"/>
                </a:lnTo>
                <a:lnTo>
                  <a:pt x="448" y="1072"/>
                </a:lnTo>
                <a:lnTo>
                  <a:pt x="508" y="1164"/>
                </a:lnTo>
                <a:lnTo>
                  <a:pt x="636" y="1204"/>
                </a:lnTo>
                <a:lnTo>
                  <a:pt x="684" y="1236"/>
                </a:lnTo>
                <a:lnTo>
                  <a:pt x="652" y="1372"/>
                </a:lnTo>
                <a:lnTo>
                  <a:pt x="624" y="1452"/>
                </a:lnTo>
                <a:lnTo>
                  <a:pt x="480" y="1452"/>
                </a:lnTo>
                <a:lnTo>
                  <a:pt x="408" y="1492"/>
                </a:lnTo>
                <a:lnTo>
                  <a:pt x="360" y="1596"/>
                </a:lnTo>
                <a:lnTo>
                  <a:pt x="384" y="1744"/>
                </a:lnTo>
                <a:lnTo>
                  <a:pt x="316" y="1792"/>
                </a:lnTo>
                <a:lnTo>
                  <a:pt x="208" y="1840"/>
                </a:lnTo>
                <a:lnTo>
                  <a:pt x="172" y="1900"/>
                </a:lnTo>
                <a:lnTo>
                  <a:pt x="192" y="1996"/>
                </a:lnTo>
                <a:lnTo>
                  <a:pt x="232" y="2076"/>
                </a:lnTo>
                <a:lnTo>
                  <a:pt x="208" y="2140"/>
                </a:lnTo>
                <a:lnTo>
                  <a:pt x="292" y="2236"/>
                </a:lnTo>
                <a:lnTo>
                  <a:pt x="240" y="2316"/>
                </a:lnTo>
                <a:lnTo>
                  <a:pt x="204" y="2400"/>
                </a:lnTo>
                <a:lnTo>
                  <a:pt x="240" y="2476"/>
                </a:lnTo>
                <a:lnTo>
                  <a:pt x="328" y="2532"/>
                </a:lnTo>
                <a:lnTo>
                  <a:pt x="520" y="2548"/>
                </a:lnTo>
                <a:lnTo>
                  <a:pt x="520" y="2616"/>
                </a:lnTo>
                <a:lnTo>
                  <a:pt x="408" y="2700"/>
                </a:lnTo>
                <a:lnTo>
                  <a:pt x="360" y="2764"/>
                </a:lnTo>
                <a:lnTo>
                  <a:pt x="328" y="2892"/>
                </a:lnTo>
                <a:lnTo>
                  <a:pt x="120" y="3204"/>
                </a:lnTo>
                <a:lnTo>
                  <a:pt x="0" y="3456"/>
                </a:lnTo>
                <a:lnTo>
                  <a:pt x="144" y="3564"/>
                </a:lnTo>
                <a:lnTo>
                  <a:pt x="292" y="3720"/>
                </a:lnTo>
                <a:lnTo>
                  <a:pt x="580" y="3568"/>
                </a:lnTo>
                <a:lnTo>
                  <a:pt x="748" y="3436"/>
                </a:lnTo>
                <a:lnTo>
                  <a:pt x="820" y="3456"/>
                </a:lnTo>
                <a:lnTo>
                  <a:pt x="888" y="3484"/>
                </a:lnTo>
                <a:lnTo>
                  <a:pt x="924" y="3436"/>
                </a:lnTo>
                <a:lnTo>
                  <a:pt x="892" y="3312"/>
                </a:lnTo>
                <a:lnTo>
                  <a:pt x="816" y="3240"/>
                </a:lnTo>
                <a:lnTo>
                  <a:pt x="820" y="3160"/>
                </a:lnTo>
                <a:lnTo>
                  <a:pt x="880" y="3148"/>
                </a:lnTo>
                <a:lnTo>
                  <a:pt x="1044" y="3160"/>
                </a:lnTo>
                <a:lnTo>
                  <a:pt x="1152" y="3084"/>
                </a:lnTo>
                <a:lnTo>
                  <a:pt x="1312" y="3000"/>
                </a:lnTo>
                <a:lnTo>
                  <a:pt x="1468" y="3084"/>
                </a:lnTo>
                <a:lnTo>
                  <a:pt x="1636" y="3300"/>
                </a:lnTo>
                <a:lnTo>
                  <a:pt x="1740" y="3288"/>
                </a:lnTo>
                <a:lnTo>
                  <a:pt x="1864" y="3264"/>
                </a:lnTo>
                <a:lnTo>
                  <a:pt x="2004" y="3280"/>
                </a:lnTo>
                <a:lnTo>
                  <a:pt x="2044" y="3336"/>
                </a:lnTo>
                <a:lnTo>
                  <a:pt x="2236" y="3340"/>
                </a:lnTo>
                <a:lnTo>
                  <a:pt x="2320" y="3276"/>
                </a:lnTo>
                <a:lnTo>
                  <a:pt x="2692" y="3280"/>
                </a:lnTo>
                <a:lnTo>
                  <a:pt x="2752" y="3360"/>
                </a:lnTo>
                <a:lnTo>
                  <a:pt x="2856" y="3360"/>
                </a:lnTo>
                <a:lnTo>
                  <a:pt x="3016" y="3280"/>
                </a:lnTo>
                <a:lnTo>
                  <a:pt x="3028" y="3088"/>
                </a:lnTo>
                <a:lnTo>
                  <a:pt x="3052" y="3024"/>
                </a:lnTo>
                <a:lnTo>
                  <a:pt x="3132" y="3016"/>
                </a:lnTo>
                <a:lnTo>
                  <a:pt x="3232" y="3060"/>
                </a:lnTo>
                <a:lnTo>
                  <a:pt x="3360" y="2968"/>
                </a:lnTo>
                <a:lnTo>
                  <a:pt x="3420" y="2920"/>
                </a:lnTo>
                <a:lnTo>
                  <a:pt x="3516" y="2904"/>
                </a:lnTo>
                <a:lnTo>
                  <a:pt x="3604" y="2796"/>
                </a:lnTo>
                <a:lnTo>
                  <a:pt x="3724" y="2848"/>
                </a:lnTo>
                <a:lnTo>
                  <a:pt x="3724" y="2940"/>
                </a:lnTo>
                <a:lnTo>
                  <a:pt x="3808" y="2992"/>
                </a:lnTo>
                <a:lnTo>
                  <a:pt x="3916" y="2956"/>
                </a:lnTo>
                <a:lnTo>
                  <a:pt x="4000" y="2820"/>
                </a:lnTo>
                <a:lnTo>
                  <a:pt x="3972" y="2692"/>
                </a:lnTo>
                <a:lnTo>
                  <a:pt x="3904" y="2548"/>
                </a:lnTo>
                <a:lnTo>
                  <a:pt x="3900" y="2400"/>
                </a:lnTo>
                <a:lnTo>
                  <a:pt x="3960" y="2364"/>
                </a:lnTo>
                <a:lnTo>
                  <a:pt x="4164" y="2356"/>
                </a:lnTo>
                <a:lnTo>
                  <a:pt x="4240" y="2388"/>
                </a:lnTo>
                <a:lnTo>
                  <a:pt x="4284" y="2452"/>
                </a:lnTo>
                <a:lnTo>
                  <a:pt x="4476" y="2436"/>
                </a:lnTo>
                <a:lnTo>
                  <a:pt x="4540" y="2380"/>
                </a:lnTo>
                <a:lnTo>
                  <a:pt x="4516" y="2208"/>
                </a:lnTo>
                <a:lnTo>
                  <a:pt x="4548" y="2136"/>
                </a:lnTo>
                <a:lnTo>
                  <a:pt x="4621" y="2150"/>
                </a:lnTo>
                <a:lnTo>
                  <a:pt x="4606" y="2051"/>
                </a:lnTo>
                <a:lnTo>
                  <a:pt x="4573" y="1992"/>
                </a:lnTo>
                <a:lnTo>
                  <a:pt x="4636" y="1920"/>
                </a:lnTo>
                <a:lnTo>
                  <a:pt x="4572" y="1836"/>
                </a:lnTo>
                <a:lnTo>
                  <a:pt x="4600" y="1740"/>
                </a:lnTo>
                <a:lnTo>
                  <a:pt x="4490" y="1598"/>
                </a:lnTo>
                <a:lnTo>
                  <a:pt x="4535" y="1490"/>
                </a:lnTo>
                <a:lnTo>
                  <a:pt x="4505" y="1377"/>
                </a:lnTo>
                <a:lnTo>
                  <a:pt x="4444" y="1215"/>
                </a:lnTo>
                <a:lnTo>
                  <a:pt x="4291" y="1059"/>
                </a:lnTo>
                <a:lnTo>
                  <a:pt x="4177" y="911"/>
                </a:lnTo>
                <a:lnTo>
                  <a:pt x="4142" y="792"/>
                </a:lnTo>
                <a:lnTo>
                  <a:pt x="4152" y="656"/>
                </a:lnTo>
                <a:lnTo>
                  <a:pt x="4108" y="555"/>
                </a:lnTo>
                <a:lnTo>
                  <a:pt x="3997" y="531"/>
                </a:lnTo>
                <a:lnTo>
                  <a:pt x="3995" y="4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6" name="Freeform 1316"/>
          <p:cNvSpPr>
            <a:spLocks noChangeAspect="1"/>
          </p:cNvSpPr>
          <p:nvPr/>
        </p:nvSpPr>
        <p:spPr bwMode="auto">
          <a:xfrm>
            <a:off x="2036449" y="4637607"/>
            <a:ext cx="208834" cy="170083"/>
          </a:xfrm>
          <a:custGeom>
            <a:avLst/>
            <a:gdLst>
              <a:gd name="T0" fmla="*/ 2088 w 209"/>
              <a:gd name="T1" fmla="*/ 288 h 157"/>
              <a:gd name="T2" fmla="*/ 1404 w 209"/>
              <a:gd name="T3" fmla="*/ 288 h 157"/>
              <a:gd name="T4" fmla="*/ 864 w 209"/>
              <a:gd name="T5" fmla="*/ 684 h 157"/>
              <a:gd name="T6" fmla="*/ 648 w 209"/>
              <a:gd name="T7" fmla="*/ 1260 h 157"/>
              <a:gd name="T8" fmla="*/ 72 w 209"/>
              <a:gd name="T9" fmla="*/ 1872 h 157"/>
              <a:gd name="T10" fmla="*/ 0 w 209"/>
              <a:gd name="T11" fmla="*/ 2628 h 157"/>
              <a:gd name="T12" fmla="*/ 324 w 209"/>
              <a:gd name="T13" fmla="*/ 3744 h 157"/>
              <a:gd name="T14" fmla="*/ 1296 w 209"/>
              <a:gd name="T15" fmla="*/ 3852 h 157"/>
              <a:gd name="T16" fmla="*/ 1836 w 209"/>
              <a:gd name="T17" fmla="*/ 3744 h 157"/>
              <a:gd name="T18" fmla="*/ 2376 w 209"/>
              <a:gd name="T19" fmla="*/ 4572 h 157"/>
              <a:gd name="T20" fmla="*/ 2700 w 209"/>
              <a:gd name="T21" fmla="*/ 5544 h 157"/>
              <a:gd name="T22" fmla="*/ 3852 w 209"/>
              <a:gd name="T23" fmla="*/ 5652 h 157"/>
              <a:gd name="T24" fmla="*/ 4824 w 209"/>
              <a:gd name="T25" fmla="*/ 5364 h 157"/>
              <a:gd name="T26" fmla="*/ 5364 w 209"/>
              <a:gd name="T27" fmla="*/ 4824 h 157"/>
              <a:gd name="T28" fmla="*/ 5832 w 209"/>
              <a:gd name="T29" fmla="*/ 4608 h 157"/>
              <a:gd name="T30" fmla="*/ 6696 w 209"/>
              <a:gd name="T31" fmla="*/ 3960 h 157"/>
              <a:gd name="T32" fmla="*/ 7344 w 209"/>
              <a:gd name="T33" fmla="*/ 3636 h 157"/>
              <a:gd name="T34" fmla="*/ 7524 w 209"/>
              <a:gd name="T35" fmla="*/ 2520 h 157"/>
              <a:gd name="T36" fmla="*/ 7452 w 209"/>
              <a:gd name="T37" fmla="*/ 1584 h 157"/>
              <a:gd name="T38" fmla="*/ 6372 w 209"/>
              <a:gd name="T39" fmla="*/ 1332 h 157"/>
              <a:gd name="T40" fmla="*/ 5652 w 209"/>
              <a:gd name="T41" fmla="*/ 432 h 157"/>
              <a:gd name="T42" fmla="*/ 5112 w 209"/>
              <a:gd name="T43" fmla="*/ 0 h 157"/>
              <a:gd name="T44" fmla="*/ 4356 w 209"/>
              <a:gd name="T45" fmla="*/ 396 h 157"/>
              <a:gd name="T46" fmla="*/ 3492 w 209"/>
              <a:gd name="T47" fmla="*/ 432 h 157"/>
              <a:gd name="T48" fmla="*/ 2808 w 209"/>
              <a:gd name="T49" fmla="*/ 540 h 157"/>
              <a:gd name="T50" fmla="*/ 2088 w 209"/>
              <a:gd name="T51" fmla="*/ 288 h 1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9"/>
              <a:gd name="T79" fmla="*/ 0 h 157"/>
              <a:gd name="T80" fmla="*/ 209 w 209"/>
              <a:gd name="T81" fmla="*/ 157 h 1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9" h="157">
                <a:moveTo>
                  <a:pt x="58" y="8"/>
                </a:moveTo>
                <a:lnTo>
                  <a:pt x="39" y="8"/>
                </a:lnTo>
                <a:lnTo>
                  <a:pt x="24" y="19"/>
                </a:lnTo>
                <a:lnTo>
                  <a:pt x="18" y="35"/>
                </a:lnTo>
                <a:lnTo>
                  <a:pt x="2" y="52"/>
                </a:lnTo>
                <a:lnTo>
                  <a:pt x="0" y="73"/>
                </a:lnTo>
                <a:lnTo>
                  <a:pt x="9" y="104"/>
                </a:lnTo>
                <a:lnTo>
                  <a:pt x="36" y="107"/>
                </a:lnTo>
                <a:lnTo>
                  <a:pt x="51" y="104"/>
                </a:lnTo>
                <a:lnTo>
                  <a:pt x="66" y="127"/>
                </a:lnTo>
                <a:lnTo>
                  <a:pt x="75" y="154"/>
                </a:lnTo>
                <a:lnTo>
                  <a:pt x="107" y="157"/>
                </a:lnTo>
                <a:lnTo>
                  <a:pt x="134" y="149"/>
                </a:lnTo>
                <a:lnTo>
                  <a:pt x="149" y="134"/>
                </a:lnTo>
                <a:lnTo>
                  <a:pt x="162" y="128"/>
                </a:lnTo>
                <a:lnTo>
                  <a:pt x="186" y="110"/>
                </a:lnTo>
                <a:lnTo>
                  <a:pt x="204" y="101"/>
                </a:lnTo>
                <a:lnTo>
                  <a:pt x="209" y="70"/>
                </a:lnTo>
                <a:lnTo>
                  <a:pt x="207" y="44"/>
                </a:lnTo>
                <a:lnTo>
                  <a:pt x="177" y="37"/>
                </a:lnTo>
                <a:lnTo>
                  <a:pt x="157" y="12"/>
                </a:lnTo>
                <a:lnTo>
                  <a:pt x="142" y="0"/>
                </a:lnTo>
                <a:lnTo>
                  <a:pt x="121" y="11"/>
                </a:lnTo>
                <a:lnTo>
                  <a:pt x="97" y="12"/>
                </a:lnTo>
                <a:lnTo>
                  <a:pt x="78" y="15"/>
                </a:lnTo>
                <a:lnTo>
                  <a:pt x="58" y="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7" name="Freeform 1317"/>
          <p:cNvSpPr>
            <a:spLocks noChangeAspect="1"/>
          </p:cNvSpPr>
          <p:nvPr/>
        </p:nvSpPr>
        <p:spPr bwMode="auto">
          <a:xfrm>
            <a:off x="2691608" y="5397859"/>
            <a:ext cx="468629" cy="299000"/>
          </a:xfrm>
          <a:custGeom>
            <a:avLst/>
            <a:gdLst>
              <a:gd name="T0" fmla="*/ 14724 w 469"/>
              <a:gd name="T1" fmla="*/ 0 h 276"/>
              <a:gd name="T2" fmla="*/ 13500 w 469"/>
              <a:gd name="T3" fmla="*/ 108 h 276"/>
              <a:gd name="T4" fmla="*/ 12564 w 469"/>
              <a:gd name="T5" fmla="*/ 684 h 276"/>
              <a:gd name="T6" fmla="*/ 10152 w 469"/>
              <a:gd name="T7" fmla="*/ 468 h 276"/>
              <a:gd name="T8" fmla="*/ 9432 w 469"/>
              <a:gd name="T9" fmla="*/ 432 h 276"/>
              <a:gd name="T10" fmla="*/ 8856 w 469"/>
              <a:gd name="T11" fmla="*/ 1404 h 276"/>
              <a:gd name="T12" fmla="*/ 8244 w 469"/>
              <a:gd name="T13" fmla="*/ 1080 h 276"/>
              <a:gd name="T14" fmla="*/ 7668 w 469"/>
              <a:gd name="T15" fmla="*/ 1008 h 276"/>
              <a:gd name="T16" fmla="*/ 6840 w 469"/>
              <a:gd name="T17" fmla="*/ 1656 h 276"/>
              <a:gd name="T18" fmla="*/ 6264 w 469"/>
              <a:gd name="T19" fmla="*/ 1656 h 276"/>
              <a:gd name="T20" fmla="*/ 5220 w 469"/>
              <a:gd name="T21" fmla="*/ 1440 h 276"/>
              <a:gd name="T22" fmla="*/ 3888 w 469"/>
              <a:gd name="T23" fmla="*/ 2736 h 276"/>
              <a:gd name="T24" fmla="*/ 2412 w 469"/>
              <a:gd name="T25" fmla="*/ 3996 h 276"/>
              <a:gd name="T26" fmla="*/ 1548 w 469"/>
              <a:gd name="T27" fmla="*/ 3708 h 276"/>
              <a:gd name="T28" fmla="*/ 756 w 469"/>
              <a:gd name="T29" fmla="*/ 4104 h 276"/>
              <a:gd name="T30" fmla="*/ 648 w 469"/>
              <a:gd name="T31" fmla="*/ 5112 h 276"/>
              <a:gd name="T32" fmla="*/ 0 w 469"/>
              <a:gd name="T33" fmla="*/ 5868 h 276"/>
              <a:gd name="T34" fmla="*/ 576 w 469"/>
              <a:gd name="T35" fmla="*/ 7704 h 276"/>
              <a:gd name="T36" fmla="*/ 1548 w 469"/>
              <a:gd name="T37" fmla="*/ 8352 h 276"/>
              <a:gd name="T38" fmla="*/ 2592 w 469"/>
              <a:gd name="T39" fmla="*/ 9720 h 276"/>
              <a:gd name="T40" fmla="*/ 3600 w 469"/>
              <a:gd name="T41" fmla="*/ 9936 h 276"/>
              <a:gd name="T42" fmla="*/ 4644 w 469"/>
              <a:gd name="T43" fmla="*/ 9504 h 276"/>
              <a:gd name="T44" fmla="*/ 5436 w 469"/>
              <a:gd name="T45" fmla="*/ 9396 h 276"/>
              <a:gd name="T46" fmla="*/ 6156 w 469"/>
              <a:gd name="T47" fmla="*/ 8856 h 276"/>
              <a:gd name="T48" fmla="*/ 9180 w 469"/>
              <a:gd name="T49" fmla="*/ 8892 h 276"/>
              <a:gd name="T50" fmla="*/ 10296 w 469"/>
              <a:gd name="T51" fmla="*/ 9000 h 276"/>
              <a:gd name="T52" fmla="*/ 11052 w 469"/>
              <a:gd name="T53" fmla="*/ 8244 h 276"/>
              <a:gd name="T54" fmla="*/ 12420 w 469"/>
              <a:gd name="T55" fmla="*/ 8244 h 276"/>
              <a:gd name="T56" fmla="*/ 13104 w 469"/>
              <a:gd name="T57" fmla="*/ 7668 h 276"/>
              <a:gd name="T58" fmla="*/ 15120 w 469"/>
              <a:gd name="T59" fmla="*/ 6408 h 276"/>
              <a:gd name="T60" fmla="*/ 16560 w 469"/>
              <a:gd name="T61" fmla="*/ 4680 h 276"/>
              <a:gd name="T62" fmla="*/ 16884 w 469"/>
              <a:gd name="T63" fmla="*/ 3348 h 276"/>
              <a:gd name="T64" fmla="*/ 16776 w 469"/>
              <a:gd name="T65" fmla="*/ 2376 h 276"/>
              <a:gd name="T66" fmla="*/ 16308 w 469"/>
              <a:gd name="T67" fmla="*/ 1548 h 276"/>
              <a:gd name="T68" fmla="*/ 16020 w 469"/>
              <a:gd name="T69" fmla="*/ 792 h 276"/>
              <a:gd name="T70" fmla="*/ 15264 w 469"/>
              <a:gd name="T71" fmla="*/ 648 h 276"/>
              <a:gd name="T72" fmla="*/ 14724 w 469"/>
              <a:gd name="T73" fmla="*/ 0 h 2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9"/>
              <a:gd name="T112" fmla="*/ 0 h 276"/>
              <a:gd name="T113" fmla="*/ 469 w 469"/>
              <a:gd name="T114" fmla="*/ 276 h 2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9" h="276">
                <a:moveTo>
                  <a:pt x="409" y="0"/>
                </a:moveTo>
                <a:lnTo>
                  <a:pt x="375" y="3"/>
                </a:lnTo>
                <a:lnTo>
                  <a:pt x="349" y="19"/>
                </a:lnTo>
                <a:lnTo>
                  <a:pt x="282" y="13"/>
                </a:lnTo>
                <a:lnTo>
                  <a:pt x="262" y="12"/>
                </a:lnTo>
                <a:lnTo>
                  <a:pt x="246" y="39"/>
                </a:lnTo>
                <a:lnTo>
                  <a:pt x="229" y="30"/>
                </a:lnTo>
                <a:lnTo>
                  <a:pt x="213" y="28"/>
                </a:lnTo>
                <a:lnTo>
                  <a:pt x="190" y="46"/>
                </a:lnTo>
                <a:lnTo>
                  <a:pt x="174" y="46"/>
                </a:lnTo>
                <a:lnTo>
                  <a:pt x="145" y="40"/>
                </a:lnTo>
                <a:lnTo>
                  <a:pt x="108" y="76"/>
                </a:lnTo>
                <a:lnTo>
                  <a:pt x="67" y="111"/>
                </a:lnTo>
                <a:lnTo>
                  <a:pt x="43" y="103"/>
                </a:lnTo>
                <a:lnTo>
                  <a:pt x="21" y="114"/>
                </a:lnTo>
                <a:lnTo>
                  <a:pt x="18" y="142"/>
                </a:lnTo>
                <a:lnTo>
                  <a:pt x="0" y="163"/>
                </a:lnTo>
                <a:lnTo>
                  <a:pt x="16" y="214"/>
                </a:lnTo>
                <a:lnTo>
                  <a:pt x="43" y="232"/>
                </a:lnTo>
                <a:lnTo>
                  <a:pt x="72" y="270"/>
                </a:lnTo>
                <a:lnTo>
                  <a:pt x="100" y="276"/>
                </a:lnTo>
                <a:lnTo>
                  <a:pt x="129" y="264"/>
                </a:lnTo>
                <a:lnTo>
                  <a:pt x="151" y="261"/>
                </a:lnTo>
                <a:lnTo>
                  <a:pt x="171" y="246"/>
                </a:lnTo>
                <a:lnTo>
                  <a:pt x="255" y="247"/>
                </a:lnTo>
                <a:lnTo>
                  <a:pt x="286" y="250"/>
                </a:lnTo>
                <a:lnTo>
                  <a:pt x="307" y="229"/>
                </a:lnTo>
                <a:lnTo>
                  <a:pt x="345" y="229"/>
                </a:lnTo>
                <a:lnTo>
                  <a:pt x="364" y="213"/>
                </a:lnTo>
                <a:lnTo>
                  <a:pt x="420" y="178"/>
                </a:lnTo>
                <a:lnTo>
                  <a:pt x="460" y="130"/>
                </a:lnTo>
                <a:lnTo>
                  <a:pt x="469" y="93"/>
                </a:lnTo>
                <a:lnTo>
                  <a:pt x="466" y="66"/>
                </a:lnTo>
                <a:lnTo>
                  <a:pt x="453" y="43"/>
                </a:lnTo>
                <a:lnTo>
                  <a:pt x="445" y="22"/>
                </a:lnTo>
                <a:lnTo>
                  <a:pt x="424" y="18"/>
                </a:lnTo>
                <a:lnTo>
                  <a:pt x="409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568" name="그룹 567"/>
          <p:cNvGrpSpPr/>
          <p:nvPr/>
        </p:nvGrpSpPr>
        <p:grpSpPr>
          <a:xfrm>
            <a:off x="3356114" y="5376341"/>
            <a:ext cx="21267" cy="16408"/>
            <a:chOff x="6189663" y="3111500"/>
            <a:chExt cx="368301" cy="284163"/>
          </a:xfrm>
          <a:solidFill>
            <a:srgbClr val="225686"/>
          </a:solidFill>
        </p:grpSpPr>
        <p:sp>
          <p:nvSpPr>
            <p:cNvPr id="570" name="Freeform 1250"/>
            <p:cNvSpPr>
              <a:spLocks/>
            </p:cNvSpPr>
            <p:nvPr/>
          </p:nvSpPr>
          <p:spPr bwMode="auto">
            <a:xfrm>
              <a:off x="6189663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4 w 99"/>
                <a:gd name="T9" fmla="*/ 25 h 99"/>
                <a:gd name="T10" fmla="*/ 98 w 99"/>
                <a:gd name="T11" fmla="*/ 36 h 99"/>
                <a:gd name="T12" fmla="*/ 99 w 99"/>
                <a:gd name="T13" fmla="*/ 50 h 99"/>
                <a:gd name="T14" fmla="*/ 98 w 99"/>
                <a:gd name="T15" fmla="*/ 63 h 99"/>
                <a:gd name="T16" fmla="*/ 94 w 99"/>
                <a:gd name="T17" fmla="*/ 74 h 99"/>
                <a:gd name="T18" fmla="*/ 85 w 99"/>
                <a:gd name="T19" fmla="*/ 85 h 99"/>
                <a:gd name="T20" fmla="*/ 75 w 99"/>
                <a:gd name="T21" fmla="*/ 92 h 99"/>
                <a:gd name="T22" fmla="*/ 63 w 99"/>
                <a:gd name="T23" fmla="*/ 98 h 99"/>
                <a:gd name="T24" fmla="*/ 50 w 99"/>
                <a:gd name="T25" fmla="*/ 99 h 99"/>
                <a:gd name="T26" fmla="*/ 38 w 99"/>
                <a:gd name="T27" fmla="*/ 98 h 99"/>
                <a:gd name="T28" fmla="*/ 25 w 99"/>
                <a:gd name="T29" fmla="*/ 92 h 99"/>
                <a:gd name="T30" fmla="*/ 16 w 99"/>
                <a:gd name="T31" fmla="*/ 85 h 99"/>
                <a:gd name="T32" fmla="*/ 7 w 99"/>
                <a:gd name="T33" fmla="*/ 74 h 99"/>
                <a:gd name="T34" fmla="*/ 3 w 99"/>
                <a:gd name="T35" fmla="*/ 63 h 99"/>
                <a:gd name="T36" fmla="*/ 0 w 99"/>
                <a:gd name="T37" fmla="*/ 50 h 99"/>
                <a:gd name="T38" fmla="*/ 3 w 99"/>
                <a:gd name="T39" fmla="*/ 36 h 99"/>
                <a:gd name="T40" fmla="*/ 7 w 99"/>
                <a:gd name="T41" fmla="*/ 25 h 99"/>
                <a:gd name="T42" fmla="*/ 16 w 99"/>
                <a:gd name="T43" fmla="*/ 14 h 99"/>
                <a:gd name="T44" fmla="*/ 25 w 99"/>
                <a:gd name="T45" fmla="*/ 7 h 99"/>
                <a:gd name="T46" fmla="*/ 38 w 99"/>
                <a:gd name="T47" fmla="*/ 2 h 99"/>
                <a:gd name="T48" fmla="*/ 50 w 99"/>
                <a:gd name="T4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4" y="25"/>
                  </a:lnTo>
                  <a:lnTo>
                    <a:pt x="98" y="36"/>
                  </a:lnTo>
                  <a:lnTo>
                    <a:pt x="99" y="50"/>
                  </a:lnTo>
                  <a:lnTo>
                    <a:pt x="98" y="63"/>
                  </a:lnTo>
                  <a:lnTo>
                    <a:pt x="94" y="74"/>
                  </a:lnTo>
                  <a:lnTo>
                    <a:pt x="85" y="85"/>
                  </a:lnTo>
                  <a:lnTo>
                    <a:pt x="75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8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7" y="74"/>
                  </a:lnTo>
                  <a:lnTo>
                    <a:pt x="3" y="63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7" y="25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8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 1251"/>
            <p:cNvSpPr>
              <a:spLocks/>
            </p:cNvSpPr>
            <p:nvPr/>
          </p:nvSpPr>
          <p:spPr bwMode="auto">
            <a:xfrm>
              <a:off x="6303963" y="3354388"/>
              <a:ext cx="41275" cy="41275"/>
            </a:xfrm>
            <a:custGeom>
              <a:avLst/>
              <a:gdLst>
                <a:gd name="T0" fmla="*/ 39 w 79"/>
                <a:gd name="T1" fmla="*/ 0 h 80"/>
                <a:gd name="T2" fmla="*/ 54 w 79"/>
                <a:gd name="T3" fmla="*/ 3 h 80"/>
                <a:gd name="T4" fmla="*/ 68 w 79"/>
                <a:gd name="T5" fmla="*/ 12 h 80"/>
                <a:gd name="T6" fmla="*/ 77 w 79"/>
                <a:gd name="T7" fmla="*/ 24 h 80"/>
                <a:gd name="T8" fmla="*/ 79 w 79"/>
                <a:gd name="T9" fmla="*/ 39 h 80"/>
                <a:gd name="T10" fmla="*/ 77 w 79"/>
                <a:gd name="T11" fmla="*/ 55 h 80"/>
                <a:gd name="T12" fmla="*/ 68 w 79"/>
                <a:gd name="T13" fmla="*/ 67 h 80"/>
                <a:gd name="T14" fmla="*/ 54 w 79"/>
                <a:gd name="T15" fmla="*/ 77 h 80"/>
                <a:gd name="T16" fmla="*/ 39 w 79"/>
                <a:gd name="T17" fmla="*/ 80 h 80"/>
                <a:gd name="T18" fmla="*/ 25 w 79"/>
                <a:gd name="T19" fmla="*/ 77 h 80"/>
                <a:gd name="T20" fmla="*/ 11 w 79"/>
                <a:gd name="T21" fmla="*/ 67 h 80"/>
                <a:gd name="T22" fmla="*/ 3 w 79"/>
                <a:gd name="T23" fmla="*/ 55 h 80"/>
                <a:gd name="T24" fmla="*/ 0 w 79"/>
                <a:gd name="T25" fmla="*/ 39 h 80"/>
                <a:gd name="T26" fmla="*/ 3 w 79"/>
                <a:gd name="T27" fmla="*/ 24 h 80"/>
                <a:gd name="T28" fmla="*/ 11 w 79"/>
                <a:gd name="T29" fmla="*/ 12 h 80"/>
                <a:gd name="T30" fmla="*/ 25 w 79"/>
                <a:gd name="T31" fmla="*/ 3 h 80"/>
                <a:gd name="T32" fmla="*/ 39 w 7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54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39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4" y="77"/>
                  </a:lnTo>
                  <a:lnTo>
                    <a:pt x="39" y="80"/>
                  </a:lnTo>
                  <a:lnTo>
                    <a:pt x="25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5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 1252"/>
            <p:cNvSpPr>
              <a:spLocks/>
            </p:cNvSpPr>
            <p:nvPr/>
          </p:nvSpPr>
          <p:spPr bwMode="auto">
            <a:xfrm>
              <a:off x="6408738" y="3354388"/>
              <a:ext cx="41275" cy="41275"/>
            </a:xfrm>
            <a:custGeom>
              <a:avLst/>
              <a:gdLst>
                <a:gd name="T0" fmla="*/ 39 w 78"/>
                <a:gd name="T1" fmla="*/ 0 h 80"/>
                <a:gd name="T2" fmla="*/ 55 w 78"/>
                <a:gd name="T3" fmla="*/ 3 h 80"/>
                <a:gd name="T4" fmla="*/ 67 w 78"/>
                <a:gd name="T5" fmla="*/ 12 h 80"/>
                <a:gd name="T6" fmla="*/ 75 w 78"/>
                <a:gd name="T7" fmla="*/ 25 h 80"/>
                <a:gd name="T8" fmla="*/ 78 w 78"/>
                <a:gd name="T9" fmla="*/ 39 h 80"/>
                <a:gd name="T10" fmla="*/ 75 w 78"/>
                <a:gd name="T11" fmla="*/ 55 h 80"/>
                <a:gd name="T12" fmla="*/ 67 w 78"/>
                <a:gd name="T13" fmla="*/ 67 h 80"/>
                <a:gd name="T14" fmla="*/ 55 w 78"/>
                <a:gd name="T15" fmla="*/ 77 h 80"/>
                <a:gd name="T16" fmla="*/ 39 w 78"/>
                <a:gd name="T17" fmla="*/ 80 h 80"/>
                <a:gd name="T18" fmla="*/ 24 w 78"/>
                <a:gd name="T19" fmla="*/ 77 h 80"/>
                <a:gd name="T20" fmla="*/ 11 w 78"/>
                <a:gd name="T21" fmla="*/ 67 h 80"/>
                <a:gd name="T22" fmla="*/ 3 w 78"/>
                <a:gd name="T23" fmla="*/ 55 h 80"/>
                <a:gd name="T24" fmla="*/ 0 w 78"/>
                <a:gd name="T25" fmla="*/ 39 h 80"/>
                <a:gd name="T26" fmla="*/ 3 w 78"/>
                <a:gd name="T27" fmla="*/ 25 h 80"/>
                <a:gd name="T28" fmla="*/ 11 w 78"/>
                <a:gd name="T29" fmla="*/ 12 h 80"/>
                <a:gd name="T30" fmla="*/ 24 w 78"/>
                <a:gd name="T31" fmla="*/ 3 h 80"/>
                <a:gd name="T32" fmla="*/ 39 w 78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39" y="0"/>
                  </a:moveTo>
                  <a:lnTo>
                    <a:pt x="55" y="3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7" y="67"/>
                  </a:lnTo>
                  <a:lnTo>
                    <a:pt x="55" y="77"/>
                  </a:lnTo>
                  <a:lnTo>
                    <a:pt x="39" y="80"/>
                  </a:lnTo>
                  <a:lnTo>
                    <a:pt x="24" y="77"/>
                  </a:lnTo>
                  <a:lnTo>
                    <a:pt x="11" y="67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 1253"/>
            <p:cNvSpPr>
              <a:spLocks/>
            </p:cNvSpPr>
            <p:nvPr/>
          </p:nvSpPr>
          <p:spPr bwMode="auto">
            <a:xfrm>
              <a:off x="6505576" y="3111500"/>
              <a:ext cx="52388" cy="52387"/>
            </a:xfrm>
            <a:custGeom>
              <a:avLst/>
              <a:gdLst>
                <a:gd name="T0" fmla="*/ 50 w 99"/>
                <a:gd name="T1" fmla="*/ 0 h 99"/>
                <a:gd name="T2" fmla="*/ 63 w 99"/>
                <a:gd name="T3" fmla="*/ 2 h 99"/>
                <a:gd name="T4" fmla="*/ 74 w 99"/>
                <a:gd name="T5" fmla="*/ 7 h 99"/>
                <a:gd name="T6" fmla="*/ 85 w 99"/>
                <a:gd name="T7" fmla="*/ 14 h 99"/>
                <a:gd name="T8" fmla="*/ 95 w 99"/>
                <a:gd name="T9" fmla="*/ 31 h 99"/>
                <a:gd name="T10" fmla="*/ 99 w 99"/>
                <a:gd name="T11" fmla="*/ 50 h 99"/>
                <a:gd name="T12" fmla="*/ 95 w 99"/>
                <a:gd name="T13" fmla="*/ 69 h 99"/>
                <a:gd name="T14" fmla="*/ 85 w 99"/>
                <a:gd name="T15" fmla="*/ 85 h 99"/>
                <a:gd name="T16" fmla="*/ 74 w 99"/>
                <a:gd name="T17" fmla="*/ 92 h 99"/>
                <a:gd name="T18" fmla="*/ 63 w 99"/>
                <a:gd name="T19" fmla="*/ 98 h 99"/>
                <a:gd name="T20" fmla="*/ 50 w 99"/>
                <a:gd name="T21" fmla="*/ 99 h 99"/>
                <a:gd name="T22" fmla="*/ 37 w 99"/>
                <a:gd name="T23" fmla="*/ 98 h 99"/>
                <a:gd name="T24" fmla="*/ 25 w 99"/>
                <a:gd name="T25" fmla="*/ 92 h 99"/>
                <a:gd name="T26" fmla="*/ 16 w 99"/>
                <a:gd name="T27" fmla="*/ 85 h 99"/>
                <a:gd name="T28" fmla="*/ 5 w 99"/>
                <a:gd name="T29" fmla="*/ 69 h 99"/>
                <a:gd name="T30" fmla="*/ 0 w 99"/>
                <a:gd name="T31" fmla="*/ 50 h 99"/>
                <a:gd name="T32" fmla="*/ 5 w 99"/>
                <a:gd name="T33" fmla="*/ 31 h 99"/>
                <a:gd name="T34" fmla="*/ 16 w 99"/>
                <a:gd name="T35" fmla="*/ 14 h 99"/>
                <a:gd name="T36" fmla="*/ 25 w 99"/>
                <a:gd name="T37" fmla="*/ 7 h 99"/>
                <a:gd name="T38" fmla="*/ 37 w 99"/>
                <a:gd name="T39" fmla="*/ 2 h 99"/>
                <a:gd name="T40" fmla="*/ 50 w 99"/>
                <a:gd name="T4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63" y="2"/>
                  </a:lnTo>
                  <a:lnTo>
                    <a:pt x="74" y="7"/>
                  </a:lnTo>
                  <a:lnTo>
                    <a:pt x="85" y="14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5" y="69"/>
                  </a:lnTo>
                  <a:lnTo>
                    <a:pt x="85" y="85"/>
                  </a:lnTo>
                  <a:lnTo>
                    <a:pt x="74" y="92"/>
                  </a:lnTo>
                  <a:lnTo>
                    <a:pt x="63" y="98"/>
                  </a:lnTo>
                  <a:lnTo>
                    <a:pt x="50" y="99"/>
                  </a:lnTo>
                  <a:lnTo>
                    <a:pt x="37" y="98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1"/>
                  </a:lnTo>
                  <a:lnTo>
                    <a:pt x="16" y="14"/>
                  </a:lnTo>
                  <a:lnTo>
                    <a:pt x="25" y="7"/>
                  </a:lnTo>
                  <a:lnTo>
                    <a:pt x="37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>
          <a:xfrm>
            <a:off x="216815" y="1206631"/>
            <a:ext cx="4911367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지역별 현황 비교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기숙사 </a:t>
            </a:r>
            <a:r>
              <a:rPr lang="ko-KR" altLang="en-US" sz="2200" dirty="0" err="1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8925" y="5192099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제주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15.2%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99894" y="497669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33.9%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95316" y="3765659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대구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15.2%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06012" y="3297125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27.9%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39511" y="2506312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강원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31.7%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95590" y="4640110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광주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18.4%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56556" y="376104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대전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18.8%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76712" y="2674668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인천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23.5%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78740" y="237190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경기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19.5%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92629" y="2831698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서울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11.8%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08066" y="458645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24.5%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34944" y="4374354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부산 </a:t>
            </a:r>
            <a:r>
              <a:rPr lang="en-US" altLang="ko-K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16.3%</a:t>
            </a:r>
            <a:endParaRPr lang="ko-KR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02080" y="4022882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울산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16.7%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87638" y="41217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전북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22.9%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22148" y="345191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28.9%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3458" y="3254373"/>
            <a:ext cx="764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</a:t>
            </a:r>
            <a:r>
              <a:rPr lang="ko-KR" altLang="en-US" sz="105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</a:t>
            </a:r>
            <a:r>
              <a:rPr lang="ko-KR" altLang="en-US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5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29.1%</a:t>
            </a:r>
            <a:endParaRPr lang="ko-KR" altLang="en-US" sz="105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4081" y="6168278"/>
            <a:ext cx="1081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rgbClr val="5B9BD5">
                    <a:lumMod val="20000"/>
                    <a:lumOff val="80000"/>
                  </a:srgbClr>
                </a:solidFill>
              </a:rPr>
              <a:t> 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기숙사 수용가능인원 규모에 비해 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권역별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수도권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</a:rPr>
              <a:t>·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광역권</a:t>
            </a:r>
            <a:r>
              <a:rPr lang="en-US" altLang="ko-KR" dirty="0">
                <a:solidFill>
                  <a:srgbClr val="5B9BD5">
                    <a:lumMod val="20000"/>
                    <a:lumOff val="80000"/>
                  </a:srgbClr>
                </a:solidFill>
              </a:rPr>
              <a:t>·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지방권</a:t>
            </a:r>
            <a:r>
              <a:rPr lang="en-US" altLang="ko-KR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특성에 따른 </a:t>
            </a:r>
            <a:r>
              <a:rPr lang="ko-KR" altLang="en-US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r>
              <a:rPr lang="ko-KR" altLang="en-US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차이를 보임</a:t>
            </a:r>
            <a:endParaRPr lang="ko-KR" altLang="en-US" dirty="0">
              <a:solidFill>
                <a:srgbClr val="5B9BD5">
                  <a:lumMod val="20000"/>
                  <a:lumOff val="80000"/>
                </a:srgb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997132299"/>
              </p:ext>
            </p:extLst>
          </p:nvPr>
        </p:nvGraphicFramePr>
        <p:xfrm>
          <a:off x="4180916" y="1901417"/>
          <a:ext cx="7713740" cy="405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83627" y="5642335"/>
            <a:ext cx="1182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수도권 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15%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883085" y="3108123"/>
            <a:ext cx="1282747" cy="249947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0491" y="206659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시설통계 관리의 중요성</a:t>
            </a:r>
            <a:endParaRPr lang="ko-KR" altLang="en-US" sz="32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298" y="2291670"/>
            <a:ext cx="3537934" cy="3252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u="sng" dirty="0">
                <a:latin typeface="HY엽서M" panose="02030600000101010101" pitchFamily="18" charset="-127"/>
                <a:ea typeface="HY엽서M" panose="02030600000101010101" pitchFamily="18" charset="-127"/>
              </a:rPr>
              <a:t>대학구조개혁 </a:t>
            </a:r>
            <a:r>
              <a:rPr lang="ko-KR" altLang="en-US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평가</a:t>
            </a:r>
            <a:endParaRPr lang="en-US" altLang="ko-KR" sz="2000" b="1" u="sng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학생정원 조정</a:t>
            </a:r>
            <a:endParaRPr lang="en-US" altLang="ko-KR" sz="2000" b="1" u="sng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편입학 </a:t>
            </a:r>
            <a:r>
              <a:rPr lang="ko-KR" altLang="en-US" sz="20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여석</a:t>
            </a: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산정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국립대학 예산 편성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전문대학원 설치인가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기본재산 처분 허가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대학기관인증평가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1672" y="2291670"/>
            <a:ext cx="35280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재산세 및 지방세 등 과세관청 자료 제공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소득분위</a:t>
            </a: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조사 </a:t>
            </a: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기초</a:t>
            </a:r>
            <a:endParaRPr lang="en-US" altLang="ko-KR" sz="20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대기오염물질 배출량 산정 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5317" y="2305870"/>
            <a:ext cx="3602624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대학정보공시</a:t>
            </a:r>
            <a:r>
              <a:rPr lang="en-US" altLang="ko-KR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000" b="1" u="sng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알리미</a:t>
            </a:r>
            <a:r>
              <a:rPr lang="en-US" altLang="ko-KR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u="sng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교육기본통계</a:t>
            </a:r>
            <a:endParaRPr lang="en-US" altLang="ko-KR" sz="2000" b="1" u="sng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교육정보통계시스템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공공데이터포털</a:t>
            </a:r>
            <a:endParaRPr lang="en-US" altLang="ko-KR" sz="20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통계청 국가승인통계</a:t>
            </a:r>
            <a:r>
              <a:rPr lang="en-US" altLang="ko-KR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사립대학재정통계</a:t>
            </a:r>
            <a:r>
              <a:rPr lang="en-US" altLang="ko-KR" sz="20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277" y="1518016"/>
            <a:ext cx="3526955" cy="6293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2000" tIns="144000" rIns="72000" bIns="144000" rtlCol="0">
            <a:spAutoFit/>
          </a:bodyPr>
          <a:lstStyle/>
          <a:p>
            <a:pPr algn="ctr"/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교육부 대학정책 수행기초</a:t>
            </a:r>
            <a:endParaRPr lang="ko-KR" altLang="en-US" sz="2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2795" y="1518015"/>
            <a:ext cx="3595146" cy="6293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2000" tIns="144000" rIns="72000" bIns="144000" rtlCol="0">
            <a:spAutoFit/>
          </a:bodyPr>
          <a:lstStyle/>
          <a:p>
            <a:pPr algn="ctr"/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대국민 정보 공시</a:t>
            </a:r>
            <a:endParaRPr lang="ko-KR" altLang="en-US" sz="2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1672" y="1518014"/>
            <a:ext cx="3528000" cy="6293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2000" tIns="144000" rIns="72000" bIns="144000" rtlCol="0">
            <a:spAutoFit/>
          </a:bodyPr>
          <a:lstStyle/>
          <a:p>
            <a:pPr algn="ctr"/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과세 및 </a:t>
            </a:r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통계</a:t>
            </a:r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2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기초자료</a:t>
            </a:r>
            <a:endParaRPr lang="ko-KR" altLang="en-US" sz="2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2554515" y="2957354"/>
            <a:ext cx="4112300" cy="322345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213945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5" name="직각 삼각형 1304"/>
          <p:cNvSpPr/>
          <p:nvPr/>
        </p:nvSpPr>
        <p:spPr>
          <a:xfrm rot="5400000">
            <a:off x="472803" y="2484550"/>
            <a:ext cx="3900645" cy="4846255"/>
          </a:xfrm>
          <a:custGeom>
            <a:avLst/>
            <a:gdLst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2 w 3547242"/>
              <a:gd name="connsiteY2" fmla="*/ 4603531 h 4603531"/>
              <a:gd name="connsiteX3" fmla="*/ 0 w 3547242"/>
              <a:gd name="connsiteY3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1797269 w 3547242"/>
              <a:gd name="connsiteY2" fmla="*/ 2396359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1 w 3547242"/>
              <a:gd name="connsiteY2" fmla="*/ 2349062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808483 h 4808483"/>
              <a:gd name="connsiteX1" fmla="*/ 43086 w 3547242"/>
              <a:gd name="connsiteY1" fmla="*/ 0 h 4808483"/>
              <a:gd name="connsiteX2" fmla="*/ 3547241 w 3547242"/>
              <a:gd name="connsiteY2" fmla="*/ 2554014 h 4808483"/>
              <a:gd name="connsiteX3" fmla="*/ 3547242 w 3547242"/>
              <a:gd name="connsiteY3" fmla="*/ 4808483 h 4808483"/>
              <a:gd name="connsiteX4" fmla="*/ 0 w 3547242"/>
              <a:gd name="connsiteY4" fmla="*/ 4808483 h 4808483"/>
              <a:gd name="connsiteX0" fmla="*/ 43079 w 3590321"/>
              <a:gd name="connsiteY0" fmla="*/ 4887311 h 4887311"/>
              <a:gd name="connsiteX1" fmla="*/ 0 w 3590321"/>
              <a:gd name="connsiteY1" fmla="*/ 0 h 4887311"/>
              <a:gd name="connsiteX2" fmla="*/ 3590320 w 3590321"/>
              <a:gd name="connsiteY2" fmla="*/ 2632842 h 4887311"/>
              <a:gd name="connsiteX3" fmla="*/ 3590321 w 3590321"/>
              <a:gd name="connsiteY3" fmla="*/ 4887311 h 4887311"/>
              <a:gd name="connsiteX4" fmla="*/ 43079 w 3590321"/>
              <a:gd name="connsiteY4" fmla="*/ 4887311 h 4887311"/>
              <a:gd name="connsiteX0" fmla="*/ 0 w 3547242"/>
              <a:gd name="connsiteY0" fmla="*/ 4855780 h 4855780"/>
              <a:gd name="connsiteX1" fmla="*/ 28728 w 3547242"/>
              <a:gd name="connsiteY1" fmla="*/ 0 h 4855780"/>
              <a:gd name="connsiteX2" fmla="*/ 3547241 w 3547242"/>
              <a:gd name="connsiteY2" fmla="*/ 2601311 h 4855780"/>
              <a:gd name="connsiteX3" fmla="*/ 3547242 w 3547242"/>
              <a:gd name="connsiteY3" fmla="*/ 4855780 h 4855780"/>
              <a:gd name="connsiteX4" fmla="*/ 0 w 3547242"/>
              <a:gd name="connsiteY4" fmla="*/ 4855780 h 4855780"/>
              <a:gd name="connsiteX0" fmla="*/ 5978 w 3553220"/>
              <a:gd name="connsiteY0" fmla="*/ 4874830 h 4874830"/>
              <a:gd name="connsiteX1" fmla="*/ 0 w 3553220"/>
              <a:gd name="connsiteY1" fmla="*/ 0 h 4874830"/>
              <a:gd name="connsiteX2" fmla="*/ 3553219 w 3553220"/>
              <a:gd name="connsiteY2" fmla="*/ 2620361 h 4874830"/>
              <a:gd name="connsiteX3" fmla="*/ 3553220 w 3553220"/>
              <a:gd name="connsiteY3" fmla="*/ 4874830 h 4874830"/>
              <a:gd name="connsiteX4" fmla="*/ 5978 w 3553220"/>
              <a:gd name="connsiteY4" fmla="*/ 4874830 h 4874830"/>
              <a:gd name="connsiteX0" fmla="*/ 5976 w 3553218"/>
              <a:gd name="connsiteY0" fmla="*/ 4846255 h 4846255"/>
              <a:gd name="connsiteX1" fmla="*/ 0 w 3553218"/>
              <a:gd name="connsiteY1" fmla="*/ 0 h 4846255"/>
              <a:gd name="connsiteX2" fmla="*/ 3553217 w 3553218"/>
              <a:gd name="connsiteY2" fmla="*/ 2591786 h 4846255"/>
              <a:gd name="connsiteX3" fmla="*/ 3553218 w 3553218"/>
              <a:gd name="connsiteY3" fmla="*/ 4846255 h 4846255"/>
              <a:gd name="connsiteX4" fmla="*/ 5976 w 3553218"/>
              <a:gd name="connsiteY4" fmla="*/ 4846255 h 48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218" h="4846255">
                <a:moveTo>
                  <a:pt x="5976" y="4846255"/>
                </a:moveTo>
                <a:cubicBezTo>
                  <a:pt x="3983" y="3221312"/>
                  <a:pt x="1993" y="1624943"/>
                  <a:pt x="0" y="0"/>
                </a:cubicBezTo>
                <a:lnTo>
                  <a:pt x="3553217" y="2591786"/>
                </a:lnTo>
                <a:cubicBezTo>
                  <a:pt x="3553217" y="3343276"/>
                  <a:pt x="3553218" y="4094765"/>
                  <a:pt x="3553218" y="4846255"/>
                </a:cubicBezTo>
                <a:lnTo>
                  <a:pt x="5976" y="48462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82" y="1774677"/>
            <a:ext cx="672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en-US" altLang="ko-KR" sz="36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lang="ko-KR" altLang="en-US" sz="36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시설기준 </a:t>
            </a:r>
            <a:r>
              <a:rPr lang="ko-KR" altLang="en-US" sz="36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제도개선  </a:t>
            </a:r>
            <a:endParaRPr lang="ko-KR" altLang="en-US" sz="36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2573" y="340178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대내외 환경 변화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43" name="직사각형 2242"/>
          <p:cNvSpPr/>
          <p:nvPr/>
        </p:nvSpPr>
        <p:spPr>
          <a:xfrm>
            <a:off x="7604840" y="3643808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604840" y="4180421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604840" y="4730705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7614265" y="5267318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2573" y="393834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현행 대학 시설기준 안내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2573" y="44749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현장의견 수렴 결과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6710" y="5046757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향후 개선</a:t>
            </a:r>
            <a:r>
              <a:rPr lang="ko-KR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논의사항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2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259398" y="3711519"/>
            <a:ext cx="486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유치원 및 초</a:t>
            </a:r>
            <a:r>
              <a:rPr lang="en-US" altLang="ko-KR" sz="14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고등학교 총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통계청 인구추계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</a:t>
            </a:r>
            <a:r>
              <a:rPr lang="ko-KR" altLang="en-US" sz="3200" dirty="0" err="1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내외부</a:t>
            </a:r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환경 변화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7388" y="1291474"/>
            <a:ext cx="5241305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입학자원의 급속한 감소 </a:t>
            </a:r>
            <a:endParaRPr lang="ko-KR" altLang="en-US" sz="2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76" y="2045617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저출생의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영향으로 연도별 학령인구가 지속 감소함에 따라 대학 입학자원에 영향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ko-KR" sz="2000" dirty="0"/>
          </a:p>
          <a:p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18214"/>
              </p:ext>
            </p:extLst>
          </p:nvPr>
        </p:nvGraphicFramePr>
        <p:xfrm>
          <a:off x="1023334" y="2671014"/>
          <a:ext cx="9964521" cy="10148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3503"/>
                <a:gridCol w="1423503"/>
                <a:gridCol w="1423503"/>
                <a:gridCol w="1423503"/>
                <a:gridCol w="1423503"/>
                <a:gridCol w="1423503"/>
                <a:gridCol w="1423503"/>
              </a:tblGrid>
              <a:tr h="515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연도별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2010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2015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2020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2025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2030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감소율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  <a:tr h="499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인구</a:t>
                      </a: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</a:t>
                      </a: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866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만명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733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만명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634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만명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593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만명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562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만원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35.1%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4" name="모서리가 둥근 직사각형 43"/>
          <p:cNvSpPr/>
          <p:nvPr/>
        </p:nvSpPr>
        <p:spPr>
          <a:xfrm>
            <a:off x="207387" y="4193905"/>
            <a:ext cx="5803761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계열별 입학정원 및 </a:t>
            </a:r>
            <a:r>
              <a:rPr lang="ko-KR" altLang="en-US" sz="2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학과수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변화 추세 </a:t>
            </a:r>
            <a:endParaRPr lang="ko-KR" altLang="en-US" sz="2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904" y="4920003"/>
            <a:ext cx="11038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산업 수요를 반영한 사회적 요구의 영향으로 계열별 입학정원 및 구성비 변화 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▶</a:t>
            </a:r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인문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: (2010) 40.8%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(2014) 38.8%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▶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공학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(2010) 23.6% 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(2014) 25.1%</a:t>
            </a:r>
            <a:endParaRPr lang="en-US" altLang="ko-KR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8012" y="6318863"/>
            <a:ext cx="227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교육기본통계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</a:t>
            </a:r>
            <a:r>
              <a:rPr lang="ko-KR" altLang="en-US" sz="3200" dirty="0" err="1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내외부</a:t>
            </a:r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환경 변화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7388" y="1291474"/>
            <a:ext cx="5241305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교지</a:t>
            </a:r>
            <a:r>
              <a:rPr lang="en-US" altLang="ko-KR" sz="22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확보 요구 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76" y="2045617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 교육여건 개선 외 복지 증진을 위한 기숙사 및 편의시설 등 확충 요구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5423"/>
              </p:ext>
            </p:extLst>
          </p:nvPr>
        </p:nvGraphicFramePr>
        <p:xfrm>
          <a:off x="1081414" y="4051820"/>
          <a:ext cx="9868500" cy="2327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4750"/>
                <a:gridCol w="1644750"/>
                <a:gridCol w="1639355"/>
                <a:gridCol w="1650145"/>
                <a:gridCol w="1644750"/>
                <a:gridCol w="1644750"/>
              </a:tblGrid>
              <a:tr h="3843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교육기본시설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지원시설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연구시설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부속시설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기타시설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  <a:tr h="7164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2012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비중</a:t>
                      </a: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21,525,499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(56.5%)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6,561,053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(17.2%)</a:t>
                      </a:r>
                      <a:endParaRPr lang="ko-KR" altLang="en-US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2,383,468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(6.3%)</a:t>
                      </a:r>
                      <a:endParaRPr lang="ko-KR" altLang="en-US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5,589,738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(14.7%)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2,031,626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(5.3%)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  <a:tr h="6150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2016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비중</a:t>
                      </a: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23,801,595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55.4%)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6,707,286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(15.6%)</a:t>
                      </a:r>
                      <a:endParaRPr lang="ko-KR" altLang="en-US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3,186,823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(7.4%)</a:t>
                      </a:r>
                      <a:endParaRPr lang="ko-KR" altLang="en-US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6,554,954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15.2%)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2,741,831</a:t>
                      </a:r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㎡</a:t>
                      </a:r>
                      <a:endParaRPr lang="en-US" altLang="ko-KR" sz="16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(6.4%)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  <a:tr h="4879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증가율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10.6%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2.2%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33.7%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17.3%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35.0%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1050" y="2629285"/>
            <a:ext cx="11038789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</a:t>
            </a:r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</a:rPr>
              <a:t> ·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</a:t>
            </a:r>
            <a:r>
              <a:rPr lang="en-US" altLang="ko-KR" sz="2000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</a:rPr>
              <a:t>·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 협력 활성화 촉진에 따른 산학협력시설 및 학교기업 입주 확대  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3355" y="6501437"/>
            <a:ext cx="430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한국사학진흥재단 대학재정분석보고서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375" y="3268234"/>
            <a:ext cx="1103878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지역사회 및 </a:t>
            </a:r>
            <a:r>
              <a:rPr lang="ko-KR" altLang="en-US" sz="2000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지자체와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협력한 공동시설 설치 및 대학 내 시설의 개방   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011148" y="5167174"/>
            <a:ext cx="4996206" cy="126956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현행 대학 시설기준 안내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1300899"/>
            <a:ext cx="2053189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교지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926" y="1953844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 내 및 교지경계선으로부터 최단거리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2km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이내에 위치하고 대학이 교육연구를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위해 사용하는 모든 용지 </a:t>
            </a:r>
            <a:r>
              <a:rPr lang="en-US" altLang="ko-KR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실습지 및 </a:t>
            </a:r>
            <a:r>
              <a:rPr lang="ko-KR" altLang="en-US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수익용기본재산인</a:t>
            </a:r>
            <a:r>
              <a:rPr lang="ko-KR" altLang="en-US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용지 제외</a:t>
            </a:r>
            <a:r>
              <a:rPr lang="en-US" altLang="ko-KR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39889"/>
              </p:ext>
            </p:extLst>
          </p:nvPr>
        </p:nvGraphicFramePr>
        <p:xfrm>
          <a:off x="920264" y="3231829"/>
          <a:ext cx="10212791" cy="275394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967"/>
                <a:gridCol w="1926649"/>
                <a:gridCol w="2875175"/>
              </a:tblGrid>
              <a:tr h="45301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 분</a:t>
                      </a:r>
                      <a:endParaRPr lang="ko-KR" altLang="en-US" sz="18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도시계획시설</a:t>
                      </a:r>
                      <a:endParaRPr lang="en-US" altLang="ko-KR" sz="1800" b="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결정</a:t>
                      </a:r>
                      <a:r>
                        <a:rPr lang="en-US" altLang="ko-KR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학교</a:t>
                      </a:r>
                      <a:r>
                        <a:rPr lang="en-US" altLang="ko-KR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근거 법령</a:t>
                      </a:r>
                      <a:endParaRPr lang="ko-KR" altLang="en-US" sz="18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342900" indent="-34290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교지경계선 내 교육연구용 토지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무관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대학설립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운영규정</a:t>
                      </a:r>
                      <a:endParaRPr lang="en-US" altLang="ko-KR" sz="16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 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항</a:t>
                      </a:r>
                      <a:r>
                        <a:rPr lang="ko-KR" altLang="en-US" sz="16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호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342900" indent="-34290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교지경계선을 기준으로 교지</a:t>
                      </a:r>
                      <a:r>
                        <a:rPr lang="ko-KR" altLang="en-US" sz="16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간 최단거리 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2km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이하인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교육연구용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토지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무관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대학설립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운영규정</a:t>
                      </a:r>
                      <a:endParaRPr lang="en-US" altLang="ko-KR" sz="16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 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항 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호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76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342900" indent="-342900" algn="l" latinLnBrk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교지 밖 도시계획시설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학교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결정된 학생기숙사</a:t>
                      </a:r>
                      <a:r>
                        <a:rPr lang="ko-KR" altLang="en-US" sz="16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부지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u="sng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시설결정</a:t>
                      </a:r>
                      <a:endParaRPr lang="ko-KR" altLang="en-US" sz="1600" u="sng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대학설립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운영규정</a:t>
                      </a:r>
                      <a:endParaRPr lang="en-US" altLang="ko-KR" sz="16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 제</a:t>
                      </a:r>
                      <a:r>
                        <a:rPr lang="en-US" altLang="ko-KR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16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항</a:t>
                      </a:r>
                      <a:endParaRPr lang="ko-KR" altLang="en-US" sz="16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현행 대학 시설기준 안내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1300899"/>
            <a:ext cx="2053189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교사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3" name="다이어그램 42"/>
          <p:cNvGraphicFramePr/>
          <p:nvPr>
            <p:extLst>
              <p:ext uri="{D42A27DB-BD31-4B8C-83A1-F6EECF244321}">
                <p14:modId xmlns:p14="http://schemas.microsoft.com/office/powerpoint/2010/main" val="3220950174"/>
              </p:ext>
            </p:extLst>
          </p:nvPr>
        </p:nvGraphicFramePr>
        <p:xfrm>
          <a:off x="1150071" y="2780907"/>
          <a:ext cx="9233444" cy="299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5477" y="3163550"/>
            <a:ext cx="104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2km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외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8660" y="4010426"/>
            <a:ext cx="126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2km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이내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388" y="4989597"/>
            <a:ext cx="167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교지경계선내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926" y="1987889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교지경계선으로부터 위치 별 교사 인정 범위 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2554515" y="2957354"/>
            <a:ext cx="4112300" cy="322345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213945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5" name="직각 삼각형 1304"/>
          <p:cNvSpPr/>
          <p:nvPr/>
        </p:nvSpPr>
        <p:spPr>
          <a:xfrm rot="5400000">
            <a:off x="472803" y="2484550"/>
            <a:ext cx="3900645" cy="4846255"/>
          </a:xfrm>
          <a:custGeom>
            <a:avLst/>
            <a:gdLst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2 w 3547242"/>
              <a:gd name="connsiteY2" fmla="*/ 4603531 h 4603531"/>
              <a:gd name="connsiteX3" fmla="*/ 0 w 3547242"/>
              <a:gd name="connsiteY3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1797269 w 3547242"/>
              <a:gd name="connsiteY2" fmla="*/ 2396359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1 w 3547242"/>
              <a:gd name="connsiteY2" fmla="*/ 2349062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808483 h 4808483"/>
              <a:gd name="connsiteX1" fmla="*/ 43086 w 3547242"/>
              <a:gd name="connsiteY1" fmla="*/ 0 h 4808483"/>
              <a:gd name="connsiteX2" fmla="*/ 3547241 w 3547242"/>
              <a:gd name="connsiteY2" fmla="*/ 2554014 h 4808483"/>
              <a:gd name="connsiteX3" fmla="*/ 3547242 w 3547242"/>
              <a:gd name="connsiteY3" fmla="*/ 4808483 h 4808483"/>
              <a:gd name="connsiteX4" fmla="*/ 0 w 3547242"/>
              <a:gd name="connsiteY4" fmla="*/ 4808483 h 4808483"/>
              <a:gd name="connsiteX0" fmla="*/ 43079 w 3590321"/>
              <a:gd name="connsiteY0" fmla="*/ 4887311 h 4887311"/>
              <a:gd name="connsiteX1" fmla="*/ 0 w 3590321"/>
              <a:gd name="connsiteY1" fmla="*/ 0 h 4887311"/>
              <a:gd name="connsiteX2" fmla="*/ 3590320 w 3590321"/>
              <a:gd name="connsiteY2" fmla="*/ 2632842 h 4887311"/>
              <a:gd name="connsiteX3" fmla="*/ 3590321 w 3590321"/>
              <a:gd name="connsiteY3" fmla="*/ 4887311 h 4887311"/>
              <a:gd name="connsiteX4" fmla="*/ 43079 w 3590321"/>
              <a:gd name="connsiteY4" fmla="*/ 4887311 h 4887311"/>
              <a:gd name="connsiteX0" fmla="*/ 0 w 3547242"/>
              <a:gd name="connsiteY0" fmla="*/ 4855780 h 4855780"/>
              <a:gd name="connsiteX1" fmla="*/ 28728 w 3547242"/>
              <a:gd name="connsiteY1" fmla="*/ 0 h 4855780"/>
              <a:gd name="connsiteX2" fmla="*/ 3547241 w 3547242"/>
              <a:gd name="connsiteY2" fmla="*/ 2601311 h 4855780"/>
              <a:gd name="connsiteX3" fmla="*/ 3547242 w 3547242"/>
              <a:gd name="connsiteY3" fmla="*/ 4855780 h 4855780"/>
              <a:gd name="connsiteX4" fmla="*/ 0 w 3547242"/>
              <a:gd name="connsiteY4" fmla="*/ 4855780 h 4855780"/>
              <a:gd name="connsiteX0" fmla="*/ 5978 w 3553220"/>
              <a:gd name="connsiteY0" fmla="*/ 4874830 h 4874830"/>
              <a:gd name="connsiteX1" fmla="*/ 0 w 3553220"/>
              <a:gd name="connsiteY1" fmla="*/ 0 h 4874830"/>
              <a:gd name="connsiteX2" fmla="*/ 3553219 w 3553220"/>
              <a:gd name="connsiteY2" fmla="*/ 2620361 h 4874830"/>
              <a:gd name="connsiteX3" fmla="*/ 3553220 w 3553220"/>
              <a:gd name="connsiteY3" fmla="*/ 4874830 h 4874830"/>
              <a:gd name="connsiteX4" fmla="*/ 5978 w 3553220"/>
              <a:gd name="connsiteY4" fmla="*/ 4874830 h 4874830"/>
              <a:gd name="connsiteX0" fmla="*/ 5976 w 3553218"/>
              <a:gd name="connsiteY0" fmla="*/ 4846255 h 4846255"/>
              <a:gd name="connsiteX1" fmla="*/ 0 w 3553218"/>
              <a:gd name="connsiteY1" fmla="*/ 0 h 4846255"/>
              <a:gd name="connsiteX2" fmla="*/ 3553217 w 3553218"/>
              <a:gd name="connsiteY2" fmla="*/ 2591786 h 4846255"/>
              <a:gd name="connsiteX3" fmla="*/ 3553218 w 3553218"/>
              <a:gd name="connsiteY3" fmla="*/ 4846255 h 4846255"/>
              <a:gd name="connsiteX4" fmla="*/ 5976 w 3553218"/>
              <a:gd name="connsiteY4" fmla="*/ 4846255 h 48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218" h="4846255">
                <a:moveTo>
                  <a:pt x="5976" y="4846255"/>
                </a:moveTo>
                <a:cubicBezTo>
                  <a:pt x="3983" y="3221312"/>
                  <a:pt x="1993" y="1624943"/>
                  <a:pt x="0" y="0"/>
                </a:cubicBezTo>
                <a:lnTo>
                  <a:pt x="3553217" y="2591786"/>
                </a:lnTo>
                <a:cubicBezTo>
                  <a:pt x="3553217" y="3343276"/>
                  <a:pt x="3553218" y="4094765"/>
                  <a:pt x="3553218" y="4846255"/>
                </a:cubicBezTo>
                <a:lnTo>
                  <a:pt x="5976" y="48462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62" y="1708773"/>
            <a:ext cx="588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 </a:t>
            </a:r>
            <a:r>
              <a:rPr lang="ko-KR" altLang="en-US" sz="44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대학재정회계센터 </a:t>
            </a:r>
            <a:endParaRPr lang="ko-KR" altLang="en-US" sz="44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3106" y="3679664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소개 및 인사말</a:t>
            </a:r>
            <a:endParaRPr lang="ko-KR" altLang="en-US" sz="32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19579" y="4341838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주요 업무</a:t>
            </a:r>
            <a:endParaRPr lang="ko-KR" altLang="en-US" sz="32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43" name="직사각형 2242"/>
          <p:cNvSpPr/>
          <p:nvPr/>
        </p:nvSpPr>
        <p:spPr>
          <a:xfrm>
            <a:off x="8060045" y="4022756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076523" y="4633505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05353" y="5246074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1933" y="4980270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홈페이지 안내</a:t>
            </a:r>
            <a:endParaRPr lang="ko-KR" altLang="en-US" sz="32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현행 대학 시설기준 안내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1300899"/>
            <a:ext cx="2053189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926" y="1940755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en-US" altLang="ko-KR" sz="2000" spc="-100" dirty="0" smtClean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 </a:t>
            </a:r>
            <a:r>
              <a:rPr lang="ko-KR" altLang="en-US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원칙 </a:t>
            </a:r>
            <a:r>
              <a:rPr lang="en-US" altLang="ko-KR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 </a:t>
            </a:r>
            <a:r>
              <a:rPr lang="ko-KR" altLang="en-US" sz="2000" spc="-100" dirty="0" smtClean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교육용 </a:t>
            </a:r>
            <a:r>
              <a:rPr lang="ko-KR" altLang="en-US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건물 입력 시 교육기본시설</a:t>
            </a:r>
            <a:r>
              <a:rPr lang="en-US" altLang="ko-KR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지원시설</a:t>
            </a:r>
            <a:r>
              <a:rPr lang="en-US" altLang="ko-KR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연구시설 및 부속시설로 분류</a:t>
            </a:r>
            <a:endParaRPr lang="en-US" altLang="ko-KR" sz="2000" spc="-100" dirty="0">
              <a:ln>
                <a:solidFill>
                  <a:schemeClr val="bg1">
                    <a:lumMod val="95000"/>
                    <a:alpha val="2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en-US" altLang="ko-KR" sz="2000" spc="-100" dirty="0" smtClean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2000" u="sng" spc="-100" dirty="0" smtClean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분류할 </a:t>
            </a:r>
            <a:r>
              <a:rPr lang="ko-KR" altLang="en-US" sz="2000" u="sng" spc="-100" dirty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없는 일부 시설에 한하여 예외적으로 기타시설로 </a:t>
            </a:r>
            <a:r>
              <a:rPr lang="ko-KR" altLang="en-US" sz="2000" u="sng" spc="-100" dirty="0" smtClean="0">
                <a:ln>
                  <a:solidFill>
                    <a:schemeClr val="bg1">
                      <a:lumMod val="95000"/>
                      <a:alpha val="2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입력</a:t>
            </a:r>
            <a:endParaRPr lang="ko-KR" altLang="ko-KR" sz="20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4007"/>
              </p:ext>
            </p:extLst>
          </p:nvPr>
        </p:nvGraphicFramePr>
        <p:xfrm>
          <a:off x="1281258" y="3058946"/>
          <a:ext cx="9663261" cy="3459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63261"/>
              </a:tblGrid>
              <a:tr h="367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기타시설의 예시</a:t>
                      </a:r>
                      <a:endParaRPr lang="ko-KR" altLang="en-US" sz="18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8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캠퍼스 이전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‧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폐지 등에 따른 미사용 건물 및 사용이 불가능한 건물</a:t>
                      </a:r>
                      <a:endParaRPr lang="ko-KR" altLang="en-US" sz="16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교지 내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수익 목적의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상업시설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영화관</a:t>
                      </a:r>
                      <a:r>
                        <a:rPr lang="en-US" altLang="ko-KR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및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err="1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컨벤션센터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등</a:t>
                      </a:r>
                      <a:endParaRPr lang="ko-KR" altLang="en-US" sz="16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산업체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창업보육센터 입주기업 등이 임차하여 사용하는 교사시설 면적</a:t>
                      </a:r>
                      <a:endParaRPr lang="en-US" altLang="ko-KR" sz="1600" u="none" kern="120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* 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「대학설립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‧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운영규정」제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조제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항</a:t>
                      </a:r>
                      <a:endParaRPr lang="ko-KR" altLang="en-US" sz="16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별동의 단독건물로 위치한 주차장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창고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수위실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관리실</a:t>
                      </a:r>
                      <a:r>
                        <a:rPr lang="en-US" altLang="ko-KR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기계실 등</a:t>
                      </a:r>
                      <a:endParaRPr lang="ko-KR" altLang="en-US" sz="16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600" u="none" kern="1200" baseline="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그 외 교사시설의 구분에 따라 분류할 수 없는 별동의 건물</a:t>
                      </a:r>
                      <a:endParaRPr lang="en-US" altLang="ko-KR" sz="1400" u="none" kern="1200" dirty="0" smtClean="0"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* 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「대학설립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‧</a:t>
                      </a:r>
                      <a:r>
                        <a:rPr lang="ko-KR" altLang="en-US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운영규정」별표</a:t>
                      </a:r>
                      <a:r>
                        <a:rPr lang="en-US" altLang="ko-KR" sz="1400" u="none" kern="1200" dirty="0" smtClean="0"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endParaRPr lang="ko-KR" altLang="en-US" sz="1800" b="0" u="none" kern="1200" dirty="0" smtClean="0">
                        <a:solidFill>
                          <a:schemeClr val="dk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포인트가 5개인 별 4"/>
          <p:cNvSpPr/>
          <p:nvPr/>
        </p:nvSpPr>
        <p:spPr>
          <a:xfrm>
            <a:off x="848414" y="2517583"/>
            <a:ext cx="292231" cy="29670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현장의견 수렴 결과 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2780905"/>
            <a:ext cx="4900084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미사용 토지 활용방안 강구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340" y="3439617"/>
            <a:ext cx="11114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처분 및 활용이 불가능한 자연녹지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법정 확보율을 초과한 유휴 교육 용지 등 실제 교육용으로 활용</a:t>
            </a:r>
            <a:endParaRPr lang="en-US" altLang="ko-KR" sz="2000" spc="-100" dirty="0" smtClean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하지 않는 미사용 토지의 교지 인정 또는 용도 전환 허용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 대학 측 부담 완화 요구</a:t>
            </a:r>
            <a:endParaRPr lang="ko-KR" altLang="ko-KR" sz="2000" u="sng" dirty="0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1340" y="1206631"/>
            <a:ext cx="11114202" cy="12066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 시설통계 품질 제고 및 실효적 제도 개선을 위한 담당자 간담회 개최</a:t>
            </a:r>
            <a:endParaRPr lang="en-US" altLang="ko-KR" sz="20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(1</a:t>
            </a:r>
            <a:r>
              <a:rPr lang="ko-KR" alt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 시설 및 기본재산 담당자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(2017.3.24),  (2</a:t>
            </a:r>
            <a:r>
              <a:rPr lang="ko-KR" alt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학교법인 기본재산 담당자</a:t>
            </a:r>
            <a:r>
              <a:rPr lang="en-US" altLang="ko-K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(2017.5.18)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수렴의견 분석 및 차년도 기본재산 집계기준 협의 시 기초로 활용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교육부 및 유관기관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순서도: 연결자 5"/>
          <p:cNvSpPr/>
          <p:nvPr/>
        </p:nvSpPr>
        <p:spPr>
          <a:xfrm>
            <a:off x="707012" y="1300898"/>
            <a:ext cx="169683" cy="16968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연결자 10"/>
          <p:cNvSpPr/>
          <p:nvPr/>
        </p:nvSpPr>
        <p:spPr>
          <a:xfrm>
            <a:off x="707013" y="2125160"/>
            <a:ext cx="169683" cy="16968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78926" y="4647716"/>
            <a:ext cx="4900084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 밖 건물의 교사 인정범위 확대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340" y="5326044"/>
            <a:ext cx="11038789" cy="95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교지경계선으로부터 최단거리 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2km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  교육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 용도 건물을 교사 보유면적으로 인정</a:t>
            </a:r>
            <a:endParaRPr lang="en-US" altLang="ko-KR" sz="2000" spc="-100" dirty="0" smtClean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일부 반영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2km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 학생기숙사 및 </a:t>
            </a:r>
            <a:r>
              <a:rPr lang="ko-KR" altLang="en-US" sz="2000" spc="-100" dirty="0" err="1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시설결정된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교육연구시설에 한하여 인정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(2017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입력지침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ko-KR" sz="20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현장의견 수렴 결과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1300899"/>
            <a:ext cx="5786204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학생정원의 계열별 구분 기준 명확화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488" y="1940755"/>
            <a:ext cx="11038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융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복합학과 및 자율전공 모집 등 법령상 계열 구분이 어려운 경우</a:t>
            </a:r>
            <a:r>
              <a:rPr lang="en-US" altLang="ko-KR" sz="2000" spc="-10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적용 기준을 일원화할 필요</a:t>
            </a:r>
            <a:endParaRPr lang="en-US" altLang="ko-KR" sz="2000" spc="-10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78926" y="2885653"/>
            <a:ext cx="6483788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대학별 특성을 고려한 기숙사 수용 기준 다변화 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8926" y="4744824"/>
            <a:ext cx="5786204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수익용 금융자산의 용도구분 기준 개선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987" y="3562795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타 지역 학생 및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외국인 유학생 비율 등 다양한 재학생 구성을 고려한 산출기준 마련 필요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기숙사 거주 외국인 유학생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교육과정 공동운영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연수과정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수용인원 산입 요청 </a:t>
            </a:r>
            <a:endParaRPr lang="en-US" altLang="ko-KR" sz="2000" spc="-10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926" y="5385098"/>
            <a:ext cx="110387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원금미보장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상품 중 이자지급액이 확정된 국공채 및 우량 회사채 등을 신탁예금 범위에 포함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 등 보고 기준을 완화할 필요</a:t>
            </a:r>
            <a:endParaRPr lang="en-US" altLang="ko-KR" sz="2000" spc="-10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현장의견 수렴 결과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8926" y="1320061"/>
            <a:ext cx="6483788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개별 공시지가 미결정 시 평가 기준 완화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488" y="1940755"/>
            <a:ext cx="110387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☞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표준 공시지가 및 개별 공시지가가 없는 경우 토지 장부가액 입력 또는 </a:t>
            </a:r>
            <a:r>
              <a:rPr lang="ko-KR" altLang="en-US" sz="2000" spc="-100" dirty="0" err="1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인근지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공시가액 준용 등</a:t>
            </a:r>
            <a:endParaRPr lang="en-US" altLang="ko-KR" sz="2000" spc="-100" dirty="0" smtClean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000" spc="-100" dirty="0" smtClean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감정평가 외 기준 마련 필요</a:t>
            </a:r>
            <a:endParaRPr lang="en-US" altLang="ko-KR" sz="2000" spc="-10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78926" y="3422981"/>
            <a:ext cx="6483788" cy="53732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lang="ko-KR" altLang="en-US" sz="20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수익용 기본재산 감정평가 인정기간 확대</a:t>
            </a:r>
            <a:endParaRPr lang="ko-KR" altLang="en-US" sz="20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987" y="4194391"/>
            <a:ext cx="1103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학교법인의 재정여건 및 비용 부담을 고려하여 감정평가서 유효 인정기간을 연장할 필요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(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현행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보고 기준일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매년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</a:t>
            </a:r>
            <a:r>
              <a:rPr lang="en-US" altLang="ko-K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기준일 후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개월 이내</a:t>
            </a:r>
            <a:endParaRPr lang="en-US" altLang="ko-KR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565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향후 대학 시설기준 논의사항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7388" y="1291474"/>
            <a:ext cx="8078773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교지경계선 외 교육용 시설의 교사 인정범위 확대 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2803" y="1999715"/>
            <a:ext cx="11038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</a:rPr>
              <a:t>☞ 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교사 확보율에 포함되는 교사 범위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(~2016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교지경계선내 교사기준시설 및 시설결정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 </a:t>
            </a:r>
            <a:r>
              <a:rPr lang="ko-KR" altLang="en-US" sz="2000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학교밖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기숙사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연구시설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(2017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2km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 학생기숙사 및 시설결정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 교육연구시설 추가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향후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교지경계선 </a:t>
            </a:r>
            <a:r>
              <a:rPr lang="en-US" altLang="ko-KR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2km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 교육연구시설</a:t>
            </a:r>
            <a:r>
              <a:rPr lang="en-US" altLang="ko-KR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시설미결정</a:t>
            </a:r>
            <a:r>
              <a:rPr lang="en-US" altLang="ko-KR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까지 확대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방안 논의</a:t>
            </a:r>
            <a:endParaRPr lang="en-US" altLang="ko-KR" sz="16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endParaRPr lang="ko-KR" altLang="ko-KR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20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77711" y="4656839"/>
            <a:ext cx="10086680" cy="15420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인정 시 필수 요건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① 교지경계선으로부터 최단거리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2km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이내에 위치한 학교 소유 건물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거리측정 증빙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② 기준일 현재 학생 교육 및 연구목적에 직접 활용  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③ 건물 주용도가 교육연구시설일 것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건축물대장 기준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3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926" y="235150"/>
            <a:ext cx="551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향후 대학 시설기준 논의사항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07388" y="1291474"/>
            <a:ext cx="8078773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기숙사 </a:t>
            </a:r>
            <a:r>
              <a:rPr lang="ko-KR" altLang="en-US" sz="2200" dirty="0" err="1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수용률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산출기준 합리화 </a:t>
            </a:r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76" y="2045617"/>
            <a:ext cx="11038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현행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기숙사 </a:t>
            </a:r>
            <a:r>
              <a:rPr lang="ko-KR" altLang="en-US" sz="2000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수용률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수용가능인원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재학생수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</a:t>
            </a:r>
            <a:r>
              <a:rPr lang="en-US" altLang="ko-KR" sz="200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야간 </a:t>
            </a:r>
            <a:r>
              <a:rPr lang="ko-KR" altLang="en-US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학부 및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주간 대학원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※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수용가능인원</a:t>
            </a:r>
            <a:r>
              <a:rPr lang="en-US" altLang="ko-KR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기숙사 </a:t>
            </a:r>
            <a:r>
              <a:rPr lang="ko-KR" altLang="en-US" sz="2000" dirty="0" err="1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인실별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수용 가능인원의 총계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(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교직원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일반인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u="sng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외국인 단기 연수생 등 정규 학위과정 외 인원 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제외</a:t>
            </a:r>
            <a:r>
              <a:rPr lang="en-US" altLang="ko-KR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000" dirty="0" smtClean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향후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야간 대학원생</a:t>
            </a:r>
            <a:r>
              <a:rPr lang="en-US" altLang="ko-KR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외국인유학생 등을 포함한 총 기숙사 수용인원의 공시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 </a:t>
            </a:r>
            <a:endParaRPr lang="en-US" altLang="ko-KR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</a:t>
            </a:r>
            <a:r>
              <a:rPr lang="ko-KR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실효적 현황 확인이 가능하도록 공시지표 개선 논의 추진</a:t>
            </a:r>
            <a:endParaRPr lang="ko-KR" altLang="ko-KR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그룹 2252"/>
          <p:cNvGrpSpPr/>
          <p:nvPr/>
        </p:nvGrpSpPr>
        <p:grpSpPr>
          <a:xfrm flipH="1">
            <a:off x="-20128" y="-29028"/>
            <a:ext cx="12212128" cy="1962150"/>
            <a:chOff x="-20128" y="-29028"/>
            <a:chExt cx="12212128" cy="1962150"/>
          </a:xfrm>
        </p:grpSpPr>
        <p:sp>
          <p:nvSpPr>
            <p:cNvPr id="1443" name="자유형 1442"/>
            <p:cNvSpPr/>
            <p:nvPr/>
          </p:nvSpPr>
          <p:spPr>
            <a:xfrm flipV="1">
              <a:off x="-19050" y="-29028"/>
              <a:ext cx="12192030" cy="1905000"/>
            </a:xfrm>
            <a:custGeom>
              <a:avLst/>
              <a:gdLst>
                <a:gd name="connsiteX0" fmla="*/ 19050 w 12211050"/>
                <a:gd name="connsiteY0" fmla="*/ 0 h 1905000"/>
                <a:gd name="connsiteX1" fmla="*/ 12211050 w 12211050"/>
                <a:gd name="connsiteY1" fmla="*/ 1428750 h 1905000"/>
                <a:gd name="connsiteX2" fmla="*/ 12211050 w 12211050"/>
                <a:gd name="connsiteY2" fmla="*/ 1905000 h 1905000"/>
                <a:gd name="connsiteX3" fmla="*/ 0 w 12211050"/>
                <a:gd name="connsiteY3" fmla="*/ 1866900 h 1905000"/>
                <a:gd name="connsiteX4" fmla="*/ 19050 w 12211050"/>
                <a:gd name="connsiteY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1905000">
                  <a:moveTo>
                    <a:pt x="19050" y="0"/>
                  </a:moveTo>
                  <a:lnTo>
                    <a:pt x="12211050" y="1428750"/>
                  </a:lnTo>
                  <a:lnTo>
                    <a:pt x="12211050" y="1905000"/>
                  </a:lnTo>
                  <a:lnTo>
                    <a:pt x="0" y="18669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5" name="자유형 1444"/>
            <p:cNvSpPr/>
            <p:nvPr/>
          </p:nvSpPr>
          <p:spPr>
            <a:xfrm flipV="1">
              <a:off x="-20128" y="-29028"/>
              <a:ext cx="12212128" cy="1962150"/>
            </a:xfrm>
            <a:custGeom>
              <a:avLst/>
              <a:gdLst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50 w 12230100"/>
                <a:gd name="connsiteY3" fmla="*/ 1943100 h 1962150"/>
                <a:gd name="connsiteX4" fmla="*/ 0 w 12230100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49 w 12230100"/>
                <a:gd name="connsiteY3" fmla="*/ 1943100 h 1962150"/>
                <a:gd name="connsiteX4" fmla="*/ 0 w 12230100"/>
                <a:gd name="connsiteY4" fmla="*/ 1447800 h 1962150"/>
                <a:gd name="connsiteX0" fmla="*/ 1080 w 12231180"/>
                <a:gd name="connsiteY0" fmla="*/ 1447800 h 1962150"/>
                <a:gd name="connsiteX1" fmla="*/ 12231180 w 12231180"/>
                <a:gd name="connsiteY1" fmla="*/ 0 h 1962150"/>
                <a:gd name="connsiteX2" fmla="*/ 12212130 w 12231180"/>
                <a:gd name="connsiteY2" fmla="*/ 1962150 h 1962150"/>
                <a:gd name="connsiteX3" fmla="*/ 0 w 12231180"/>
                <a:gd name="connsiteY3" fmla="*/ 1943100 h 1962150"/>
                <a:gd name="connsiteX4" fmla="*/ 1080 w 12231180"/>
                <a:gd name="connsiteY4" fmla="*/ 14478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180" h="1962150">
                  <a:moveTo>
                    <a:pt x="1080" y="1447800"/>
                  </a:moveTo>
                  <a:lnTo>
                    <a:pt x="12231180" y="0"/>
                  </a:lnTo>
                  <a:lnTo>
                    <a:pt x="12212130" y="1962150"/>
                  </a:lnTo>
                  <a:lnTo>
                    <a:pt x="0" y="1943100"/>
                  </a:lnTo>
                  <a:lnTo>
                    <a:pt x="1080" y="14478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8" name="그룹 1447"/>
          <p:cNvGrpSpPr/>
          <p:nvPr/>
        </p:nvGrpSpPr>
        <p:grpSpPr>
          <a:xfrm flipV="1">
            <a:off x="-10048" y="4905898"/>
            <a:ext cx="12212128" cy="1962150"/>
            <a:chOff x="-20128" y="-29028"/>
            <a:chExt cx="12212128" cy="1962150"/>
          </a:xfrm>
        </p:grpSpPr>
        <p:sp>
          <p:nvSpPr>
            <p:cNvPr id="1449" name="자유형 1448"/>
            <p:cNvSpPr/>
            <p:nvPr/>
          </p:nvSpPr>
          <p:spPr>
            <a:xfrm flipV="1">
              <a:off x="-19050" y="-29028"/>
              <a:ext cx="12192030" cy="1905000"/>
            </a:xfrm>
            <a:custGeom>
              <a:avLst/>
              <a:gdLst>
                <a:gd name="connsiteX0" fmla="*/ 19050 w 12211050"/>
                <a:gd name="connsiteY0" fmla="*/ 0 h 1905000"/>
                <a:gd name="connsiteX1" fmla="*/ 12211050 w 12211050"/>
                <a:gd name="connsiteY1" fmla="*/ 1428750 h 1905000"/>
                <a:gd name="connsiteX2" fmla="*/ 12211050 w 12211050"/>
                <a:gd name="connsiteY2" fmla="*/ 1905000 h 1905000"/>
                <a:gd name="connsiteX3" fmla="*/ 0 w 12211050"/>
                <a:gd name="connsiteY3" fmla="*/ 1866900 h 1905000"/>
                <a:gd name="connsiteX4" fmla="*/ 19050 w 12211050"/>
                <a:gd name="connsiteY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1905000">
                  <a:moveTo>
                    <a:pt x="19050" y="0"/>
                  </a:moveTo>
                  <a:lnTo>
                    <a:pt x="12211050" y="1428750"/>
                  </a:lnTo>
                  <a:lnTo>
                    <a:pt x="12211050" y="1905000"/>
                  </a:lnTo>
                  <a:lnTo>
                    <a:pt x="0" y="18669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1" name="자유형 1450"/>
            <p:cNvSpPr/>
            <p:nvPr/>
          </p:nvSpPr>
          <p:spPr>
            <a:xfrm flipV="1">
              <a:off x="-20128" y="-29028"/>
              <a:ext cx="12212128" cy="1962150"/>
            </a:xfrm>
            <a:custGeom>
              <a:avLst/>
              <a:gdLst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50 w 12230100"/>
                <a:gd name="connsiteY3" fmla="*/ 1943100 h 1962150"/>
                <a:gd name="connsiteX4" fmla="*/ 0 w 12230100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9979 w 12240079"/>
                <a:gd name="connsiteY0" fmla="*/ 1447800 h 1962150"/>
                <a:gd name="connsiteX1" fmla="*/ 12240079 w 12240079"/>
                <a:gd name="connsiteY1" fmla="*/ 0 h 1962150"/>
                <a:gd name="connsiteX2" fmla="*/ 12221029 w 12240079"/>
                <a:gd name="connsiteY2" fmla="*/ 1962150 h 1962150"/>
                <a:gd name="connsiteX3" fmla="*/ 0 w 12240079"/>
                <a:gd name="connsiteY3" fmla="*/ 1943100 h 1962150"/>
                <a:gd name="connsiteX4" fmla="*/ 9979 w 12240079"/>
                <a:gd name="connsiteY4" fmla="*/ 1447800 h 1962150"/>
                <a:gd name="connsiteX0" fmla="*/ 0 w 12230100"/>
                <a:gd name="connsiteY0" fmla="*/ 1447800 h 1962150"/>
                <a:gd name="connsiteX1" fmla="*/ 12230100 w 12230100"/>
                <a:gd name="connsiteY1" fmla="*/ 0 h 1962150"/>
                <a:gd name="connsiteX2" fmla="*/ 12211050 w 12230100"/>
                <a:gd name="connsiteY2" fmla="*/ 1962150 h 1962150"/>
                <a:gd name="connsiteX3" fmla="*/ 19049 w 12230100"/>
                <a:gd name="connsiteY3" fmla="*/ 1943100 h 1962150"/>
                <a:gd name="connsiteX4" fmla="*/ 0 w 12230100"/>
                <a:gd name="connsiteY4" fmla="*/ 1447800 h 1962150"/>
                <a:gd name="connsiteX0" fmla="*/ 1080 w 12231180"/>
                <a:gd name="connsiteY0" fmla="*/ 1447800 h 1962150"/>
                <a:gd name="connsiteX1" fmla="*/ 12231180 w 12231180"/>
                <a:gd name="connsiteY1" fmla="*/ 0 h 1962150"/>
                <a:gd name="connsiteX2" fmla="*/ 12212130 w 12231180"/>
                <a:gd name="connsiteY2" fmla="*/ 1962150 h 1962150"/>
                <a:gd name="connsiteX3" fmla="*/ 0 w 12231180"/>
                <a:gd name="connsiteY3" fmla="*/ 1943100 h 1962150"/>
                <a:gd name="connsiteX4" fmla="*/ 1080 w 12231180"/>
                <a:gd name="connsiteY4" fmla="*/ 14478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180" h="1962150">
                  <a:moveTo>
                    <a:pt x="1080" y="1447800"/>
                  </a:moveTo>
                  <a:lnTo>
                    <a:pt x="12231180" y="0"/>
                  </a:lnTo>
                  <a:lnTo>
                    <a:pt x="12212130" y="1962150"/>
                  </a:lnTo>
                  <a:lnTo>
                    <a:pt x="0" y="1943100"/>
                  </a:lnTo>
                  <a:lnTo>
                    <a:pt x="1080" y="14478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57" name="TextBox 2256"/>
          <p:cNvSpPr txBox="1"/>
          <p:nvPr/>
        </p:nvSpPr>
        <p:spPr>
          <a:xfrm>
            <a:off x="4413269" y="253405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kern="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감사합니다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2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88560" y="1308981"/>
            <a:ext cx="6570482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대학재정회계센터</a:t>
            </a:r>
            <a:r>
              <a:rPr lang="en-US" altLang="ko-KR" sz="2800" b="1" dirty="0" smtClean="0">
                <a:solidFill>
                  <a:schemeClr val="accent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800" b="1" dirty="0" smtClean="0">
                <a:solidFill>
                  <a:schemeClr val="accent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한국사학진흥재단</a:t>
            </a:r>
            <a:r>
              <a:rPr lang="en-US" altLang="ko-KR" sz="2800" b="1" dirty="0" smtClean="0">
                <a:solidFill>
                  <a:schemeClr val="accent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en-US" altLang="ko-KR" sz="2800" b="1" dirty="0" smtClean="0">
              <a:solidFill>
                <a:schemeClr val="accent2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교육부 고등교육 및 대학재정정보 분석시스템 운영 사업 법정위탁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(2007~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6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*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행정권한의 위임 및 위탁에 관한 규정 제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45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endParaRPr lang="en-US" altLang="ko-KR" sz="1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통계청 국가승인통계 작성기관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승인번호 제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418001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교육부 지정 대학정보공시 항목별 관리기관</a:t>
            </a:r>
            <a:endParaRPr lang="en-US" altLang="ko-KR" sz="16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23" y="1417096"/>
            <a:ext cx="4907837" cy="319703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4332" y="4614127"/>
            <a:ext cx="6274710" cy="14019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 </a:t>
            </a: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고등교육 </a:t>
            </a:r>
            <a:r>
              <a:rPr lang="ko-KR" altLang="en-US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재정분야에서 구축한 </a:t>
            </a: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통계 데이터와 </a:t>
            </a:r>
            <a:r>
              <a:rPr lang="ko-KR" altLang="en-US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회계 </a:t>
            </a: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전문성을 바탕으로 </a:t>
            </a:r>
            <a:r>
              <a:rPr lang="ko-KR" altLang="en-US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교육부 정책 수립 및 학교법인</a:t>
            </a:r>
            <a:r>
              <a:rPr lang="en-US" altLang="ko-KR" sz="15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대학의 건전한</a:t>
            </a:r>
            <a:r>
              <a:rPr lang="en-US" altLang="ko-KR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재정운영을 지원하는 전문기관으로 도약하고자 </a:t>
            </a:r>
            <a:r>
              <a:rPr lang="en-US" altLang="ko-KR" sz="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2017</a:t>
            </a: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r>
              <a:rPr lang="en-US" altLang="ko-KR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재단 내 대학재정회계센터 설치 </a:t>
            </a:r>
            <a:endParaRPr lang="en-US" altLang="ko-KR" sz="15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22" y="4614127"/>
            <a:ext cx="2852793" cy="14019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54" y="-28174"/>
            <a:ext cx="6901270" cy="11583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07" y="147974"/>
            <a:ext cx="3206774" cy="8596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15" y="4614127"/>
            <a:ext cx="2055045" cy="1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56" y="265928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대학재정회계센터 주요 업무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8587587"/>
              </p:ext>
            </p:extLst>
          </p:nvPr>
        </p:nvGraphicFramePr>
        <p:xfrm>
          <a:off x="1180751" y="1321005"/>
          <a:ext cx="10112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56" y="265928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대학재정회계센터 주요 업무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522515111"/>
              </p:ext>
            </p:extLst>
          </p:nvPr>
        </p:nvGraphicFramePr>
        <p:xfrm>
          <a:off x="2069708" y="1715678"/>
          <a:ext cx="8128000" cy="447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2554515" y="2957354"/>
            <a:ext cx="4112300" cy="322345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213945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5" name="직각 삼각형 1304"/>
          <p:cNvSpPr/>
          <p:nvPr/>
        </p:nvSpPr>
        <p:spPr>
          <a:xfrm rot="5400000">
            <a:off x="472803" y="2484550"/>
            <a:ext cx="3900645" cy="4846255"/>
          </a:xfrm>
          <a:custGeom>
            <a:avLst/>
            <a:gdLst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2 w 3547242"/>
              <a:gd name="connsiteY2" fmla="*/ 4603531 h 4603531"/>
              <a:gd name="connsiteX3" fmla="*/ 0 w 3547242"/>
              <a:gd name="connsiteY3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1797269 w 3547242"/>
              <a:gd name="connsiteY2" fmla="*/ 2396359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603531 h 4603531"/>
              <a:gd name="connsiteX1" fmla="*/ 0 w 3547242"/>
              <a:gd name="connsiteY1" fmla="*/ 0 h 4603531"/>
              <a:gd name="connsiteX2" fmla="*/ 3547241 w 3547242"/>
              <a:gd name="connsiteY2" fmla="*/ 2349062 h 4603531"/>
              <a:gd name="connsiteX3" fmla="*/ 3547242 w 3547242"/>
              <a:gd name="connsiteY3" fmla="*/ 4603531 h 4603531"/>
              <a:gd name="connsiteX4" fmla="*/ 0 w 3547242"/>
              <a:gd name="connsiteY4" fmla="*/ 4603531 h 4603531"/>
              <a:gd name="connsiteX0" fmla="*/ 0 w 3547242"/>
              <a:gd name="connsiteY0" fmla="*/ 4808483 h 4808483"/>
              <a:gd name="connsiteX1" fmla="*/ 43086 w 3547242"/>
              <a:gd name="connsiteY1" fmla="*/ 0 h 4808483"/>
              <a:gd name="connsiteX2" fmla="*/ 3547241 w 3547242"/>
              <a:gd name="connsiteY2" fmla="*/ 2554014 h 4808483"/>
              <a:gd name="connsiteX3" fmla="*/ 3547242 w 3547242"/>
              <a:gd name="connsiteY3" fmla="*/ 4808483 h 4808483"/>
              <a:gd name="connsiteX4" fmla="*/ 0 w 3547242"/>
              <a:gd name="connsiteY4" fmla="*/ 4808483 h 4808483"/>
              <a:gd name="connsiteX0" fmla="*/ 43079 w 3590321"/>
              <a:gd name="connsiteY0" fmla="*/ 4887311 h 4887311"/>
              <a:gd name="connsiteX1" fmla="*/ 0 w 3590321"/>
              <a:gd name="connsiteY1" fmla="*/ 0 h 4887311"/>
              <a:gd name="connsiteX2" fmla="*/ 3590320 w 3590321"/>
              <a:gd name="connsiteY2" fmla="*/ 2632842 h 4887311"/>
              <a:gd name="connsiteX3" fmla="*/ 3590321 w 3590321"/>
              <a:gd name="connsiteY3" fmla="*/ 4887311 h 4887311"/>
              <a:gd name="connsiteX4" fmla="*/ 43079 w 3590321"/>
              <a:gd name="connsiteY4" fmla="*/ 4887311 h 4887311"/>
              <a:gd name="connsiteX0" fmla="*/ 0 w 3547242"/>
              <a:gd name="connsiteY0" fmla="*/ 4855780 h 4855780"/>
              <a:gd name="connsiteX1" fmla="*/ 28728 w 3547242"/>
              <a:gd name="connsiteY1" fmla="*/ 0 h 4855780"/>
              <a:gd name="connsiteX2" fmla="*/ 3547241 w 3547242"/>
              <a:gd name="connsiteY2" fmla="*/ 2601311 h 4855780"/>
              <a:gd name="connsiteX3" fmla="*/ 3547242 w 3547242"/>
              <a:gd name="connsiteY3" fmla="*/ 4855780 h 4855780"/>
              <a:gd name="connsiteX4" fmla="*/ 0 w 3547242"/>
              <a:gd name="connsiteY4" fmla="*/ 4855780 h 4855780"/>
              <a:gd name="connsiteX0" fmla="*/ 5978 w 3553220"/>
              <a:gd name="connsiteY0" fmla="*/ 4874830 h 4874830"/>
              <a:gd name="connsiteX1" fmla="*/ 0 w 3553220"/>
              <a:gd name="connsiteY1" fmla="*/ 0 h 4874830"/>
              <a:gd name="connsiteX2" fmla="*/ 3553219 w 3553220"/>
              <a:gd name="connsiteY2" fmla="*/ 2620361 h 4874830"/>
              <a:gd name="connsiteX3" fmla="*/ 3553220 w 3553220"/>
              <a:gd name="connsiteY3" fmla="*/ 4874830 h 4874830"/>
              <a:gd name="connsiteX4" fmla="*/ 5978 w 3553220"/>
              <a:gd name="connsiteY4" fmla="*/ 4874830 h 4874830"/>
              <a:gd name="connsiteX0" fmla="*/ 5976 w 3553218"/>
              <a:gd name="connsiteY0" fmla="*/ 4846255 h 4846255"/>
              <a:gd name="connsiteX1" fmla="*/ 0 w 3553218"/>
              <a:gd name="connsiteY1" fmla="*/ 0 h 4846255"/>
              <a:gd name="connsiteX2" fmla="*/ 3553217 w 3553218"/>
              <a:gd name="connsiteY2" fmla="*/ 2591786 h 4846255"/>
              <a:gd name="connsiteX3" fmla="*/ 3553218 w 3553218"/>
              <a:gd name="connsiteY3" fmla="*/ 4846255 h 4846255"/>
              <a:gd name="connsiteX4" fmla="*/ 5976 w 3553218"/>
              <a:gd name="connsiteY4" fmla="*/ 4846255 h 48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218" h="4846255">
                <a:moveTo>
                  <a:pt x="5976" y="4846255"/>
                </a:moveTo>
                <a:cubicBezTo>
                  <a:pt x="3983" y="3221312"/>
                  <a:pt x="1993" y="1624943"/>
                  <a:pt x="0" y="0"/>
                </a:cubicBezTo>
                <a:lnTo>
                  <a:pt x="3553217" y="2591786"/>
                </a:lnTo>
                <a:cubicBezTo>
                  <a:pt x="3553217" y="3343276"/>
                  <a:pt x="3553218" y="4094765"/>
                  <a:pt x="3553218" y="4846255"/>
                </a:cubicBezTo>
                <a:lnTo>
                  <a:pt x="5976" y="48462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98" y="1692297"/>
            <a:ext cx="588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en-US" altLang="ko-KR" sz="44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lang="ko-KR" altLang="en-US" sz="44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 통계현황 </a:t>
            </a:r>
            <a:endParaRPr lang="ko-KR" altLang="en-US" sz="44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43" name="직사각형 2242"/>
          <p:cNvSpPr/>
          <p:nvPr/>
        </p:nvSpPr>
        <p:spPr>
          <a:xfrm>
            <a:off x="7219783" y="4022756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4579" y="3777545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총괄 현황</a:t>
            </a:r>
            <a:endParaRPr lang="ko-KR" altLang="en-US" sz="28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32139" y="4746586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17401" y="5425191"/>
            <a:ext cx="80387" cy="8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9296" y="4486680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지역</a:t>
            </a:r>
            <a:r>
              <a:rPr lang="ko-KR" altLang="en-US" sz="28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별 현황 비교 </a:t>
            </a:r>
            <a:endParaRPr lang="ko-KR" altLang="en-US" sz="28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5171" y="5187704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통계 관리의 중요성</a:t>
            </a:r>
            <a:endParaRPr lang="ko-KR" altLang="en-US" sz="2800" dirty="0">
              <a:solidFill>
                <a:srgbClr val="5B9BD5">
                  <a:lumMod val="60000"/>
                  <a:lumOff val="40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5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31355" y="265928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총괄 현황</a:t>
            </a:r>
            <a:endParaRPr lang="ko-KR" altLang="en-US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794206206"/>
              </p:ext>
            </p:extLst>
          </p:nvPr>
        </p:nvGraphicFramePr>
        <p:xfrm>
          <a:off x="1340166" y="2386669"/>
          <a:ext cx="9341963" cy="412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207388" y="1206631"/>
            <a:ext cx="2978871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교지 확보율</a:t>
            </a:r>
            <a:endParaRPr lang="ko-KR" altLang="en-US" sz="2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76" y="1875934"/>
            <a:ext cx="110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입학정원 감소로 인한 기준면적 조정 및 교지 인정범위 확대로 완만한 증가 추세 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3355" y="6501437"/>
            <a:ext cx="430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한국사학진흥재단 대학재정분석보고서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355" y="265928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총괄 현황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847172865"/>
              </p:ext>
            </p:extLst>
          </p:nvPr>
        </p:nvGraphicFramePr>
        <p:xfrm>
          <a:off x="1377431" y="2311254"/>
          <a:ext cx="9416260" cy="409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207388" y="1206631"/>
            <a:ext cx="2978871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확보율</a:t>
            </a:r>
            <a:endParaRPr lang="ko-KR" altLang="en-US" sz="2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376" y="1875934"/>
            <a:ext cx="110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입학정원 감소로 인한 기준면적 조정 및 대학의 적극적 교사 확충 노력에 따른 꾸준한 확보율 증가 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3355" y="6501437"/>
            <a:ext cx="430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한국사학진흥재단 대학재정분석보고서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42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이등변 삼각형 2239"/>
          <p:cNvSpPr/>
          <p:nvPr/>
        </p:nvSpPr>
        <p:spPr>
          <a:xfrm>
            <a:off x="6011148" y="100484"/>
            <a:ext cx="1203569" cy="954593"/>
          </a:xfrm>
          <a:prstGeom prst="triangle">
            <a:avLst/>
          </a:prstGeom>
          <a:solidFill>
            <a:srgbClr val="2222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2" name="자유형 1301"/>
          <p:cNvSpPr/>
          <p:nvPr/>
        </p:nvSpPr>
        <p:spPr>
          <a:xfrm>
            <a:off x="0" y="0"/>
            <a:ext cx="6794939" cy="1055077"/>
          </a:xfrm>
          <a:custGeom>
            <a:avLst/>
            <a:gdLst>
              <a:gd name="connsiteX0" fmla="*/ 0 w 6794939"/>
              <a:gd name="connsiteY0" fmla="*/ 0 h 1198179"/>
              <a:gd name="connsiteX1" fmla="*/ 299546 w 6794939"/>
              <a:gd name="connsiteY1" fmla="*/ 0 h 1198179"/>
              <a:gd name="connsiteX2" fmla="*/ 1418897 w 6794939"/>
              <a:gd name="connsiteY2" fmla="*/ 0 h 1198179"/>
              <a:gd name="connsiteX3" fmla="*/ 6794939 w 6794939"/>
              <a:gd name="connsiteY3" fmla="*/ 0 h 1198179"/>
              <a:gd name="connsiteX4" fmla="*/ 6495394 w 6794939"/>
              <a:gd name="connsiteY4" fmla="*/ 1198179 h 1198179"/>
              <a:gd name="connsiteX5" fmla="*/ 1418897 w 6794939"/>
              <a:gd name="connsiteY5" fmla="*/ 1198179 h 1198179"/>
              <a:gd name="connsiteX6" fmla="*/ 1 w 6794939"/>
              <a:gd name="connsiteY6" fmla="*/ 1198179 h 1198179"/>
              <a:gd name="connsiteX7" fmla="*/ 0 w 6794939"/>
              <a:gd name="connsiteY7" fmla="*/ 1198179 h 1198179"/>
              <a:gd name="connsiteX0" fmla="*/ 0 w 6794939"/>
              <a:gd name="connsiteY0" fmla="*/ 0 h 1213945"/>
              <a:gd name="connsiteX1" fmla="*/ 299546 w 6794939"/>
              <a:gd name="connsiteY1" fmla="*/ 0 h 1213945"/>
              <a:gd name="connsiteX2" fmla="*/ 1418897 w 6794939"/>
              <a:gd name="connsiteY2" fmla="*/ 0 h 1213945"/>
              <a:gd name="connsiteX3" fmla="*/ 6794939 w 6794939"/>
              <a:gd name="connsiteY3" fmla="*/ 0 h 1213945"/>
              <a:gd name="connsiteX4" fmla="*/ 5990898 w 6794939"/>
              <a:gd name="connsiteY4" fmla="*/ 1213945 h 1213945"/>
              <a:gd name="connsiteX5" fmla="*/ 1418897 w 6794939"/>
              <a:gd name="connsiteY5" fmla="*/ 1198179 h 1213945"/>
              <a:gd name="connsiteX6" fmla="*/ 1 w 6794939"/>
              <a:gd name="connsiteY6" fmla="*/ 1198179 h 1213945"/>
              <a:gd name="connsiteX7" fmla="*/ 0 w 6794939"/>
              <a:gd name="connsiteY7" fmla="*/ 1198179 h 1213945"/>
              <a:gd name="connsiteX8" fmla="*/ 0 w 6794939"/>
              <a:gd name="connsiteY8" fmla="*/ 0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939" h="1213945">
                <a:moveTo>
                  <a:pt x="0" y="0"/>
                </a:moveTo>
                <a:lnTo>
                  <a:pt x="299546" y="0"/>
                </a:lnTo>
                <a:lnTo>
                  <a:pt x="1418897" y="0"/>
                </a:lnTo>
                <a:lnTo>
                  <a:pt x="6794939" y="0"/>
                </a:lnTo>
                <a:lnTo>
                  <a:pt x="5990898" y="1213945"/>
                </a:lnTo>
                <a:lnTo>
                  <a:pt x="1418897" y="1198179"/>
                </a:lnTo>
                <a:lnTo>
                  <a:pt x="1" y="1198179"/>
                </a:lnTo>
                <a:lnTo>
                  <a:pt x="0" y="1198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355" y="265928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대학 시설통계 총괄 현황</a:t>
            </a:r>
            <a:endParaRPr lang="ko-KR" altLang="en-US" sz="2800" dirty="0">
              <a:solidFill>
                <a:prstClr val="white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7388" y="1206631"/>
            <a:ext cx="2978871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2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확보율</a:t>
            </a:r>
            <a:endParaRPr lang="ko-KR" altLang="en-US" sz="22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81287"/>
              </p:ext>
            </p:extLst>
          </p:nvPr>
        </p:nvGraphicFramePr>
        <p:xfrm>
          <a:off x="1202442" y="3210698"/>
          <a:ext cx="9751505" cy="303082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75150"/>
                <a:gridCol w="2004941"/>
                <a:gridCol w="1540934"/>
                <a:gridCol w="1710266"/>
                <a:gridCol w="1701800"/>
                <a:gridCol w="1818414"/>
              </a:tblGrid>
              <a:tr h="3928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분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 </a:t>
                      </a:r>
                      <a:r>
                        <a:rPr lang="ko-KR" altLang="en-US" sz="16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립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 체</a:t>
                      </a:r>
                      <a:endParaRPr lang="ko-KR" altLang="en-US" sz="16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</a:tr>
              <a:tr h="39280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충족</a:t>
                      </a:r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(100% 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이상</a:t>
                      </a:r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59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228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288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0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미충족</a:t>
                      </a:r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(100% 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미만</a:t>
                      </a:r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(9.2%)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37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(14.0%)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43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(13.0%)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28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합계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65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265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331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280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전문</a:t>
                      </a:r>
                      <a:endParaRPr lang="ko-KR" altLang="en-US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충족</a:t>
                      </a:r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(100% 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이상</a:t>
                      </a:r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99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107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0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미충족</a:t>
                      </a:r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(100% 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미만</a:t>
                      </a:r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ko-KR" altLang="en-US" sz="15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(12.5%)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36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(26.7%)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37</a:t>
                      </a:r>
                      <a:r>
                        <a:rPr lang="ko-KR" altLang="en-US" sz="15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en-US" altLang="ko-KR" sz="15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(25.7%)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28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합계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135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144</a:t>
                      </a:r>
                      <a:r>
                        <a:rPr lang="ko-KR" altLang="en-US" sz="15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</a:t>
                      </a:r>
                      <a:endParaRPr lang="ko-KR" altLang="en-US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74335" y="2422136"/>
            <a:ext cx="641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 2016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년도 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교사 확보율 법정기준 충족 현황 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7743" y="2852235"/>
            <a:ext cx="211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단위 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캠퍼스 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76" y="1875934"/>
            <a:ext cx="110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</a:t>
            </a:r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설립별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사립 및 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학급별</a:t>
            </a:r>
            <a:r>
              <a:rPr lang="en-US" altLang="ko-KR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전문대학의 법정기준 확보 정도가 상대적으로 저조함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0490" y="6435448"/>
            <a:ext cx="430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출처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한국사학진흥재단 대학재정분석보고서 </a:t>
            </a:r>
            <a:r>
              <a:rPr lang="en-US" altLang="ko-KR" sz="1400" dirty="0" smtClea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3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1C5D189E-FD72-4570-BD83-9039D56F569B}" vid="{C7FF242B-BEBB-4996-864F-8E44935930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2148</TotalTime>
  <Words>1899</Words>
  <Application>Microsoft Office PowerPoint</Application>
  <PresentationFormat>와이드스크린</PresentationFormat>
  <Paragraphs>412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HY견고딕</vt:lpstr>
      <vt:lpstr>HY목각파임B</vt:lpstr>
      <vt:lpstr>HY엽서M</vt:lpstr>
      <vt:lpstr>HY울릉도M</vt:lpstr>
      <vt:lpstr>HY헤드라인M</vt:lpstr>
      <vt:lpstr>맑은 고딕</vt:lpstr>
      <vt:lpstr>Arial</vt:lpstr>
      <vt:lpstr>Wingdings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변 인영</cp:lastModifiedBy>
  <cp:revision>144</cp:revision>
  <cp:lastPrinted>2017-10-17T13:42:49Z</cp:lastPrinted>
  <dcterms:created xsi:type="dcterms:W3CDTF">2016-03-12T15:04:52Z</dcterms:created>
  <dcterms:modified xsi:type="dcterms:W3CDTF">2017-10-17T13:47:35Z</dcterms:modified>
</cp:coreProperties>
</file>